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0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12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4" r:id="rId3"/>
    <p:sldId id="386" r:id="rId4"/>
    <p:sldId id="263" r:id="rId5"/>
    <p:sldId id="341" r:id="rId6"/>
    <p:sldId id="336" r:id="rId7"/>
    <p:sldId id="364" r:id="rId8"/>
    <p:sldId id="273" r:id="rId9"/>
    <p:sldId id="342" r:id="rId10"/>
    <p:sldId id="393" r:id="rId11"/>
    <p:sldId id="395" r:id="rId12"/>
    <p:sldId id="396" r:id="rId13"/>
    <p:sldId id="394" r:id="rId14"/>
    <p:sldId id="366" r:id="rId15"/>
    <p:sldId id="397" r:id="rId16"/>
    <p:sldId id="398" r:id="rId17"/>
    <p:sldId id="399" r:id="rId18"/>
    <p:sldId id="400" r:id="rId19"/>
    <p:sldId id="401" r:id="rId20"/>
    <p:sldId id="388" r:id="rId21"/>
    <p:sldId id="370" r:id="rId22"/>
    <p:sldId id="305" r:id="rId23"/>
    <p:sldId id="368" r:id="rId24"/>
    <p:sldId id="372" r:id="rId25"/>
    <p:sldId id="328" r:id="rId26"/>
    <p:sldId id="331" r:id="rId27"/>
    <p:sldId id="402" r:id="rId28"/>
    <p:sldId id="403" r:id="rId29"/>
    <p:sldId id="404" r:id="rId30"/>
    <p:sldId id="371" r:id="rId31"/>
    <p:sldId id="405" r:id="rId32"/>
    <p:sldId id="406" r:id="rId33"/>
    <p:sldId id="407" r:id="rId34"/>
    <p:sldId id="408" r:id="rId35"/>
    <p:sldId id="413" r:id="rId36"/>
  </p:sldIdLst>
  <p:sldSz cx="9144000" cy="6858000" type="screen4x3"/>
  <p:notesSz cx="6718300" cy="9855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1" autoAdjust="0"/>
    <p:restoredTop sz="94675" autoAdjust="0"/>
  </p:normalViewPr>
  <p:slideViewPr>
    <p:cSldViewPr snapToGrid="0">
      <p:cViewPr varScale="1">
        <p:scale>
          <a:sx n="106" d="100"/>
          <a:sy n="106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foreign metals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5B23424F-C212-4D92-9438-5039ADB479F4}" type="presOf" srcId="{40AAA3BE-F5F9-4B52-8A5F-CFCB447C59B3}" destId="{940CD6E6-21E0-4389-95A4-6737F7DE06AA}" srcOrd="0" destOrd="0" presId="urn:microsoft.com/office/officeart/2005/8/layout/hChevron3"/>
    <dgm:cxn modelId="{7B421E8A-C029-4796-A850-8BDB4AAE7089}" type="presOf" srcId="{879BA7F8-3F53-478B-8672-53596E552BE1}" destId="{F7131B9D-F69A-46C8-96F2-EA3AB2C45AB8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00758B14-9F05-4A0F-AF0A-688DBAED0B22}" type="presOf" srcId="{D310D876-0E84-4347-9C09-CC357D088483}" destId="{784CB466-119D-46A0-B72E-3B3B2C8EBC49}" srcOrd="0" destOrd="0" presId="urn:microsoft.com/office/officeart/2005/8/layout/hChevron3"/>
    <dgm:cxn modelId="{0F887990-6CDB-4B48-816D-BD6238F3E63C}" type="presOf" srcId="{FD809D54-2C35-42E1-B37B-C462ECA71B0A}" destId="{25D8E237-EAE5-4FA7-BF68-21F92A8CCFAC}" srcOrd="0" destOrd="0" presId="urn:microsoft.com/office/officeart/2005/8/layout/hChevron3"/>
    <dgm:cxn modelId="{DD42A9C1-458F-4226-AEED-376C7AB06C4A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FD03A3BE-3CC1-4B22-B287-C4B4234529BB}" type="presParOf" srcId="{940CD6E6-21E0-4389-95A4-6737F7DE06AA}" destId="{784CB466-119D-46A0-B72E-3B3B2C8EBC49}" srcOrd="0" destOrd="0" presId="urn:microsoft.com/office/officeart/2005/8/layout/hChevron3"/>
    <dgm:cxn modelId="{644221B9-2D23-4AE6-A14C-59E36139CE7B}" type="presParOf" srcId="{940CD6E6-21E0-4389-95A4-6737F7DE06AA}" destId="{BEA4F0DA-2C70-49E9-9745-C1B69BBF963E}" srcOrd="1" destOrd="0" presId="urn:microsoft.com/office/officeart/2005/8/layout/hChevron3"/>
    <dgm:cxn modelId="{1BE8507A-30CF-4CAD-89A2-9BDD4EA82353}" type="presParOf" srcId="{940CD6E6-21E0-4389-95A4-6737F7DE06AA}" destId="{25D8E237-EAE5-4FA7-BF68-21F92A8CCFAC}" srcOrd="2" destOrd="0" presId="urn:microsoft.com/office/officeart/2005/8/layout/hChevron3"/>
    <dgm:cxn modelId="{3888CD52-C39A-4BFA-8177-16F503694F4A}" type="presParOf" srcId="{940CD6E6-21E0-4389-95A4-6737F7DE06AA}" destId="{67257523-E02D-4BBE-A884-A5478946F927}" srcOrd="3" destOrd="0" presId="urn:microsoft.com/office/officeart/2005/8/layout/hChevron3"/>
    <dgm:cxn modelId="{3E5EA338-AC89-46BB-8AF5-0B27998017A1}" type="presParOf" srcId="{940CD6E6-21E0-4389-95A4-6737F7DE06AA}" destId="{EA78E2DA-2C3F-46FD-B583-3FA490BA459E}" srcOrd="4" destOrd="0" presId="urn:microsoft.com/office/officeart/2005/8/layout/hChevron3"/>
    <dgm:cxn modelId="{9F69AE1C-52A2-4CB8-8B0C-E24E0D23EE09}" type="presParOf" srcId="{940CD6E6-21E0-4389-95A4-6737F7DE06AA}" destId="{7509B422-EA77-4523-A783-1A2423E33CCB}" srcOrd="5" destOrd="0" presId="urn:microsoft.com/office/officeart/2005/8/layout/hChevron3"/>
    <dgm:cxn modelId="{106308AE-7E3C-4DEB-81B5-6741697845D2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noProof="0" smtClean="0">
              <a:latin typeface="Calibri" pitchFamily="34" charset="0"/>
              <a:cs typeface="Calibri" pitchFamily="34" charset="0"/>
            </a:rPr>
          </a:br>
          <a:r>
            <a:rPr lang="en-US" sz="10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B227396-3894-4C1C-B098-BB1A660B7606}" type="presOf" srcId="{FD809D54-2C35-42E1-B37B-C462ECA71B0A}" destId="{25D8E237-EAE5-4FA7-BF68-21F92A8CCFAC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43B81753-9ED9-4A15-A630-C8AD066C6BCE}" type="presOf" srcId="{10D6AB2F-7F7F-483C-8150-E4E3B92736FF}" destId="{EA78E2DA-2C3F-46FD-B583-3FA490BA459E}" srcOrd="0" destOrd="0" presId="urn:microsoft.com/office/officeart/2005/8/layout/hChevron3"/>
    <dgm:cxn modelId="{AF4E0733-8409-4C21-AF11-EE149691236F}" type="presOf" srcId="{40AAA3BE-F5F9-4B52-8A5F-CFCB447C59B3}" destId="{940CD6E6-21E0-4389-95A4-6737F7DE06AA}" srcOrd="0" destOrd="0" presId="urn:microsoft.com/office/officeart/2005/8/layout/hChevron3"/>
    <dgm:cxn modelId="{1DC38C3D-9101-4BA5-8C30-F71BB5886267}" type="presOf" srcId="{879BA7F8-3F53-478B-8672-53596E552BE1}" destId="{F7131B9D-F69A-46C8-96F2-EA3AB2C45AB8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1988793A-02DB-40F9-A432-E1A54CB3E970}" type="presOf" srcId="{D310D876-0E84-4347-9C09-CC357D088483}" destId="{784CB466-119D-46A0-B72E-3B3B2C8EBC49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2065FA20-60FB-498A-9F06-75F594129593}" type="presParOf" srcId="{940CD6E6-21E0-4389-95A4-6737F7DE06AA}" destId="{784CB466-119D-46A0-B72E-3B3B2C8EBC49}" srcOrd="0" destOrd="0" presId="urn:microsoft.com/office/officeart/2005/8/layout/hChevron3"/>
    <dgm:cxn modelId="{36A91026-5186-4B94-9016-2049F5F29034}" type="presParOf" srcId="{940CD6E6-21E0-4389-95A4-6737F7DE06AA}" destId="{BEA4F0DA-2C70-49E9-9745-C1B69BBF963E}" srcOrd="1" destOrd="0" presId="urn:microsoft.com/office/officeart/2005/8/layout/hChevron3"/>
    <dgm:cxn modelId="{4A34FA58-8DF7-4E67-8A5B-EFC46C2ED3C4}" type="presParOf" srcId="{940CD6E6-21E0-4389-95A4-6737F7DE06AA}" destId="{25D8E237-EAE5-4FA7-BF68-21F92A8CCFAC}" srcOrd="2" destOrd="0" presId="urn:microsoft.com/office/officeart/2005/8/layout/hChevron3"/>
    <dgm:cxn modelId="{96B07617-E1C9-4D32-965D-6E72FBF366C3}" type="presParOf" srcId="{940CD6E6-21E0-4389-95A4-6737F7DE06AA}" destId="{67257523-E02D-4BBE-A884-A5478946F927}" srcOrd="3" destOrd="0" presId="urn:microsoft.com/office/officeart/2005/8/layout/hChevron3"/>
    <dgm:cxn modelId="{0298A241-388A-49AB-BE74-64E77CB45FA7}" type="presParOf" srcId="{940CD6E6-21E0-4389-95A4-6737F7DE06AA}" destId="{EA78E2DA-2C3F-46FD-B583-3FA490BA459E}" srcOrd="4" destOrd="0" presId="urn:microsoft.com/office/officeart/2005/8/layout/hChevron3"/>
    <dgm:cxn modelId="{61036417-95A7-4AFA-9D54-98F5CD164BAE}" type="presParOf" srcId="{940CD6E6-21E0-4389-95A4-6737F7DE06AA}" destId="{7509B422-EA77-4523-A783-1A2423E33CCB}" srcOrd="5" destOrd="0" presId="urn:microsoft.com/office/officeart/2005/8/layout/hChevron3"/>
    <dgm:cxn modelId="{8060F817-5987-4F42-93D5-B4985ACBAA57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noProof="0" smtClean="0">
              <a:latin typeface="Calibri" pitchFamily="34" charset="0"/>
              <a:cs typeface="Calibri" pitchFamily="34" charset="0"/>
            </a:rPr>
          </a:br>
          <a:r>
            <a:rPr lang="en-US" sz="10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187C564D-6D98-467C-AC34-A8CF5A501608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E0644947-00DC-4BFC-A087-2F111CB1CC0E}" type="presOf" srcId="{FD809D54-2C35-42E1-B37B-C462ECA71B0A}" destId="{25D8E237-EAE5-4FA7-BF68-21F92A8CCFAC}" srcOrd="0" destOrd="0" presId="urn:microsoft.com/office/officeart/2005/8/layout/hChevron3"/>
    <dgm:cxn modelId="{2A0BEB4D-995C-44EA-8F98-394AC1865355}" type="presOf" srcId="{10D6AB2F-7F7F-483C-8150-E4E3B92736FF}" destId="{EA78E2DA-2C3F-46FD-B583-3FA490BA459E}" srcOrd="0" destOrd="0" presId="urn:microsoft.com/office/officeart/2005/8/layout/hChevron3"/>
    <dgm:cxn modelId="{4DF3A150-AC93-4C54-8798-23F3D9FE4901}" type="presOf" srcId="{879BA7F8-3F53-478B-8672-53596E552BE1}" destId="{F7131B9D-F69A-46C8-96F2-EA3AB2C45AB8}" srcOrd="0" destOrd="0" presId="urn:microsoft.com/office/officeart/2005/8/layout/hChevron3"/>
    <dgm:cxn modelId="{749D0D2E-39A3-4FC3-8EB3-5F738C104BD0}" type="presOf" srcId="{40AAA3BE-F5F9-4B52-8A5F-CFCB447C59B3}" destId="{940CD6E6-21E0-4389-95A4-6737F7DE06AA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2167E1A2-CF1C-40DA-A1DE-6E51345EC72C}" type="presParOf" srcId="{940CD6E6-21E0-4389-95A4-6737F7DE06AA}" destId="{784CB466-119D-46A0-B72E-3B3B2C8EBC49}" srcOrd="0" destOrd="0" presId="urn:microsoft.com/office/officeart/2005/8/layout/hChevron3"/>
    <dgm:cxn modelId="{F3AEF4EE-E268-47E2-BD7D-8085FC64E85D}" type="presParOf" srcId="{940CD6E6-21E0-4389-95A4-6737F7DE06AA}" destId="{BEA4F0DA-2C70-49E9-9745-C1B69BBF963E}" srcOrd="1" destOrd="0" presId="urn:microsoft.com/office/officeart/2005/8/layout/hChevron3"/>
    <dgm:cxn modelId="{73CE4B2C-BAF7-4854-AE07-73F4F696DC85}" type="presParOf" srcId="{940CD6E6-21E0-4389-95A4-6737F7DE06AA}" destId="{25D8E237-EAE5-4FA7-BF68-21F92A8CCFAC}" srcOrd="2" destOrd="0" presId="urn:microsoft.com/office/officeart/2005/8/layout/hChevron3"/>
    <dgm:cxn modelId="{947918CF-1706-4054-8232-86A5A9D81CA2}" type="presParOf" srcId="{940CD6E6-21E0-4389-95A4-6737F7DE06AA}" destId="{67257523-E02D-4BBE-A884-A5478946F927}" srcOrd="3" destOrd="0" presId="urn:microsoft.com/office/officeart/2005/8/layout/hChevron3"/>
    <dgm:cxn modelId="{C8A2BD06-FEA8-46EA-9672-9666A1FECB1F}" type="presParOf" srcId="{940CD6E6-21E0-4389-95A4-6737F7DE06AA}" destId="{EA78E2DA-2C3F-46FD-B583-3FA490BA459E}" srcOrd="4" destOrd="0" presId="urn:microsoft.com/office/officeart/2005/8/layout/hChevron3"/>
    <dgm:cxn modelId="{E78924D0-EAD4-4D5A-9E76-1684154F77A6}" type="presParOf" srcId="{940CD6E6-21E0-4389-95A4-6737F7DE06AA}" destId="{7509B422-EA77-4523-A783-1A2423E33CCB}" srcOrd="5" destOrd="0" presId="urn:microsoft.com/office/officeart/2005/8/layout/hChevron3"/>
    <dgm:cxn modelId="{4A434E50-5AA8-4C6F-B998-2CA02D02CC50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427B4D7-0DB6-4258-B633-7F0D3F8FAEAF}" type="presOf" srcId="{40AAA3BE-F5F9-4B52-8A5F-CFCB447C59B3}" destId="{940CD6E6-21E0-4389-95A4-6737F7DE06AA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4E6D5B5A-4151-4322-AA69-908816154B18}" type="presOf" srcId="{10D6AB2F-7F7F-483C-8150-E4E3B92736FF}" destId="{EA78E2DA-2C3F-46FD-B583-3FA490BA459E}" srcOrd="0" destOrd="0" presId="urn:microsoft.com/office/officeart/2005/8/layout/hChevron3"/>
    <dgm:cxn modelId="{5DD15E03-BD8A-4AA6-8CE0-7E844C7563D4}" type="presOf" srcId="{FD809D54-2C35-42E1-B37B-C462ECA71B0A}" destId="{25D8E237-EAE5-4FA7-BF68-21F92A8CCFAC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DD463A89-2591-48A0-AC46-55711263092E}" type="presOf" srcId="{879BA7F8-3F53-478B-8672-53596E552BE1}" destId="{F7131B9D-F69A-46C8-96F2-EA3AB2C45AB8}" srcOrd="0" destOrd="0" presId="urn:microsoft.com/office/officeart/2005/8/layout/hChevron3"/>
    <dgm:cxn modelId="{4BF05D5C-B8FA-488C-B3B3-B13FA53381D3}" type="presOf" srcId="{D310D876-0E84-4347-9C09-CC357D088483}" destId="{784CB466-119D-46A0-B72E-3B3B2C8EBC49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013135EE-90C0-44DA-B9F7-85130407848B}" type="presParOf" srcId="{940CD6E6-21E0-4389-95A4-6737F7DE06AA}" destId="{784CB466-119D-46A0-B72E-3B3B2C8EBC49}" srcOrd="0" destOrd="0" presId="urn:microsoft.com/office/officeart/2005/8/layout/hChevron3"/>
    <dgm:cxn modelId="{EC8812FC-BFDB-4DC2-963A-D9BD28FB8152}" type="presParOf" srcId="{940CD6E6-21E0-4389-95A4-6737F7DE06AA}" destId="{BEA4F0DA-2C70-49E9-9745-C1B69BBF963E}" srcOrd="1" destOrd="0" presId="urn:microsoft.com/office/officeart/2005/8/layout/hChevron3"/>
    <dgm:cxn modelId="{258F0296-79F8-435F-96C0-022F706762FC}" type="presParOf" srcId="{940CD6E6-21E0-4389-95A4-6737F7DE06AA}" destId="{25D8E237-EAE5-4FA7-BF68-21F92A8CCFAC}" srcOrd="2" destOrd="0" presId="urn:microsoft.com/office/officeart/2005/8/layout/hChevron3"/>
    <dgm:cxn modelId="{E186E5FB-FD6A-41AB-A09A-EBF4C5DBDE58}" type="presParOf" srcId="{940CD6E6-21E0-4389-95A4-6737F7DE06AA}" destId="{67257523-E02D-4BBE-A884-A5478946F927}" srcOrd="3" destOrd="0" presId="urn:microsoft.com/office/officeart/2005/8/layout/hChevron3"/>
    <dgm:cxn modelId="{BF53AB81-A72A-4107-9A00-2F0963246EBF}" type="presParOf" srcId="{940CD6E6-21E0-4389-95A4-6737F7DE06AA}" destId="{EA78E2DA-2C3F-46FD-B583-3FA490BA459E}" srcOrd="4" destOrd="0" presId="urn:microsoft.com/office/officeart/2005/8/layout/hChevron3"/>
    <dgm:cxn modelId="{ECE6D9C5-F688-40BD-A967-BFEDC4D671FC}" type="presParOf" srcId="{940CD6E6-21E0-4389-95A4-6737F7DE06AA}" destId="{7509B422-EA77-4523-A783-1A2423E33CCB}" srcOrd="5" destOrd="0" presId="urn:microsoft.com/office/officeart/2005/8/layout/hChevron3"/>
    <dgm:cxn modelId="{9C7CDD47-25EA-4EDB-8AC5-11864869D9E5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374BE6B-8552-4668-BFE0-30E03BE67B23}" type="presOf" srcId="{10D6AB2F-7F7F-483C-8150-E4E3B92736FF}" destId="{EA78E2DA-2C3F-46FD-B583-3FA490BA459E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F2C83210-E8DE-4DA5-B6AE-54619BB07478}" type="presOf" srcId="{D310D876-0E84-4347-9C09-CC357D088483}" destId="{784CB466-119D-46A0-B72E-3B3B2C8EBC49}" srcOrd="0" destOrd="0" presId="urn:microsoft.com/office/officeart/2005/8/layout/hChevron3"/>
    <dgm:cxn modelId="{C961992C-4558-4AB3-9648-B685AFAD3579}" type="presOf" srcId="{FD809D54-2C35-42E1-B37B-C462ECA71B0A}" destId="{25D8E237-EAE5-4FA7-BF68-21F92A8CCFAC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7A5EF99E-5660-4EFF-80BC-2818A9C18D4A}" type="presOf" srcId="{879BA7F8-3F53-478B-8672-53596E552BE1}" destId="{F7131B9D-F69A-46C8-96F2-EA3AB2C45AB8}" srcOrd="0" destOrd="0" presId="urn:microsoft.com/office/officeart/2005/8/layout/hChevron3"/>
    <dgm:cxn modelId="{2E593801-4F04-44A6-B3F3-B5BA0BBC810E}" type="presOf" srcId="{40AAA3BE-F5F9-4B52-8A5F-CFCB447C59B3}" destId="{940CD6E6-21E0-4389-95A4-6737F7DE06AA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7EC38706-9B06-49C1-BE09-389A026CA845}" type="presParOf" srcId="{940CD6E6-21E0-4389-95A4-6737F7DE06AA}" destId="{784CB466-119D-46A0-B72E-3B3B2C8EBC49}" srcOrd="0" destOrd="0" presId="urn:microsoft.com/office/officeart/2005/8/layout/hChevron3"/>
    <dgm:cxn modelId="{630DB7C1-948E-472B-80A0-9FBB68510002}" type="presParOf" srcId="{940CD6E6-21E0-4389-95A4-6737F7DE06AA}" destId="{BEA4F0DA-2C70-49E9-9745-C1B69BBF963E}" srcOrd="1" destOrd="0" presId="urn:microsoft.com/office/officeart/2005/8/layout/hChevron3"/>
    <dgm:cxn modelId="{2393B776-A912-4E63-A7B3-73E3CFF6EFE3}" type="presParOf" srcId="{940CD6E6-21E0-4389-95A4-6737F7DE06AA}" destId="{25D8E237-EAE5-4FA7-BF68-21F92A8CCFAC}" srcOrd="2" destOrd="0" presId="urn:microsoft.com/office/officeart/2005/8/layout/hChevron3"/>
    <dgm:cxn modelId="{54614F0D-764A-4DD0-B5DC-B139C065F944}" type="presParOf" srcId="{940CD6E6-21E0-4389-95A4-6737F7DE06AA}" destId="{67257523-E02D-4BBE-A884-A5478946F927}" srcOrd="3" destOrd="0" presId="urn:microsoft.com/office/officeart/2005/8/layout/hChevron3"/>
    <dgm:cxn modelId="{1ECB8154-CF87-47E2-A443-7886D2FFBC7D}" type="presParOf" srcId="{940CD6E6-21E0-4389-95A4-6737F7DE06AA}" destId="{EA78E2DA-2C3F-46FD-B583-3FA490BA459E}" srcOrd="4" destOrd="0" presId="urn:microsoft.com/office/officeart/2005/8/layout/hChevron3"/>
    <dgm:cxn modelId="{57D5A99D-2440-4F65-A2DC-75536659099F}" type="presParOf" srcId="{940CD6E6-21E0-4389-95A4-6737F7DE06AA}" destId="{7509B422-EA77-4523-A783-1A2423E33CCB}" srcOrd="5" destOrd="0" presId="urn:microsoft.com/office/officeart/2005/8/layout/hChevron3"/>
    <dgm:cxn modelId="{2CDB83FB-DEA9-4357-9FE0-BC1A1675AFBD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noProof="0" smtClean="0">
              <a:latin typeface="Calibri" pitchFamily="34" charset="0"/>
              <a:cs typeface="Calibri" pitchFamily="34" charset="0"/>
            </a:rPr>
          </a:br>
          <a:r>
            <a:rPr lang="en-US" sz="10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464136C-8500-409A-B279-21654A39F862}" type="presOf" srcId="{D310D876-0E84-4347-9C09-CC357D088483}" destId="{784CB466-119D-46A0-B72E-3B3B2C8EBC49}" srcOrd="0" destOrd="0" presId="urn:microsoft.com/office/officeart/2005/8/layout/hChevron3"/>
    <dgm:cxn modelId="{A56CE2C4-9EDB-4E61-B2B6-6B848E136124}" type="presOf" srcId="{879BA7F8-3F53-478B-8672-53596E552BE1}" destId="{F7131B9D-F69A-46C8-96F2-EA3AB2C45AB8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480F663B-A2D2-4ADB-8CD5-9FB3D6C3E7E0}" type="presOf" srcId="{40AAA3BE-F5F9-4B52-8A5F-CFCB447C59B3}" destId="{940CD6E6-21E0-4389-95A4-6737F7DE06AA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CB79306E-3C47-41CD-BCAB-782A38C89C56}" type="presOf" srcId="{FD809D54-2C35-42E1-B37B-C462ECA71B0A}" destId="{25D8E237-EAE5-4FA7-BF68-21F92A8CCFAC}" srcOrd="0" destOrd="0" presId="urn:microsoft.com/office/officeart/2005/8/layout/hChevron3"/>
    <dgm:cxn modelId="{1B0D82F5-147D-4F0D-843E-849FF3D3085B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83F095C7-207D-4615-AD38-EF969F8785D2}" type="presParOf" srcId="{940CD6E6-21E0-4389-95A4-6737F7DE06AA}" destId="{784CB466-119D-46A0-B72E-3B3B2C8EBC49}" srcOrd="0" destOrd="0" presId="urn:microsoft.com/office/officeart/2005/8/layout/hChevron3"/>
    <dgm:cxn modelId="{06EF8D5C-328D-4E8F-A652-310560A01C81}" type="presParOf" srcId="{940CD6E6-21E0-4389-95A4-6737F7DE06AA}" destId="{BEA4F0DA-2C70-49E9-9745-C1B69BBF963E}" srcOrd="1" destOrd="0" presId="urn:microsoft.com/office/officeart/2005/8/layout/hChevron3"/>
    <dgm:cxn modelId="{FD94336D-0390-4851-8551-ED54E5A0579D}" type="presParOf" srcId="{940CD6E6-21E0-4389-95A4-6737F7DE06AA}" destId="{25D8E237-EAE5-4FA7-BF68-21F92A8CCFAC}" srcOrd="2" destOrd="0" presId="urn:microsoft.com/office/officeart/2005/8/layout/hChevron3"/>
    <dgm:cxn modelId="{D5492DEF-ECC6-42AE-8689-20B4A3A75390}" type="presParOf" srcId="{940CD6E6-21E0-4389-95A4-6737F7DE06AA}" destId="{67257523-E02D-4BBE-A884-A5478946F927}" srcOrd="3" destOrd="0" presId="urn:microsoft.com/office/officeart/2005/8/layout/hChevron3"/>
    <dgm:cxn modelId="{2A3CB97C-6E03-47DB-823E-0360B13E469A}" type="presParOf" srcId="{940CD6E6-21E0-4389-95A4-6737F7DE06AA}" destId="{EA78E2DA-2C3F-46FD-B583-3FA490BA459E}" srcOrd="4" destOrd="0" presId="urn:microsoft.com/office/officeart/2005/8/layout/hChevron3"/>
    <dgm:cxn modelId="{7DF6455D-ABAB-47A8-8391-8B783FE134A3}" type="presParOf" srcId="{940CD6E6-21E0-4389-95A4-6737F7DE06AA}" destId="{7509B422-EA77-4523-A783-1A2423E33CCB}" srcOrd="5" destOrd="0" presId="urn:microsoft.com/office/officeart/2005/8/layout/hChevron3"/>
    <dgm:cxn modelId="{A286FF01-EAD3-4DE4-9A01-30557ADD6032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noProof="0" smtClean="0">
              <a:latin typeface="Calibri" pitchFamily="34" charset="0"/>
              <a:cs typeface="Calibri" pitchFamily="34" charset="0"/>
            </a:rPr>
          </a:br>
          <a:r>
            <a:rPr lang="en-US" sz="10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321BD317-C8F0-4980-8884-4E17C84AD266}" type="presOf" srcId="{40AAA3BE-F5F9-4B52-8A5F-CFCB447C59B3}" destId="{940CD6E6-21E0-4389-95A4-6737F7DE06AA}" srcOrd="0" destOrd="0" presId="urn:microsoft.com/office/officeart/2005/8/layout/hChevron3"/>
    <dgm:cxn modelId="{9A9FB164-C8E0-4BB0-B8BE-9DF93EE4CBF1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1B4D8064-1042-4884-BBF3-6CCF1AC8D262}" type="presOf" srcId="{FD809D54-2C35-42E1-B37B-C462ECA71B0A}" destId="{25D8E237-EAE5-4FA7-BF68-21F92A8CCFAC}" srcOrd="0" destOrd="0" presId="urn:microsoft.com/office/officeart/2005/8/layout/hChevron3"/>
    <dgm:cxn modelId="{6749068E-76FC-40AA-BCBC-50FC8C971E23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F0966A7E-6C94-40A3-83BE-B488747444FD}" type="presOf" srcId="{879BA7F8-3F53-478B-8672-53596E552BE1}" destId="{F7131B9D-F69A-46C8-96F2-EA3AB2C45AB8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E13A5FCF-22F8-488F-BFC2-417E65EAA9FC}" type="presParOf" srcId="{940CD6E6-21E0-4389-95A4-6737F7DE06AA}" destId="{784CB466-119D-46A0-B72E-3B3B2C8EBC49}" srcOrd="0" destOrd="0" presId="urn:microsoft.com/office/officeart/2005/8/layout/hChevron3"/>
    <dgm:cxn modelId="{370E9C1A-0B28-418F-BB0B-16CEB2A30D92}" type="presParOf" srcId="{940CD6E6-21E0-4389-95A4-6737F7DE06AA}" destId="{BEA4F0DA-2C70-49E9-9745-C1B69BBF963E}" srcOrd="1" destOrd="0" presId="urn:microsoft.com/office/officeart/2005/8/layout/hChevron3"/>
    <dgm:cxn modelId="{93C99D94-807A-44B2-9AD1-1EB47892ECF7}" type="presParOf" srcId="{940CD6E6-21E0-4389-95A4-6737F7DE06AA}" destId="{25D8E237-EAE5-4FA7-BF68-21F92A8CCFAC}" srcOrd="2" destOrd="0" presId="urn:microsoft.com/office/officeart/2005/8/layout/hChevron3"/>
    <dgm:cxn modelId="{A1B1B5CD-ECAA-4888-A8FC-424A07C66AC6}" type="presParOf" srcId="{940CD6E6-21E0-4389-95A4-6737F7DE06AA}" destId="{67257523-E02D-4BBE-A884-A5478946F927}" srcOrd="3" destOrd="0" presId="urn:microsoft.com/office/officeart/2005/8/layout/hChevron3"/>
    <dgm:cxn modelId="{3E24E5FE-B780-4281-B7B0-A05A625F4FBB}" type="presParOf" srcId="{940CD6E6-21E0-4389-95A4-6737F7DE06AA}" destId="{EA78E2DA-2C3F-46FD-B583-3FA490BA459E}" srcOrd="4" destOrd="0" presId="urn:microsoft.com/office/officeart/2005/8/layout/hChevron3"/>
    <dgm:cxn modelId="{CB16FE4E-CCC8-43C5-80BA-DC58BB2CF55E}" type="presParOf" srcId="{940CD6E6-21E0-4389-95A4-6737F7DE06AA}" destId="{7509B422-EA77-4523-A783-1A2423E33CCB}" srcOrd="5" destOrd="0" presId="urn:microsoft.com/office/officeart/2005/8/layout/hChevron3"/>
    <dgm:cxn modelId="{D40536FF-1364-416F-B6EA-CE37CD5D0F7D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noProof="0" smtClean="0">
              <a:latin typeface="Calibri" pitchFamily="34" charset="0"/>
              <a:cs typeface="Calibri" pitchFamily="34" charset="0"/>
            </a:rPr>
          </a:br>
          <a:r>
            <a:rPr lang="en-US" sz="10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9A23270-49EA-49BE-9BDC-E39BE4D25C12}" type="presOf" srcId="{40AAA3BE-F5F9-4B52-8A5F-CFCB447C59B3}" destId="{940CD6E6-21E0-4389-95A4-6737F7DE06AA}" srcOrd="0" destOrd="0" presId="urn:microsoft.com/office/officeart/2005/8/layout/hChevron3"/>
    <dgm:cxn modelId="{E51B8035-75BC-4AA8-81F9-B658A8278290}" type="presOf" srcId="{10D6AB2F-7F7F-483C-8150-E4E3B92736FF}" destId="{EA78E2DA-2C3F-46FD-B583-3FA490BA459E}" srcOrd="0" destOrd="0" presId="urn:microsoft.com/office/officeart/2005/8/layout/hChevron3"/>
    <dgm:cxn modelId="{347F4335-F4B1-4F25-B83E-21DE8FE4CEEB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E8375670-FE3D-44A7-8D34-8F0B11C135FE}" type="presOf" srcId="{879BA7F8-3F53-478B-8672-53596E552BE1}" destId="{F7131B9D-F69A-46C8-96F2-EA3AB2C45AB8}" srcOrd="0" destOrd="0" presId="urn:microsoft.com/office/officeart/2005/8/layout/hChevron3"/>
    <dgm:cxn modelId="{7DB7B234-6542-4857-B045-9C47907E9FFA}" type="presOf" srcId="{FD809D54-2C35-42E1-B37B-C462ECA71B0A}" destId="{25D8E237-EAE5-4FA7-BF68-21F92A8CCFAC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1241C94E-CE8D-449F-8102-0E60E362530C}" type="presParOf" srcId="{940CD6E6-21E0-4389-95A4-6737F7DE06AA}" destId="{784CB466-119D-46A0-B72E-3B3B2C8EBC49}" srcOrd="0" destOrd="0" presId="urn:microsoft.com/office/officeart/2005/8/layout/hChevron3"/>
    <dgm:cxn modelId="{08BF0F10-92DF-48D6-88B7-CD9CAD0A4299}" type="presParOf" srcId="{940CD6E6-21E0-4389-95A4-6737F7DE06AA}" destId="{BEA4F0DA-2C70-49E9-9745-C1B69BBF963E}" srcOrd="1" destOrd="0" presId="urn:microsoft.com/office/officeart/2005/8/layout/hChevron3"/>
    <dgm:cxn modelId="{DFA4A300-7976-4338-9A63-92900CF9FE1E}" type="presParOf" srcId="{940CD6E6-21E0-4389-95A4-6737F7DE06AA}" destId="{25D8E237-EAE5-4FA7-BF68-21F92A8CCFAC}" srcOrd="2" destOrd="0" presId="urn:microsoft.com/office/officeart/2005/8/layout/hChevron3"/>
    <dgm:cxn modelId="{8C5DF4A4-048E-4A48-A55F-5054C214F71C}" type="presParOf" srcId="{940CD6E6-21E0-4389-95A4-6737F7DE06AA}" destId="{67257523-E02D-4BBE-A884-A5478946F927}" srcOrd="3" destOrd="0" presId="urn:microsoft.com/office/officeart/2005/8/layout/hChevron3"/>
    <dgm:cxn modelId="{E5A0F4DC-169E-44AA-B416-F7BF9A048AF6}" type="presParOf" srcId="{940CD6E6-21E0-4389-95A4-6737F7DE06AA}" destId="{EA78E2DA-2C3F-46FD-B583-3FA490BA459E}" srcOrd="4" destOrd="0" presId="urn:microsoft.com/office/officeart/2005/8/layout/hChevron3"/>
    <dgm:cxn modelId="{34A56857-F84C-47F7-A5BB-11E8F0B34560}" type="presParOf" srcId="{940CD6E6-21E0-4389-95A4-6737F7DE06AA}" destId="{7509B422-EA77-4523-A783-1A2423E33CCB}" srcOrd="5" destOrd="0" presId="urn:microsoft.com/office/officeart/2005/8/layout/hChevron3"/>
    <dgm:cxn modelId="{4A8BA387-1BB4-4D32-8FE6-93471B68FB31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noProof="0" smtClean="0">
              <a:latin typeface="Calibri" pitchFamily="34" charset="0"/>
              <a:cs typeface="Calibri" pitchFamily="34" charset="0"/>
            </a:rPr>
          </a:br>
          <a:r>
            <a:rPr lang="en-US" sz="10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2984FA6-B7E9-4947-A5EA-36C17DAF4769}" type="presOf" srcId="{879BA7F8-3F53-478B-8672-53596E552BE1}" destId="{F7131B9D-F69A-46C8-96F2-EA3AB2C45AB8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5EFD53E0-4295-42DF-9EEE-056195F45471}" type="presOf" srcId="{10D6AB2F-7F7F-483C-8150-E4E3B92736FF}" destId="{EA78E2DA-2C3F-46FD-B583-3FA490BA459E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5A68A91B-EDD1-472E-97F1-C5D8BA5E9B23}" type="presOf" srcId="{40AAA3BE-F5F9-4B52-8A5F-CFCB447C59B3}" destId="{940CD6E6-21E0-4389-95A4-6737F7DE06AA}" srcOrd="0" destOrd="0" presId="urn:microsoft.com/office/officeart/2005/8/layout/hChevron3"/>
    <dgm:cxn modelId="{1ED55574-D43C-4EA7-B5E3-E9BBF0103184}" type="presOf" srcId="{FD809D54-2C35-42E1-B37B-C462ECA71B0A}" destId="{25D8E237-EAE5-4FA7-BF68-21F92A8CCFAC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57363891-164E-4FDE-B19A-8B8D47D0ACAD}" type="presOf" srcId="{D310D876-0E84-4347-9C09-CC357D088483}" destId="{784CB466-119D-46A0-B72E-3B3B2C8EBC49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BDB0434B-5CFF-401C-ABFF-23710B2DD84C}" type="presParOf" srcId="{940CD6E6-21E0-4389-95A4-6737F7DE06AA}" destId="{784CB466-119D-46A0-B72E-3B3B2C8EBC49}" srcOrd="0" destOrd="0" presId="urn:microsoft.com/office/officeart/2005/8/layout/hChevron3"/>
    <dgm:cxn modelId="{37BDDF31-C6AE-4DB4-B415-E4805BA9AA98}" type="presParOf" srcId="{940CD6E6-21E0-4389-95A4-6737F7DE06AA}" destId="{BEA4F0DA-2C70-49E9-9745-C1B69BBF963E}" srcOrd="1" destOrd="0" presId="urn:microsoft.com/office/officeart/2005/8/layout/hChevron3"/>
    <dgm:cxn modelId="{EAF0CEE9-4242-4EF1-845F-4A40B060E5AE}" type="presParOf" srcId="{940CD6E6-21E0-4389-95A4-6737F7DE06AA}" destId="{25D8E237-EAE5-4FA7-BF68-21F92A8CCFAC}" srcOrd="2" destOrd="0" presId="urn:microsoft.com/office/officeart/2005/8/layout/hChevron3"/>
    <dgm:cxn modelId="{371236D9-FF62-4E49-9425-339434548168}" type="presParOf" srcId="{940CD6E6-21E0-4389-95A4-6737F7DE06AA}" destId="{67257523-E02D-4BBE-A884-A5478946F927}" srcOrd="3" destOrd="0" presId="urn:microsoft.com/office/officeart/2005/8/layout/hChevron3"/>
    <dgm:cxn modelId="{3C8605F5-951C-4376-8C2E-269F42E22847}" type="presParOf" srcId="{940CD6E6-21E0-4389-95A4-6737F7DE06AA}" destId="{EA78E2DA-2C3F-46FD-B583-3FA490BA459E}" srcOrd="4" destOrd="0" presId="urn:microsoft.com/office/officeart/2005/8/layout/hChevron3"/>
    <dgm:cxn modelId="{09EB0C65-010A-4B28-B998-F454A8E3FE4A}" type="presParOf" srcId="{940CD6E6-21E0-4389-95A4-6737F7DE06AA}" destId="{7509B422-EA77-4523-A783-1A2423E33CCB}" srcOrd="5" destOrd="0" presId="urn:microsoft.com/office/officeart/2005/8/layout/hChevron3"/>
    <dgm:cxn modelId="{B9238B58-8377-4442-967C-091E7BDFC598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noProof="0" smtClean="0">
              <a:latin typeface="Calibri" pitchFamily="34" charset="0"/>
              <a:cs typeface="Calibri" pitchFamily="34" charset="0"/>
            </a:rPr>
          </a:br>
          <a:r>
            <a:rPr lang="en-US" sz="10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8947F4A9-60F3-4F9F-890D-4338F0536294}" type="presOf" srcId="{FD809D54-2C35-42E1-B37B-C462ECA71B0A}" destId="{25D8E237-EAE5-4FA7-BF68-21F92A8CCFAC}" srcOrd="0" destOrd="0" presId="urn:microsoft.com/office/officeart/2005/8/layout/hChevron3"/>
    <dgm:cxn modelId="{2FEA967A-74A7-414B-8455-AB12468C32F3}" type="presOf" srcId="{879BA7F8-3F53-478B-8672-53596E552BE1}" destId="{F7131B9D-F69A-46C8-96F2-EA3AB2C45AB8}" srcOrd="0" destOrd="0" presId="urn:microsoft.com/office/officeart/2005/8/layout/hChevron3"/>
    <dgm:cxn modelId="{A2C95DE3-B4B3-4A9B-9B73-62C059E6BA1B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58B8727A-89DB-4F57-9C38-8B76C0683F79}" type="presOf" srcId="{D310D876-0E84-4347-9C09-CC357D088483}" destId="{784CB466-119D-46A0-B72E-3B3B2C8EBC49}" srcOrd="0" destOrd="0" presId="urn:microsoft.com/office/officeart/2005/8/layout/hChevron3"/>
    <dgm:cxn modelId="{A7B17713-5EBA-4EB4-B919-BBAE38EFAF15}" type="presOf" srcId="{40AAA3BE-F5F9-4B52-8A5F-CFCB447C59B3}" destId="{940CD6E6-21E0-4389-95A4-6737F7DE06AA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0F142414-D577-4F0E-9113-CE588318C438}" type="presParOf" srcId="{940CD6E6-21E0-4389-95A4-6737F7DE06AA}" destId="{784CB466-119D-46A0-B72E-3B3B2C8EBC49}" srcOrd="0" destOrd="0" presId="urn:microsoft.com/office/officeart/2005/8/layout/hChevron3"/>
    <dgm:cxn modelId="{4326B541-3717-4704-A007-F16621C3497F}" type="presParOf" srcId="{940CD6E6-21E0-4389-95A4-6737F7DE06AA}" destId="{BEA4F0DA-2C70-49E9-9745-C1B69BBF963E}" srcOrd="1" destOrd="0" presId="urn:microsoft.com/office/officeart/2005/8/layout/hChevron3"/>
    <dgm:cxn modelId="{114E8824-1F1F-4D47-BA71-E1B1652DE502}" type="presParOf" srcId="{940CD6E6-21E0-4389-95A4-6737F7DE06AA}" destId="{25D8E237-EAE5-4FA7-BF68-21F92A8CCFAC}" srcOrd="2" destOrd="0" presId="urn:microsoft.com/office/officeart/2005/8/layout/hChevron3"/>
    <dgm:cxn modelId="{7C5604FA-C8C1-4C8A-9DBC-7A11CA768BB2}" type="presParOf" srcId="{940CD6E6-21E0-4389-95A4-6737F7DE06AA}" destId="{67257523-E02D-4BBE-A884-A5478946F927}" srcOrd="3" destOrd="0" presId="urn:microsoft.com/office/officeart/2005/8/layout/hChevron3"/>
    <dgm:cxn modelId="{D0FC295A-359F-425F-865E-69E0F9C3EBB1}" type="presParOf" srcId="{940CD6E6-21E0-4389-95A4-6737F7DE06AA}" destId="{EA78E2DA-2C3F-46FD-B583-3FA490BA459E}" srcOrd="4" destOrd="0" presId="urn:microsoft.com/office/officeart/2005/8/layout/hChevron3"/>
    <dgm:cxn modelId="{DC08613A-A9A4-40F0-A052-10254D1788F2}" type="presParOf" srcId="{940CD6E6-21E0-4389-95A4-6737F7DE06AA}" destId="{7509B422-EA77-4523-A783-1A2423E33CCB}" srcOrd="5" destOrd="0" presId="urn:microsoft.com/office/officeart/2005/8/layout/hChevron3"/>
    <dgm:cxn modelId="{B7F526AD-8967-42DF-984D-4FDFC8F5FB2B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1"/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8ECDFD-62DF-47D3-B9E2-E4553CB34684}" type="presOf" srcId="{FD809D54-2C35-42E1-B37B-C462ECA71B0A}" destId="{25D8E237-EAE5-4FA7-BF68-21F92A8CCFAC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DEBBB026-DF72-4EB8-856A-F3E524C12965}" type="presOf" srcId="{10D6AB2F-7F7F-483C-8150-E4E3B92736FF}" destId="{EA78E2DA-2C3F-46FD-B583-3FA490BA459E}" srcOrd="0" destOrd="0" presId="urn:microsoft.com/office/officeart/2005/8/layout/hChevron3"/>
    <dgm:cxn modelId="{39F6F177-6765-4012-BC6C-210732F5F935}" type="presOf" srcId="{D310D876-0E84-4347-9C09-CC357D088483}" destId="{784CB466-119D-46A0-B72E-3B3B2C8EBC49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48DC1B59-E81C-4616-8D8B-DC556614E1DA}" type="presOf" srcId="{40AAA3BE-F5F9-4B52-8A5F-CFCB447C59B3}" destId="{940CD6E6-21E0-4389-95A4-6737F7DE06AA}" srcOrd="0" destOrd="0" presId="urn:microsoft.com/office/officeart/2005/8/layout/hChevron3"/>
    <dgm:cxn modelId="{F5A3BB2E-D36F-4991-97A1-2B0B0832F71F}" type="presOf" srcId="{879BA7F8-3F53-478B-8672-53596E552BE1}" destId="{F7131B9D-F69A-46C8-96F2-EA3AB2C45AB8}" srcOrd="0" destOrd="0" presId="urn:microsoft.com/office/officeart/2005/8/layout/hChevron3"/>
    <dgm:cxn modelId="{2F0309E9-163C-4B67-911A-4175365E7F2E}" type="presParOf" srcId="{940CD6E6-21E0-4389-95A4-6737F7DE06AA}" destId="{784CB466-119D-46A0-B72E-3B3B2C8EBC49}" srcOrd="0" destOrd="0" presId="urn:microsoft.com/office/officeart/2005/8/layout/hChevron3"/>
    <dgm:cxn modelId="{3F5D5505-A4AF-4EE8-8B7E-6DF2E0B8C9E4}" type="presParOf" srcId="{940CD6E6-21E0-4389-95A4-6737F7DE06AA}" destId="{BEA4F0DA-2C70-49E9-9745-C1B69BBF963E}" srcOrd="1" destOrd="0" presId="urn:microsoft.com/office/officeart/2005/8/layout/hChevron3"/>
    <dgm:cxn modelId="{1C83E8E3-0FE8-41CC-B8B5-735E8282B6AB}" type="presParOf" srcId="{940CD6E6-21E0-4389-95A4-6737F7DE06AA}" destId="{25D8E237-EAE5-4FA7-BF68-21F92A8CCFAC}" srcOrd="2" destOrd="0" presId="urn:microsoft.com/office/officeart/2005/8/layout/hChevron3"/>
    <dgm:cxn modelId="{CF95B44D-668B-42AE-9925-675C5865A5F2}" type="presParOf" srcId="{940CD6E6-21E0-4389-95A4-6737F7DE06AA}" destId="{67257523-E02D-4BBE-A884-A5478946F927}" srcOrd="3" destOrd="0" presId="urn:microsoft.com/office/officeart/2005/8/layout/hChevron3"/>
    <dgm:cxn modelId="{2D608DA5-A3E5-4250-804C-0AA22F36A97E}" type="presParOf" srcId="{940CD6E6-21E0-4389-95A4-6737F7DE06AA}" destId="{EA78E2DA-2C3F-46FD-B583-3FA490BA459E}" srcOrd="4" destOrd="0" presId="urn:microsoft.com/office/officeart/2005/8/layout/hChevron3"/>
    <dgm:cxn modelId="{200F6817-A785-4CE0-9B5E-AFE28D377169}" type="presParOf" srcId="{940CD6E6-21E0-4389-95A4-6737F7DE06AA}" destId="{7509B422-EA77-4523-A783-1A2423E33CCB}" srcOrd="5" destOrd="0" presId="urn:microsoft.com/office/officeart/2005/8/layout/hChevron3"/>
    <dgm:cxn modelId="{83B79920-DC89-407E-BAF2-107839DC2AEC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AF3620-C966-4333-8160-2652F8E65769}" type="presOf" srcId="{FD809D54-2C35-42E1-B37B-C462ECA71B0A}" destId="{25D8E237-EAE5-4FA7-BF68-21F92A8CCFAC}" srcOrd="0" destOrd="0" presId="urn:microsoft.com/office/officeart/2005/8/layout/hChevron3"/>
    <dgm:cxn modelId="{BBFFAD44-847F-4722-84CA-F068C4A830CD}" type="presOf" srcId="{D310D876-0E84-4347-9C09-CC357D088483}" destId="{784CB466-119D-46A0-B72E-3B3B2C8EBC49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6DE5908A-145B-4B69-8BA3-5EE083CF7C6A}" type="presOf" srcId="{10D6AB2F-7F7F-483C-8150-E4E3B92736FF}" destId="{EA78E2DA-2C3F-46FD-B583-3FA490BA459E}" srcOrd="0" destOrd="0" presId="urn:microsoft.com/office/officeart/2005/8/layout/hChevron3"/>
    <dgm:cxn modelId="{98DDD664-AC2D-4F60-9227-4B58E5DB0E15}" type="presOf" srcId="{40AAA3BE-F5F9-4B52-8A5F-CFCB447C59B3}" destId="{940CD6E6-21E0-4389-95A4-6737F7DE06AA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09A8DC87-7ADE-4CA3-BB7C-3BC76C10EE32}" type="presOf" srcId="{879BA7F8-3F53-478B-8672-53596E552BE1}" destId="{F7131B9D-F69A-46C8-96F2-EA3AB2C45AB8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727F003E-130E-4943-810F-8CFD21069F64}" type="presParOf" srcId="{940CD6E6-21E0-4389-95A4-6737F7DE06AA}" destId="{784CB466-119D-46A0-B72E-3B3B2C8EBC49}" srcOrd="0" destOrd="0" presId="urn:microsoft.com/office/officeart/2005/8/layout/hChevron3"/>
    <dgm:cxn modelId="{CD6BC972-76B2-438E-B10C-9C6CFA40A4E9}" type="presParOf" srcId="{940CD6E6-21E0-4389-95A4-6737F7DE06AA}" destId="{BEA4F0DA-2C70-49E9-9745-C1B69BBF963E}" srcOrd="1" destOrd="0" presId="urn:microsoft.com/office/officeart/2005/8/layout/hChevron3"/>
    <dgm:cxn modelId="{0B1D25EB-659C-40CF-8D00-2F9EC19DE79B}" type="presParOf" srcId="{940CD6E6-21E0-4389-95A4-6737F7DE06AA}" destId="{25D8E237-EAE5-4FA7-BF68-21F92A8CCFAC}" srcOrd="2" destOrd="0" presId="urn:microsoft.com/office/officeart/2005/8/layout/hChevron3"/>
    <dgm:cxn modelId="{C7EBFB24-762D-40DA-9B71-903E5B494BAA}" type="presParOf" srcId="{940CD6E6-21E0-4389-95A4-6737F7DE06AA}" destId="{67257523-E02D-4BBE-A884-A5478946F927}" srcOrd="3" destOrd="0" presId="urn:microsoft.com/office/officeart/2005/8/layout/hChevron3"/>
    <dgm:cxn modelId="{AF27C8E6-98B7-493B-BA86-8A34D88029C6}" type="presParOf" srcId="{940CD6E6-21E0-4389-95A4-6737F7DE06AA}" destId="{EA78E2DA-2C3F-46FD-B583-3FA490BA459E}" srcOrd="4" destOrd="0" presId="urn:microsoft.com/office/officeart/2005/8/layout/hChevron3"/>
    <dgm:cxn modelId="{67F1C4B4-1BA5-42ED-82EB-D00FFD6E9C83}" type="presParOf" srcId="{940CD6E6-21E0-4389-95A4-6737F7DE06AA}" destId="{7509B422-EA77-4523-A783-1A2423E33CCB}" srcOrd="5" destOrd="0" presId="urn:microsoft.com/office/officeart/2005/8/layout/hChevron3"/>
    <dgm:cxn modelId="{7BF58EEE-6CDD-4AF5-94A8-D0F5CF2EB2A0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1"/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B2A4671C-864C-429D-968C-637954EFAE21}" type="presOf" srcId="{40AAA3BE-F5F9-4B52-8A5F-CFCB447C59B3}" destId="{940CD6E6-21E0-4389-95A4-6737F7DE06AA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D7BCF8AC-B3DB-4B26-9C14-41231BF05878}" type="presOf" srcId="{879BA7F8-3F53-478B-8672-53596E552BE1}" destId="{F7131B9D-F69A-46C8-96F2-EA3AB2C45AB8}" srcOrd="0" destOrd="0" presId="urn:microsoft.com/office/officeart/2005/8/layout/hChevron3"/>
    <dgm:cxn modelId="{A8007707-D597-4BCD-8E3B-C17E168D0269}" type="presOf" srcId="{FD809D54-2C35-42E1-B37B-C462ECA71B0A}" destId="{25D8E237-EAE5-4FA7-BF68-21F92A8CCFAC}" srcOrd="0" destOrd="0" presId="urn:microsoft.com/office/officeart/2005/8/layout/hChevron3"/>
    <dgm:cxn modelId="{9EC9BE5D-DC10-4D13-A529-8013C0CE4920}" type="presOf" srcId="{10D6AB2F-7F7F-483C-8150-E4E3B92736FF}" destId="{EA78E2DA-2C3F-46FD-B583-3FA490BA459E}" srcOrd="0" destOrd="0" presId="urn:microsoft.com/office/officeart/2005/8/layout/hChevron3"/>
    <dgm:cxn modelId="{2EC482DB-A9B8-4BBF-A174-B94BBCD06152}" type="presOf" srcId="{D310D876-0E84-4347-9C09-CC357D088483}" destId="{784CB466-119D-46A0-B72E-3B3B2C8EBC49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D5F39993-9CD3-498B-9A6F-6A3101DCACD3}" type="presParOf" srcId="{940CD6E6-21E0-4389-95A4-6737F7DE06AA}" destId="{784CB466-119D-46A0-B72E-3B3B2C8EBC49}" srcOrd="0" destOrd="0" presId="urn:microsoft.com/office/officeart/2005/8/layout/hChevron3"/>
    <dgm:cxn modelId="{FEE5C4FE-1AF2-4C67-B232-4EBD8B471AE1}" type="presParOf" srcId="{940CD6E6-21E0-4389-95A4-6737F7DE06AA}" destId="{BEA4F0DA-2C70-49E9-9745-C1B69BBF963E}" srcOrd="1" destOrd="0" presId="urn:microsoft.com/office/officeart/2005/8/layout/hChevron3"/>
    <dgm:cxn modelId="{5824B1A5-B088-4B33-B953-E987B290145A}" type="presParOf" srcId="{940CD6E6-21E0-4389-95A4-6737F7DE06AA}" destId="{25D8E237-EAE5-4FA7-BF68-21F92A8CCFAC}" srcOrd="2" destOrd="0" presId="urn:microsoft.com/office/officeart/2005/8/layout/hChevron3"/>
    <dgm:cxn modelId="{C94177D6-41DA-4CE4-8560-654C235302F2}" type="presParOf" srcId="{940CD6E6-21E0-4389-95A4-6737F7DE06AA}" destId="{67257523-E02D-4BBE-A884-A5478946F927}" srcOrd="3" destOrd="0" presId="urn:microsoft.com/office/officeart/2005/8/layout/hChevron3"/>
    <dgm:cxn modelId="{801B47A8-8CC9-4EB0-847D-B662021293DF}" type="presParOf" srcId="{940CD6E6-21E0-4389-95A4-6737F7DE06AA}" destId="{EA78E2DA-2C3F-46FD-B583-3FA490BA459E}" srcOrd="4" destOrd="0" presId="urn:microsoft.com/office/officeart/2005/8/layout/hChevron3"/>
    <dgm:cxn modelId="{72699779-B3BB-4678-9107-83A5054423F0}" type="presParOf" srcId="{940CD6E6-21E0-4389-95A4-6737F7DE06AA}" destId="{7509B422-EA77-4523-A783-1A2423E33CCB}" srcOrd="5" destOrd="0" presId="urn:microsoft.com/office/officeart/2005/8/layout/hChevron3"/>
    <dgm:cxn modelId="{B2B12CF6-D2C6-489F-994C-B8751B2BF265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1"/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A9F2451-92F1-4C37-8D05-F566D13FC2C6}" type="presOf" srcId="{10D6AB2F-7F7F-483C-8150-E4E3B92736FF}" destId="{EA78E2DA-2C3F-46FD-B583-3FA490BA459E}" srcOrd="0" destOrd="0" presId="urn:microsoft.com/office/officeart/2005/8/layout/hChevron3"/>
    <dgm:cxn modelId="{7D5B1470-8A23-4392-909E-4BFF976406F2}" type="presOf" srcId="{40AAA3BE-F5F9-4B52-8A5F-CFCB447C59B3}" destId="{940CD6E6-21E0-4389-95A4-6737F7DE06AA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14084204-3E92-4A02-A2E1-1FA471A03875}" type="presOf" srcId="{879BA7F8-3F53-478B-8672-53596E552BE1}" destId="{F7131B9D-F69A-46C8-96F2-EA3AB2C45AB8}" srcOrd="0" destOrd="0" presId="urn:microsoft.com/office/officeart/2005/8/layout/hChevron3"/>
    <dgm:cxn modelId="{7B97CD3B-D7D5-4EB2-899C-D27AE0FD2A49}" type="presOf" srcId="{FD809D54-2C35-42E1-B37B-C462ECA71B0A}" destId="{25D8E237-EAE5-4FA7-BF68-21F92A8CCFAC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622E9498-5415-4A70-85FC-AB9F0200C9D6}" type="presOf" srcId="{D310D876-0E84-4347-9C09-CC357D088483}" destId="{784CB466-119D-46A0-B72E-3B3B2C8EBC49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42FA6FEE-7C36-48CB-9A2B-14613533B844}" type="presParOf" srcId="{940CD6E6-21E0-4389-95A4-6737F7DE06AA}" destId="{784CB466-119D-46A0-B72E-3B3B2C8EBC49}" srcOrd="0" destOrd="0" presId="urn:microsoft.com/office/officeart/2005/8/layout/hChevron3"/>
    <dgm:cxn modelId="{C604F5C8-4670-4107-BBD7-4DB34177C359}" type="presParOf" srcId="{940CD6E6-21E0-4389-95A4-6737F7DE06AA}" destId="{BEA4F0DA-2C70-49E9-9745-C1B69BBF963E}" srcOrd="1" destOrd="0" presId="urn:microsoft.com/office/officeart/2005/8/layout/hChevron3"/>
    <dgm:cxn modelId="{21F407FB-D0A8-4F9E-B1EC-77E49CE9EAB7}" type="presParOf" srcId="{940CD6E6-21E0-4389-95A4-6737F7DE06AA}" destId="{25D8E237-EAE5-4FA7-BF68-21F92A8CCFAC}" srcOrd="2" destOrd="0" presId="urn:microsoft.com/office/officeart/2005/8/layout/hChevron3"/>
    <dgm:cxn modelId="{4838924A-1B5D-435F-8990-51E83B53AE53}" type="presParOf" srcId="{940CD6E6-21E0-4389-95A4-6737F7DE06AA}" destId="{67257523-E02D-4BBE-A884-A5478946F927}" srcOrd="3" destOrd="0" presId="urn:microsoft.com/office/officeart/2005/8/layout/hChevron3"/>
    <dgm:cxn modelId="{BCC0F92B-2853-441A-9345-9B061B3B22F9}" type="presParOf" srcId="{940CD6E6-21E0-4389-95A4-6737F7DE06AA}" destId="{EA78E2DA-2C3F-46FD-B583-3FA490BA459E}" srcOrd="4" destOrd="0" presId="urn:microsoft.com/office/officeart/2005/8/layout/hChevron3"/>
    <dgm:cxn modelId="{032E657E-5AAE-4C59-B789-E07B437AB059}" type="presParOf" srcId="{940CD6E6-21E0-4389-95A4-6737F7DE06AA}" destId="{7509B422-EA77-4523-A783-1A2423E33CCB}" srcOrd="5" destOrd="0" presId="urn:microsoft.com/office/officeart/2005/8/layout/hChevron3"/>
    <dgm:cxn modelId="{8D8B8FEC-5F01-44A9-8019-A2D4DC816BA8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1"/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09B0932-11A5-428A-A18B-7B7A4D51A668}" type="presOf" srcId="{40AAA3BE-F5F9-4B52-8A5F-CFCB447C59B3}" destId="{940CD6E6-21E0-4389-95A4-6737F7DE06AA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C3974E98-1BC0-4897-8ECE-8D83F1FE389D}" type="presOf" srcId="{FD809D54-2C35-42E1-B37B-C462ECA71B0A}" destId="{25D8E237-EAE5-4FA7-BF68-21F92A8CCFAC}" srcOrd="0" destOrd="0" presId="urn:microsoft.com/office/officeart/2005/8/layout/hChevron3"/>
    <dgm:cxn modelId="{81CF0A51-2386-4613-8DC3-FE9B4D7CA5C5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A5D5EB3A-8BE7-4DAE-8987-137348092D21}" type="presOf" srcId="{D310D876-0E84-4347-9C09-CC357D088483}" destId="{784CB466-119D-46A0-B72E-3B3B2C8EBC49}" srcOrd="0" destOrd="0" presId="urn:microsoft.com/office/officeart/2005/8/layout/hChevron3"/>
    <dgm:cxn modelId="{C6295DCE-800A-4F6A-9C02-07DE3DDB125E}" type="presOf" srcId="{879BA7F8-3F53-478B-8672-53596E552BE1}" destId="{F7131B9D-F69A-46C8-96F2-EA3AB2C45AB8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5DC9986D-B613-43C0-9AC0-DFF16C90E704}" type="presParOf" srcId="{940CD6E6-21E0-4389-95A4-6737F7DE06AA}" destId="{784CB466-119D-46A0-B72E-3B3B2C8EBC49}" srcOrd="0" destOrd="0" presId="urn:microsoft.com/office/officeart/2005/8/layout/hChevron3"/>
    <dgm:cxn modelId="{9D1AAB96-F65A-4136-A2E2-991FEC5D7CB1}" type="presParOf" srcId="{940CD6E6-21E0-4389-95A4-6737F7DE06AA}" destId="{BEA4F0DA-2C70-49E9-9745-C1B69BBF963E}" srcOrd="1" destOrd="0" presId="urn:microsoft.com/office/officeart/2005/8/layout/hChevron3"/>
    <dgm:cxn modelId="{98BEDF2D-615C-40A4-B809-D6F0D32FB18E}" type="presParOf" srcId="{940CD6E6-21E0-4389-95A4-6737F7DE06AA}" destId="{25D8E237-EAE5-4FA7-BF68-21F92A8CCFAC}" srcOrd="2" destOrd="0" presId="urn:microsoft.com/office/officeart/2005/8/layout/hChevron3"/>
    <dgm:cxn modelId="{3F9B66FD-5BC2-41A0-8BE9-1C6436CB67B6}" type="presParOf" srcId="{940CD6E6-21E0-4389-95A4-6737F7DE06AA}" destId="{67257523-E02D-4BBE-A884-A5478946F927}" srcOrd="3" destOrd="0" presId="urn:microsoft.com/office/officeart/2005/8/layout/hChevron3"/>
    <dgm:cxn modelId="{D6131940-2DF5-4AD4-9E13-162EF4D7C93C}" type="presParOf" srcId="{940CD6E6-21E0-4389-95A4-6737F7DE06AA}" destId="{EA78E2DA-2C3F-46FD-B583-3FA490BA459E}" srcOrd="4" destOrd="0" presId="urn:microsoft.com/office/officeart/2005/8/layout/hChevron3"/>
    <dgm:cxn modelId="{CE1A31DD-6F73-4CFB-AEF6-E53B6B42E5CE}" type="presParOf" srcId="{940CD6E6-21E0-4389-95A4-6737F7DE06AA}" destId="{7509B422-EA77-4523-A783-1A2423E33CCB}" srcOrd="5" destOrd="0" presId="urn:microsoft.com/office/officeart/2005/8/layout/hChevron3"/>
    <dgm:cxn modelId="{8E0417EC-C359-40ED-9249-6B03BB14A033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1"/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790E2E9-155F-4D00-928C-6582C9465298}" type="presOf" srcId="{879BA7F8-3F53-478B-8672-53596E552BE1}" destId="{F7131B9D-F69A-46C8-96F2-EA3AB2C45AB8}" srcOrd="0" destOrd="0" presId="urn:microsoft.com/office/officeart/2005/8/layout/hChevron3"/>
    <dgm:cxn modelId="{15246540-F13B-4727-BAC7-E179ABD67B0D}" type="presOf" srcId="{D310D876-0E84-4347-9C09-CC357D088483}" destId="{784CB466-119D-46A0-B72E-3B3B2C8EBC49}" srcOrd="0" destOrd="0" presId="urn:microsoft.com/office/officeart/2005/8/layout/hChevron3"/>
    <dgm:cxn modelId="{434ABB4B-A2BA-4DC7-94E4-A6E9077C70AD}" type="presOf" srcId="{FD809D54-2C35-42E1-B37B-C462ECA71B0A}" destId="{25D8E237-EAE5-4FA7-BF68-21F92A8CCFAC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FDED2061-7B60-4CCF-8409-47EA6DAB8063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DC62129A-E9CB-44D9-865C-C6BE6C2BC699}" type="presOf" srcId="{40AAA3BE-F5F9-4B52-8A5F-CFCB447C59B3}" destId="{940CD6E6-21E0-4389-95A4-6737F7DE06AA}" srcOrd="0" destOrd="0" presId="urn:microsoft.com/office/officeart/2005/8/layout/hChevron3"/>
    <dgm:cxn modelId="{E62C4979-EBED-4AC4-82B5-0A0CDC77DF24}" type="presParOf" srcId="{940CD6E6-21E0-4389-95A4-6737F7DE06AA}" destId="{784CB466-119D-46A0-B72E-3B3B2C8EBC49}" srcOrd="0" destOrd="0" presId="urn:microsoft.com/office/officeart/2005/8/layout/hChevron3"/>
    <dgm:cxn modelId="{EB3EAA68-8D16-400E-A119-A6023E580024}" type="presParOf" srcId="{940CD6E6-21E0-4389-95A4-6737F7DE06AA}" destId="{BEA4F0DA-2C70-49E9-9745-C1B69BBF963E}" srcOrd="1" destOrd="0" presId="urn:microsoft.com/office/officeart/2005/8/layout/hChevron3"/>
    <dgm:cxn modelId="{C787AF9C-AECF-471C-8E7C-6F542B4D792D}" type="presParOf" srcId="{940CD6E6-21E0-4389-95A4-6737F7DE06AA}" destId="{25D8E237-EAE5-4FA7-BF68-21F92A8CCFAC}" srcOrd="2" destOrd="0" presId="urn:microsoft.com/office/officeart/2005/8/layout/hChevron3"/>
    <dgm:cxn modelId="{4F3D0532-E7BE-4EA5-B7E0-1997228052FA}" type="presParOf" srcId="{940CD6E6-21E0-4389-95A4-6737F7DE06AA}" destId="{67257523-E02D-4BBE-A884-A5478946F927}" srcOrd="3" destOrd="0" presId="urn:microsoft.com/office/officeart/2005/8/layout/hChevron3"/>
    <dgm:cxn modelId="{C784A3BA-2C48-477A-9183-56C15773534B}" type="presParOf" srcId="{940CD6E6-21E0-4389-95A4-6737F7DE06AA}" destId="{EA78E2DA-2C3F-46FD-B583-3FA490BA459E}" srcOrd="4" destOrd="0" presId="urn:microsoft.com/office/officeart/2005/8/layout/hChevron3"/>
    <dgm:cxn modelId="{CE70DF12-07F8-4F19-9ABD-F80C795A9257}" type="presParOf" srcId="{940CD6E6-21E0-4389-95A4-6737F7DE06AA}" destId="{7509B422-EA77-4523-A783-1A2423E33CCB}" srcOrd="5" destOrd="0" presId="urn:microsoft.com/office/officeart/2005/8/layout/hChevron3"/>
    <dgm:cxn modelId="{9FA8F9D3-2419-49B5-8AD2-97E45F272B86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1"/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16B8639-4E59-4EED-B6DC-3D041CD09944}" type="presOf" srcId="{40AAA3BE-F5F9-4B52-8A5F-CFCB447C59B3}" destId="{940CD6E6-21E0-4389-95A4-6737F7DE06AA}" srcOrd="0" destOrd="0" presId="urn:microsoft.com/office/officeart/2005/8/layout/hChevron3"/>
    <dgm:cxn modelId="{E8111389-ECA3-48CB-A510-5E8E19122BB2}" type="presOf" srcId="{D310D876-0E84-4347-9C09-CC357D088483}" destId="{784CB466-119D-46A0-B72E-3B3B2C8EBC49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F0F78363-F7D9-4B58-9DCE-C0B63E18A8DE}" type="presOf" srcId="{FD809D54-2C35-42E1-B37B-C462ECA71B0A}" destId="{25D8E237-EAE5-4FA7-BF68-21F92A8CCFAC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A2071D8A-4C1F-4840-919B-616A9C7FD6B9}" type="presOf" srcId="{879BA7F8-3F53-478B-8672-53596E552BE1}" destId="{F7131B9D-F69A-46C8-96F2-EA3AB2C45AB8}" srcOrd="0" destOrd="0" presId="urn:microsoft.com/office/officeart/2005/8/layout/hChevron3"/>
    <dgm:cxn modelId="{79340269-7443-44F5-B18B-081FE7657320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218BA339-61E1-47F3-8D40-B35EF308DD6A}" type="presParOf" srcId="{940CD6E6-21E0-4389-95A4-6737F7DE06AA}" destId="{784CB466-119D-46A0-B72E-3B3B2C8EBC49}" srcOrd="0" destOrd="0" presId="urn:microsoft.com/office/officeart/2005/8/layout/hChevron3"/>
    <dgm:cxn modelId="{B049B888-0198-4039-8CF2-3ADDFD546348}" type="presParOf" srcId="{940CD6E6-21E0-4389-95A4-6737F7DE06AA}" destId="{BEA4F0DA-2C70-49E9-9745-C1B69BBF963E}" srcOrd="1" destOrd="0" presId="urn:microsoft.com/office/officeart/2005/8/layout/hChevron3"/>
    <dgm:cxn modelId="{E67B541D-6E1F-4052-81D9-4A56E7CCDAD2}" type="presParOf" srcId="{940CD6E6-21E0-4389-95A4-6737F7DE06AA}" destId="{25D8E237-EAE5-4FA7-BF68-21F92A8CCFAC}" srcOrd="2" destOrd="0" presId="urn:microsoft.com/office/officeart/2005/8/layout/hChevron3"/>
    <dgm:cxn modelId="{9D5E0A0C-52AA-4ADD-A2B6-3BF004AA9C14}" type="presParOf" srcId="{940CD6E6-21E0-4389-95A4-6737F7DE06AA}" destId="{67257523-E02D-4BBE-A884-A5478946F927}" srcOrd="3" destOrd="0" presId="urn:microsoft.com/office/officeart/2005/8/layout/hChevron3"/>
    <dgm:cxn modelId="{7DFCDDD1-7F27-4DC4-BA6C-FE8AE6DB85BE}" type="presParOf" srcId="{940CD6E6-21E0-4389-95A4-6737F7DE06AA}" destId="{EA78E2DA-2C3F-46FD-B583-3FA490BA459E}" srcOrd="4" destOrd="0" presId="urn:microsoft.com/office/officeart/2005/8/layout/hChevron3"/>
    <dgm:cxn modelId="{25B43836-1898-49AB-B0E7-B222EE92CE5A}" type="presParOf" srcId="{940CD6E6-21E0-4389-95A4-6737F7DE06AA}" destId="{7509B422-EA77-4523-A783-1A2423E33CCB}" srcOrd="5" destOrd="0" presId="urn:microsoft.com/office/officeart/2005/8/layout/hChevron3"/>
    <dgm:cxn modelId="{7A3832A9-7C0C-4403-B6BA-DD78BA51E0AA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1"/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AFD5C82-A575-4030-B015-A2403B503FA9}" type="presOf" srcId="{40AAA3BE-F5F9-4B52-8A5F-CFCB447C59B3}" destId="{940CD6E6-21E0-4389-95A4-6737F7DE06AA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E9B72025-D661-4DC8-A000-1DC88E998543}" type="presOf" srcId="{879BA7F8-3F53-478B-8672-53596E552BE1}" destId="{F7131B9D-F69A-46C8-96F2-EA3AB2C45AB8}" srcOrd="0" destOrd="0" presId="urn:microsoft.com/office/officeart/2005/8/layout/hChevron3"/>
    <dgm:cxn modelId="{27C348C1-548E-4317-83B3-D6BA2EFE6A8D}" type="presOf" srcId="{FD809D54-2C35-42E1-B37B-C462ECA71B0A}" destId="{25D8E237-EAE5-4FA7-BF68-21F92A8CCFAC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8DEF8F98-F512-4221-BADE-DC1091086382}" type="presOf" srcId="{D310D876-0E84-4347-9C09-CC357D088483}" destId="{784CB466-119D-46A0-B72E-3B3B2C8EBC49}" srcOrd="0" destOrd="0" presId="urn:microsoft.com/office/officeart/2005/8/layout/hChevron3"/>
    <dgm:cxn modelId="{A4B9CA5C-C620-47EE-8393-E8A70286480F}" type="presOf" srcId="{10D6AB2F-7F7F-483C-8150-E4E3B92736FF}" destId="{EA78E2DA-2C3F-46FD-B583-3FA490BA459E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95F8131F-55F4-4A1E-B818-3C2DF28DDF5A}" type="presParOf" srcId="{940CD6E6-21E0-4389-95A4-6737F7DE06AA}" destId="{784CB466-119D-46A0-B72E-3B3B2C8EBC49}" srcOrd="0" destOrd="0" presId="urn:microsoft.com/office/officeart/2005/8/layout/hChevron3"/>
    <dgm:cxn modelId="{F34347A3-446F-45C4-888C-D2FA63A70CEB}" type="presParOf" srcId="{940CD6E6-21E0-4389-95A4-6737F7DE06AA}" destId="{BEA4F0DA-2C70-49E9-9745-C1B69BBF963E}" srcOrd="1" destOrd="0" presId="urn:microsoft.com/office/officeart/2005/8/layout/hChevron3"/>
    <dgm:cxn modelId="{BE535A42-CD88-4A28-8648-EACDB7627C4D}" type="presParOf" srcId="{940CD6E6-21E0-4389-95A4-6737F7DE06AA}" destId="{25D8E237-EAE5-4FA7-BF68-21F92A8CCFAC}" srcOrd="2" destOrd="0" presId="urn:microsoft.com/office/officeart/2005/8/layout/hChevron3"/>
    <dgm:cxn modelId="{464B1989-D8D7-4C12-A573-17069F277EC1}" type="presParOf" srcId="{940CD6E6-21E0-4389-95A4-6737F7DE06AA}" destId="{67257523-E02D-4BBE-A884-A5478946F927}" srcOrd="3" destOrd="0" presId="urn:microsoft.com/office/officeart/2005/8/layout/hChevron3"/>
    <dgm:cxn modelId="{D6A2008F-4830-49EA-8F3E-7CFDB4AB3A80}" type="presParOf" srcId="{940CD6E6-21E0-4389-95A4-6737F7DE06AA}" destId="{EA78E2DA-2C3F-46FD-B583-3FA490BA459E}" srcOrd="4" destOrd="0" presId="urn:microsoft.com/office/officeart/2005/8/layout/hChevron3"/>
    <dgm:cxn modelId="{5DBF6007-49E2-4453-BA4D-3AD81F4EB89E}" type="presParOf" srcId="{940CD6E6-21E0-4389-95A4-6737F7DE06AA}" destId="{7509B422-EA77-4523-A783-1A2423E33CCB}" srcOrd="5" destOrd="0" presId="urn:microsoft.com/office/officeart/2005/8/layout/hChevron3"/>
    <dgm:cxn modelId="{55B29D65-903A-4C26-9513-5EED27A20F45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F1176F-6CCC-4F26-A96B-44421209F1F0}" type="presOf" srcId="{FD809D54-2C35-42E1-B37B-C462ECA71B0A}" destId="{25D8E237-EAE5-4FA7-BF68-21F92A8CCFAC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07CA2619-9AD0-42E2-9783-3697E9267A56}" type="presOf" srcId="{10D6AB2F-7F7F-483C-8150-E4E3B92736FF}" destId="{EA78E2DA-2C3F-46FD-B583-3FA490BA459E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65C1D7A2-8032-4528-9FC5-6526F2B2A06C}" type="presOf" srcId="{40AAA3BE-F5F9-4B52-8A5F-CFCB447C59B3}" destId="{940CD6E6-21E0-4389-95A4-6737F7DE06AA}" srcOrd="0" destOrd="0" presId="urn:microsoft.com/office/officeart/2005/8/layout/hChevron3"/>
    <dgm:cxn modelId="{6B96BE46-2539-43D0-BC43-8A305DC21B34}" type="presOf" srcId="{879BA7F8-3F53-478B-8672-53596E552BE1}" destId="{F7131B9D-F69A-46C8-96F2-EA3AB2C45AB8}" srcOrd="0" destOrd="0" presId="urn:microsoft.com/office/officeart/2005/8/layout/hChevron3"/>
    <dgm:cxn modelId="{49AAFF8E-5DA3-40AB-A3E3-C02C9610BC87}" type="presOf" srcId="{D310D876-0E84-4347-9C09-CC357D088483}" destId="{784CB466-119D-46A0-B72E-3B3B2C8EBC49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2A58E1A5-C85F-4D30-B1A6-3FBC2CBFA74D}" type="presParOf" srcId="{940CD6E6-21E0-4389-95A4-6737F7DE06AA}" destId="{784CB466-119D-46A0-B72E-3B3B2C8EBC49}" srcOrd="0" destOrd="0" presId="urn:microsoft.com/office/officeart/2005/8/layout/hChevron3"/>
    <dgm:cxn modelId="{AA8BDC7C-2C21-4026-BB48-D78FDBD19AB2}" type="presParOf" srcId="{940CD6E6-21E0-4389-95A4-6737F7DE06AA}" destId="{BEA4F0DA-2C70-49E9-9745-C1B69BBF963E}" srcOrd="1" destOrd="0" presId="urn:microsoft.com/office/officeart/2005/8/layout/hChevron3"/>
    <dgm:cxn modelId="{60B862B7-CB0A-4501-AD02-34F2BE6ECEAC}" type="presParOf" srcId="{940CD6E6-21E0-4389-95A4-6737F7DE06AA}" destId="{25D8E237-EAE5-4FA7-BF68-21F92A8CCFAC}" srcOrd="2" destOrd="0" presId="urn:microsoft.com/office/officeart/2005/8/layout/hChevron3"/>
    <dgm:cxn modelId="{9BFBCE07-7136-43F9-AC4F-4426EBACABAF}" type="presParOf" srcId="{940CD6E6-21E0-4389-95A4-6737F7DE06AA}" destId="{67257523-E02D-4BBE-A884-A5478946F927}" srcOrd="3" destOrd="0" presId="urn:microsoft.com/office/officeart/2005/8/layout/hChevron3"/>
    <dgm:cxn modelId="{20787959-761E-4454-8557-24CCE7BA63B5}" type="presParOf" srcId="{940CD6E6-21E0-4389-95A4-6737F7DE06AA}" destId="{EA78E2DA-2C3F-46FD-B583-3FA490BA459E}" srcOrd="4" destOrd="0" presId="urn:microsoft.com/office/officeart/2005/8/layout/hChevron3"/>
    <dgm:cxn modelId="{2D482B55-2B5D-4DEC-BCAD-DFA7F9529633}" type="presParOf" srcId="{940CD6E6-21E0-4389-95A4-6737F7DE06AA}" destId="{7509B422-EA77-4523-A783-1A2423E33CCB}" srcOrd="5" destOrd="0" presId="urn:microsoft.com/office/officeart/2005/8/layout/hChevron3"/>
    <dgm:cxn modelId="{E044B22C-EE84-45D6-A9E7-DDF33476FD48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0794A2E-ED39-41C1-BD7E-8EBD22EBD050}" type="presOf" srcId="{FD809D54-2C35-42E1-B37B-C462ECA71B0A}" destId="{25D8E237-EAE5-4FA7-BF68-21F92A8CCFAC}" srcOrd="0" destOrd="0" presId="urn:microsoft.com/office/officeart/2005/8/layout/hChevron3"/>
    <dgm:cxn modelId="{A0C7E588-1A12-4BDE-B8BC-C68A623F5DD6}" type="presOf" srcId="{879BA7F8-3F53-478B-8672-53596E552BE1}" destId="{F7131B9D-F69A-46C8-96F2-EA3AB2C45AB8}" srcOrd="0" destOrd="0" presId="urn:microsoft.com/office/officeart/2005/8/layout/hChevron3"/>
    <dgm:cxn modelId="{DB96F9C7-878A-400D-9E67-D20A494B252F}" type="presOf" srcId="{10D6AB2F-7F7F-483C-8150-E4E3B92736FF}" destId="{EA78E2DA-2C3F-46FD-B583-3FA490BA459E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F1AAB9C0-0AAE-44A4-9B15-77FE2480F3F5}" type="presOf" srcId="{40AAA3BE-F5F9-4B52-8A5F-CFCB447C59B3}" destId="{940CD6E6-21E0-4389-95A4-6737F7DE06AA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168211A0-3B42-43AF-AB11-512E80B6A5D8}" type="presOf" srcId="{D310D876-0E84-4347-9C09-CC357D088483}" destId="{784CB466-119D-46A0-B72E-3B3B2C8EBC49}" srcOrd="0" destOrd="0" presId="urn:microsoft.com/office/officeart/2005/8/layout/hChevron3"/>
    <dgm:cxn modelId="{E5941D46-A2A7-4293-B500-CDFABC484D5E}" type="presParOf" srcId="{940CD6E6-21E0-4389-95A4-6737F7DE06AA}" destId="{784CB466-119D-46A0-B72E-3B3B2C8EBC49}" srcOrd="0" destOrd="0" presId="urn:microsoft.com/office/officeart/2005/8/layout/hChevron3"/>
    <dgm:cxn modelId="{FE2EA9EB-9E8F-4642-B108-79FFE16BBA6B}" type="presParOf" srcId="{940CD6E6-21E0-4389-95A4-6737F7DE06AA}" destId="{BEA4F0DA-2C70-49E9-9745-C1B69BBF963E}" srcOrd="1" destOrd="0" presId="urn:microsoft.com/office/officeart/2005/8/layout/hChevron3"/>
    <dgm:cxn modelId="{6B56D5D0-7088-4083-ABBB-429E7D02EEC0}" type="presParOf" srcId="{940CD6E6-21E0-4389-95A4-6737F7DE06AA}" destId="{25D8E237-EAE5-4FA7-BF68-21F92A8CCFAC}" srcOrd="2" destOrd="0" presId="urn:microsoft.com/office/officeart/2005/8/layout/hChevron3"/>
    <dgm:cxn modelId="{8A2FF450-340F-4449-84EA-D61737FF31D3}" type="presParOf" srcId="{940CD6E6-21E0-4389-95A4-6737F7DE06AA}" destId="{67257523-E02D-4BBE-A884-A5478946F927}" srcOrd="3" destOrd="0" presId="urn:microsoft.com/office/officeart/2005/8/layout/hChevron3"/>
    <dgm:cxn modelId="{B7FBBF45-3257-4F65-9C99-861F69C7AC4B}" type="presParOf" srcId="{940CD6E6-21E0-4389-95A4-6737F7DE06AA}" destId="{EA78E2DA-2C3F-46FD-B583-3FA490BA459E}" srcOrd="4" destOrd="0" presId="urn:microsoft.com/office/officeart/2005/8/layout/hChevron3"/>
    <dgm:cxn modelId="{4F5685FB-75E9-41AC-B8DA-8CF92FC389FB}" type="presParOf" srcId="{940CD6E6-21E0-4389-95A4-6737F7DE06AA}" destId="{7509B422-EA77-4523-A783-1A2423E33CCB}" srcOrd="5" destOrd="0" presId="urn:microsoft.com/office/officeart/2005/8/layout/hChevron3"/>
    <dgm:cxn modelId="{2FC42D6D-6EF5-4C16-9174-93C74F57EDFA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9EE3E96B-0A94-4813-8415-0D4A62CCA054}" type="presOf" srcId="{40AAA3BE-F5F9-4B52-8A5F-CFCB447C59B3}" destId="{940CD6E6-21E0-4389-95A4-6737F7DE06AA}" srcOrd="0" destOrd="0" presId="urn:microsoft.com/office/officeart/2005/8/layout/hChevron3"/>
    <dgm:cxn modelId="{C4674BD0-EB48-4803-A589-12CA4DBEC333}" type="presOf" srcId="{879BA7F8-3F53-478B-8672-53596E552BE1}" destId="{F7131B9D-F69A-46C8-96F2-EA3AB2C45AB8}" srcOrd="0" destOrd="0" presId="urn:microsoft.com/office/officeart/2005/8/layout/hChevron3"/>
    <dgm:cxn modelId="{620EFBE8-CEB2-416D-A5C4-CF799C42C3B7}" type="presOf" srcId="{10D6AB2F-7F7F-483C-8150-E4E3B92736FF}" destId="{EA78E2DA-2C3F-46FD-B583-3FA490BA459E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C252ABDB-72AF-4208-BDA4-2F0F7FE89CA3}" type="presOf" srcId="{FD809D54-2C35-42E1-B37B-C462ECA71B0A}" destId="{25D8E237-EAE5-4FA7-BF68-21F92A8CCFAC}" srcOrd="0" destOrd="0" presId="urn:microsoft.com/office/officeart/2005/8/layout/hChevron3"/>
    <dgm:cxn modelId="{63A53CDA-4640-4E4B-A391-4027076FEEA8}" type="presOf" srcId="{D310D876-0E84-4347-9C09-CC357D088483}" destId="{784CB466-119D-46A0-B72E-3B3B2C8EBC49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7595A018-CE07-414B-B600-43FCB27644DA}" type="presParOf" srcId="{940CD6E6-21E0-4389-95A4-6737F7DE06AA}" destId="{784CB466-119D-46A0-B72E-3B3B2C8EBC49}" srcOrd="0" destOrd="0" presId="urn:microsoft.com/office/officeart/2005/8/layout/hChevron3"/>
    <dgm:cxn modelId="{A0F9E2B6-AB74-4EB5-A6FA-922A52316089}" type="presParOf" srcId="{940CD6E6-21E0-4389-95A4-6737F7DE06AA}" destId="{BEA4F0DA-2C70-49E9-9745-C1B69BBF963E}" srcOrd="1" destOrd="0" presId="urn:microsoft.com/office/officeart/2005/8/layout/hChevron3"/>
    <dgm:cxn modelId="{EFE21A65-1972-4AB5-9277-E13CFBE265CC}" type="presParOf" srcId="{940CD6E6-21E0-4389-95A4-6737F7DE06AA}" destId="{25D8E237-EAE5-4FA7-BF68-21F92A8CCFAC}" srcOrd="2" destOrd="0" presId="urn:microsoft.com/office/officeart/2005/8/layout/hChevron3"/>
    <dgm:cxn modelId="{31ED1FA3-9120-4107-8D16-5F82E7848DC3}" type="presParOf" srcId="{940CD6E6-21E0-4389-95A4-6737F7DE06AA}" destId="{67257523-E02D-4BBE-A884-A5478946F927}" srcOrd="3" destOrd="0" presId="urn:microsoft.com/office/officeart/2005/8/layout/hChevron3"/>
    <dgm:cxn modelId="{FDBBE97B-08D9-4126-99AA-BA74766E6AD7}" type="presParOf" srcId="{940CD6E6-21E0-4389-95A4-6737F7DE06AA}" destId="{EA78E2DA-2C3F-46FD-B583-3FA490BA459E}" srcOrd="4" destOrd="0" presId="urn:microsoft.com/office/officeart/2005/8/layout/hChevron3"/>
    <dgm:cxn modelId="{5A281D0B-0771-4160-9AEE-B41FDCE5855B}" type="presParOf" srcId="{940CD6E6-21E0-4389-95A4-6737F7DE06AA}" destId="{7509B422-EA77-4523-A783-1A2423E33CCB}" srcOrd="5" destOrd="0" presId="urn:microsoft.com/office/officeart/2005/8/layout/hChevron3"/>
    <dgm:cxn modelId="{1A3C6422-43FC-4F7D-AB64-495D256304A3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163F265-D7CB-47E2-9B01-9350C2229473}" type="presOf" srcId="{D310D876-0E84-4347-9C09-CC357D088483}" destId="{784CB466-119D-46A0-B72E-3B3B2C8EBC49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17787BAF-8D05-4AF3-A04A-A7A6C1475564}" type="presOf" srcId="{FD809D54-2C35-42E1-B37B-C462ECA71B0A}" destId="{25D8E237-EAE5-4FA7-BF68-21F92A8CCFAC}" srcOrd="0" destOrd="0" presId="urn:microsoft.com/office/officeart/2005/8/layout/hChevron3"/>
    <dgm:cxn modelId="{CF7136D5-55F9-4D0F-88FE-0C8686CF7C67}" type="presOf" srcId="{10D6AB2F-7F7F-483C-8150-E4E3B92736FF}" destId="{EA78E2DA-2C3F-46FD-B583-3FA490BA459E}" srcOrd="0" destOrd="0" presId="urn:microsoft.com/office/officeart/2005/8/layout/hChevron3"/>
    <dgm:cxn modelId="{4A452060-C6F9-4721-BDB3-791F89043C10}" type="presOf" srcId="{879BA7F8-3F53-478B-8672-53596E552BE1}" destId="{F7131B9D-F69A-46C8-96F2-EA3AB2C45AB8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1A289812-172F-41FF-9BF0-34C413921D94}" type="presOf" srcId="{40AAA3BE-F5F9-4B52-8A5F-CFCB447C59B3}" destId="{940CD6E6-21E0-4389-95A4-6737F7DE06AA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A957295B-4E14-4828-8590-6FE1EB003E43}" type="presParOf" srcId="{940CD6E6-21E0-4389-95A4-6737F7DE06AA}" destId="{784CB466-119D-46A0-B72E-3B3B2C8EBC49}" srcOrd="0" destOrd="0" presId="urn:microsoft.com/office/officeart/2005/8/layout/hChevron3"/>
    <dgm:cxn modelId="{E7DB90E9-AB08-4E56-A8FE-0031351C85B7}" type="presParOf" srcId="{940CD6E6-21E0-4389-95A4-6737F7DE06AA}" destId="{BEA4F0DA-2C70-49E9-9745-C1B69BBF963E}" srcOrd="1" destOrd="0" presId="urn:microsoft.com/office/officeart/2005/8/layout/hChevron3"/>
    <dgm:cxn modelId="{543A09F7-E88F-4DA7-BD15-52ED768F0C74}" type="presParOf" srcId="{940CD6E6-21E0-4389-95A4-6737F7DE06AA}" destId="{25D8E237-EAE5-4FA7-BF68-21F92A8CCFAC}" srcOrd="2" destOrd="0" presId="urn:microsoft.com/office/officeart/2005/8/layout/hChevron3"/>
    <dgm:cxn modelId="{988AC8D8-C3C2-4505-8F92-85EC76F1E874}" type="presParOf" srcId="{940CD6E6-21E0-4389-95A4-6737F7DE06AA}" destId="{67257523-E02D-4BBE-A884-A5478946F927}" srcOrd="3" destOrd="0" presId="urn:microsoft.com/office/officeart/2005/8/layout/hChevron3"/>
    <dgm:cxn modelId="{EC28F5C8-DE6A-4609-A590-F0F364685BAA}" type="presParOf" srcId="{940CD6E6-21E0-4389-95A4-6737F7DE06AA}" destId="{EA78E2DA-2C3F-46FD-B583-3FA490BA459E}" srcOrd="4" destOrd="0" presId="urn:microsoft.com/office/officeart/2005/8/layout/hChevron3"/>
    <dgm:cxn modelId="{B14B7C0A-A328-4471-9BCA-0B04916B339C}" type="presParOf" srcId="{940CD6E6-21E0-4389-95A4-6737F7DE06AA}" destId="{7509B422-EA77-4523-A783-1A2423E33CCB}" srcOrd="5" destOrd="0" presId="urn:microsoft.com/office/officeart/2005/8/layout/hChevron3"/>
    <dgm:cxn modelId="{E91BBA02-891D-4CA0-8C3A-9F251E324B79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8399F376-0421-4957-81A4-F6B718A7CBB0}" type="presOf" srcId="{D310D876-0E84-4347-9C09-CC357D088483}" destId="{784CB466-119D-46A0-B72E-3B3B2C8EBC49}" srcOrd="0" destOrd="0" presId="urn:microsoft.com/office/officeart/2005/8/layout/hChevron3"/>
    <dgm:cxn modelId="{6F974531-CD0D-476C-97AE-2C8F274393B4}" type="presOf" srcId="{10D6AB2F-7F7F-483C-8150-E4E3B92736FF}" destId="{EA78E2DA-2C3F-46FD-B583-3FA490BA459E}" srcOrd="0" destOrd="0" presId="urn:microsoft.com/office/officeart/2005/8/layout/hChevron3"/>
    <dgm:cxn modelId="{77B03868-BF93-4A05-9ECD-CD0003F10B48}" type="presOf" srcId="{879BA7F8-3F53-478B-8672-53596E552BE1}" destId="{F7131B9D-F69A-46C8-96F2-EA3AB2C45AB8}" srcOrd="0" destOrd="0" presId="urn:microsoft.com/office/officeart/2005/8/layout/hChevron3"/>
    <dgm:cxn modelId="{0638FCE3-5AA4-4B57-BF62-40CDA4FAB0BF}" type="presOf" srcId="{40AAA3BE-F5F9-4B52-8A5F-CFCB447C59B3}" destId="{940CD6E6-21E0-4389-95A4-6737F7DE06AA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26C7F3AD-6B2F-4C6B-A2E1-FBAA54B0C968}" type="presOf" srcId="{FD809D54-2C35-42E1-B37B-C462ECA71B0A}" destId="{25D8E237-EAE5-4FA7-BF68-21F92A8CCFAC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31B20BF3-93AF-4953-9790-55F6177B2128}" type="presParOf" srcId="{940CD6E6-21E0-4389-95A4-6737F7DE06AA}" destId="{784CB466-119D-46A0-B72E-3B3B2C8EBC49}" srcOrd="0" destOrd="0" presId="urn:microsoft.com/office/officeart/2005/8/layout/hChevron3"/>
    <dgm:cxn modelId="{F6F4773C-CF5B-4EFC-81A0-7E636072CC8B}" type="presParOf" srcId="{940CD6E6-21E0-4389-95A4-6737F7DE06AA}" destId="{BEA4F0DA-2C70-49E9-9745-C1B69BBF963E}" srcOrd="1" destOrd="0" presId="urn:microsoft.com/office/officeart/2005/8/layout/hChevron3"/>
    <dgm:cxn modelId="{722878B4-82B9-4C0D-8D41-320BDDBFB6BC}" type="presParOf" srcId="{940CD6E6-21E0-4389-95A4-6737F7DE06AA}" destId="{25D8E237-EAE5-4FA7-BF68-21F92A8CCFAC}" srcOrd="2" destOrd="0" presId="urn:microsoft.com/office/officeart/2005/8/layout/hChevron3"/>
    <dgm:cxn modelId="{7D9AC6D4-D22C-4A95-B9DC-9BEE568DA64D}" type="presParOf" srcId="{940CD6E6-21E0-4389-95A4-6737F7DE06AA}" destId="{67257523-E02D-4BBE-A884-A5478946F927}" srcOrd="3" destOrd="0" presId="urn:microsoft.com/office/officeart/2005/8/layout/hChevron3"/>
    <dgm:cxn modelId="{F58EF2E3-3B8C-4772-9B44-CDE99F0B6A21}" type="presParOf" srcId="{940CD6E6-21E0-4389-95A4-6737F7DE06AA}" destId="{EA78E2DA-2C3F-46FD-B583-3FA490BA459E}" srcOrd="4" destOrd="0" presId="urn:microsoft.com/office/officeart/2005/8/layout/hChevron3"/>
    <dgm:cxn modelId="{AA107252-2E0D-475F-8E85-53688196D9A8}" type="presParOf" srcId="{940CD6E6-21E0-4389-95A4-6737F7DE06AA}" destId="{7509B422-EA77-4523-A783-1A2423E33CCB}" srcOrd="5" destOrd="0" presId="urn:microsoft.com/office/officeart/2005/8/layout/hChevron3"/>
    <dgm:cxn modelId="{502C1803-4146-4A3D-B780-07343617C629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6975FFEF-E2A3-43FC-A724-473734CF47E0}" type="presOf" srcId="{40AAA3BE-F5F9-4B52-8A5F-CFCB447C59B3}" destId="{940CD6E6-21E0-4389-95A4-6737F7DE06AA}" srcOrd="0" destOrd="0" presId="urn:microsoft.com/office/officeart/2005/8/layout/hChevron3"/>
    <dgm:cxn modelId="{ABE3F67F-A2D5-4A31-9394-2348E3419676}" type="presOf" srcId="{10D6AB2F-7F7F-483C-8150-E4E3B92736FF}" destId="{EA78E2DA-2C3F-46FD-B583-3FA490BA459E}" srcOrd="0" destOrd="0" presId="urn:microsoft.com/office/officeart/2005/8/layout/hChevron3"/>
    <dgm:cxn modelId="{C7FE52DC-B76E-4E0B-9630-3D1FD932CB80}" type="presOf" srcId="{879BA7F8-3F53-478B-8672-53596E552BE1}" destId="{F7131B9D-F69A-46C8-96F2-EA3AB2C45AB8}" srcOrd="0" destOrd="0" presId="urn:microsoft.com/office/officeart/2005/8/layout/hChevron3"/>
    <dgm:cxn modelId="{E16D54EB-9581-45D8-AA40-1E4F138450C8}" type="presOf" srcId="{D310D876-0E84-4347-9C09-CC357D088483}" destId="{784CB466-119D-46A0-B72E-3B3B2C8EBC49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181E70C3-E725-4E15-BEF1-89C8FE610C4C}" type="presOf" srcId="{FD809D54-2C35-42E1-B37B-C462ECA71B0A}" destId="{25D8E237-EAE5-4FA7-BF68-21F92A8CCFAC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DE719C86-BF5A-4D17-8EAE-745158011F44}" type="presParOf" srcId="{940CD6E6-21E0-4389-95A4-6737F7DE06AA}" destId="{784CB466-119D-46A0-B72E-3B3B2C8EBC49}" srcOrd="0" destOrd="0" presId="urn:microsoft.com/office/officeart/2005/8/layout/hChevron3"/>
    <dgm:cxn modelId="{5E867A58-E342-4E1D-8B20-6B129D96A968}" type="presParOf" srcId="{940CD6E6-21E0-4389-95A4-6737F7DE06AA}" destId="{BEA4F0DA-2C70-49E9-9745-C1B69BBF963E}" srcOrd="1" destOrd="0" presId="urn:microsoft.com/office/officeart/2005/8/layout/hChevron3"/>
    <dgm:cxn modelId="{1C689C2B-03BE-4752-AC53-47D8ED5C79C0}" type="presParOf" srcId="{940CD6E6-21E0-4389-95A4-6737F7DE06AA}" destId="{25D8E237-EAE5-4FA7-BF68-21F92A8CCFAC}" srcOrd="2" destOrd="0" presId="urn:microsoft.com/office/officeart/2005/8/layout/hChevron3"/>
    <dgm:cxn modelId="{45F2A907-8D6F-4221-94E2-E309889C0DC8}" type="presParOf" srcId="{940CD6E6-21E0-4389-95A4-6737F7DE06AA}" destId="{67257523-E02D-4BBE-A884-A5478946F927}" srcOrd="3" destOrd="0" presId="urn:microsoft.com/office/officeart/2005/8/layout/hChevron3"/>
    <dgm:cxn modelId="{96040B3C-F3F2-4D4E-9A11-5C20238870B6}" type="presParOf" srcId="{940CD6E6-21E0-4389-95A4-6737F7DE06AA}" destId="{EA78E2DA-2C3F-46FD-B583-3FA490BA459E}" srcOrd="4" destOrd="0" presId="urn:microsoft.com/office/officeart/2005/8/layout/hChevron3"/>
    <dgm:cxn modelId="{C54C5A70-80E6-46A2-8FD1-818C4840E874}" type="presParOf" srcId="{940CD6E6-21E0-4389-95A4-6737F7DE06AA}" destId="{7509B422-EA77-4523-A783-1A2423E33CCB}" srcOrd="5" destOrd="0" presId="urn:microsoft.com/office/officeart/2005/8/layout/hChevron3"/>
    <dgm:cxn modelId="{C1133F7F-CC1C-46B7-A28B-99668714AC4D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E12C24C-05FD-4CAB-B90F-DE79364542F2}" type="presOf" srcId="{40AAA3BE-F5F9-4B52-8A5F-CFCB447C59B3}" destId="{940CD6E6-21E0-4389-95A4-6737F7DE06AA}" srcOrd="0" destOrd="0" presId="urn:microsoft.com/office/officeart/2005/8/layout/hChevron3"/>
    <dgm:cxn modelId="{1BC0E5D5-7CC4-4609-9936-331D00677711}" type="presOf" srcId="{879BA7F8-3F53-478B-8672-53596E552BE1}" destId="{F7131B9D-F69A-46C8-96F2-EA3AB2C45AB8}" srcOrd="0" destOrd="0" presId="urn:microsoft.com/office/officeart/2005/8/layout/hChevron3"/>
    <dgm:cxn modelId="{897E626D-3734-4079-AAC2-35C0896296EE}" type="presOf" srcId="{10D6AB2F-7F7F-483C-8150-E4E3B92736FF}" destId="{EA78E2DA-2C3F-46FD-B583-3FA490BA459E}" srcOrd="0" destOrd="0" presId="urn:microsoft.com/office/officeart/2005/8/layout/hChevron3"/>
    <dgm:cxn modelId="{A550324F-071F-4CEA-856D-877CBD1946B8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5514D295-439C-4EDF-B3A3-BD38E69D58C6}" type="presOf" srcId="{FD809D54-2C35-42E1-B37B-C462ECA71B0A}" destId="{25D8E237-EAE5-4FA7-BF68-21F92A8CCFAC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27E0D619-C5B7-4754-9260-4AABD0230F9D}" type="presParOf" srcId="{940CD6E6-21E0-4389-95A4-6737F7DE06AA}" destId="{784CB466-119D-46A0-B72E-3B3B2C8EBC49}" srcOrd="0" destOrd="0" presId="urn:microsoft.com/office/officeart/2005/8/layout/hChevron3"/>
    <dgm:cxn modelId="{BC194085-D11C-4C15-A87D-7EE9D635692E}" type="presParOf" srcId="{940CD6E6-21E0-4389-95A4-6737F7DE06AA}" destId="{BEA4F0DA-2C70-49E9-9745-C1B69BBF963E}" srcOrd="1" destOrd="0" presId="urn:microsoft.com/office/officeart/2005/8/layout/hChevron3"/>
    <dgm:cxn modelId="{152F9F98-13C2-4A5F-BC36-5ACAD9ECDCAD}" type="presParOf" srcId="{940CD6E6-21E0-4389-95A4-6737F7DE06AA}" destId="{25D8E237-EAE5-4FA7-BF68-21F92A8CCFAC}" srcOrd="2" destOrd="0" presId="urn:microsoft.com/office/officeart/2005/8/layout/hChevron3"/>
    <dgm:cxn modelId="{785FC54B-6B6C-4092-9DCC-C47152B1721A}" type="presParOf" srcId="{940CD6E6-21E0-4389-95A4-6737F7DE06AA}" destId="{67257523-E02D-4BBE-A884-A5478946F927}" srcOrd="3" destOrd="0" presId="urn:microsoft.com/office/officeart/2005/8/layout/hChevron3"/>
    <dgm:cxn modelId="{B2D17598-A0F7-4098-99FC-EC5ED4DDF2D2}" type="presParOf" srcId="{940CD6E6-21E0-4389-95A4-6737F7DE06AA}" destId="{EA78E2DA-2C3F-46FD-B583-3FA490BA459E}" srcOrd="4" destOrd="0" presId="urn:microsoft.com/office/officeart/2005/8/layout/hChevron3"/>
    <dgm:cxn modelId="{AE49001A-0A89-49B3-80E1-A227F979059C}" type="presParOf" srcId="{940CD6E6-21E0-4389-95A4-6737F7DE06AA}" destId="{7509B422-EA77-4523-A783-1A2423E33CCB}" srcOrd="5" destOrd="0" presId="urn:microsoft.com/office/officeart/2005/8/layout/hChevron3"/>
    <dgm:cxn modelId="{BD397D72-92AB-4700-95F4-3320CA110CBE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solidFill>
          <a:schemeClr val="accent1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foreign metals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7252E17-9565-4643-AF48-3182DCF702D5}" type="presOf" srcId="{879BA7F8-3F53-478B-8672-53596E552BE1}" destId="{F7131B9D-F69A-46C8-96F2-EA3AB2C45AB8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581862E0-0517-40DD-956A-BD5711A56219}" type="presOf" srcId="{40AAA3BE-F5F9-4B52-8A5F-CFCB447C59B3}" destId="{940CD6E6-21E0-4389-95A4-6737F7DE06AA}" srcOrd="0" destOrd="0" presId="urn:microsoft.com/office/officeart/2005/8/layout/hChevron3"/>
    <dgm:cxn modelId="{AD0D9A0A-577B-4B18-A20F-FF0CF9469A6C}" type="presOf" srcId="{FD809D54-2C35-42E1-B37B-C462ECA71B0A}" destId="{25D8E237-EAE5-4FA7-BF68-21F92A8CCFAC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761F6D77-0605-44B3-BB16-56594282D952}" type="presOf" srcId="{10D6AB2F-7F7F-483C-8150-E4E3B92736FF}" destId="{EA78E2DA-2C3F-46FD-B583-3FA490BA459E}" srcOrd="0" destOrd="0" presId="urn:microsoft.com/office/officeart/2005/8/layout/hChevron3"/>
    <dgm:cxn modelId="{0C5C351F-05CC-46AD-807B-87371EB61F48}" type="presOf" srcId="{D310D876-0E84-4347-9C09-CC357D088483}" destId="{784CB466-119D-46A0-B72E-3B3B2C8EBC49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ACFA959B-5979-4E3A-98E9-EE3F23DDE52C}" type="presParOf" srcId="{940CD6E6-21E0-4389-95A4-6737F7DE06AA}" destId="{784CB466-119D-46A0-B72E-3B3B2C8EBC49}" srcOrd="0" destOrd="0" presId="urn:microsoft.com/office/officeart/2005/8/layout/hChevron3"/>
    <dgm:cxn modelId="{D5C81082-5CF4-4FD3-9276-52C2221D6C7B}" type="presParOf" srcId="{940CD6E6-21E0-4389-95A4-6737F7DE06AA}" destId="{BEA4F0DA-2C70-49E9-9745-C1B69BBF963E}" srcOrd="1" destOrd="0" presId="urn:microsoft.com/office/officeart/2005/8/layout/hChevron3"/>
    <dgm:cxn modelId="{AE5C4AEB-352A-475B-8EC8-DDA3C7259133}" type="presParOf" srcId="{940CD6E6-21E0-4389-95A4-6737F7DE06AA}" destId="{25D8E237-EAE5-4FA7-BF68-21F92A8CCFAC}" srcOrd="2" destOrd="0" presId="urn:microsoft.com/office/officeart/2005/8/layout/hChevron3"/>
    <dgm:cxn modelId="{7E7D2CF8-6B77-4177-83C9-29532469948B}" type="presParOf" srcId="{940CD6E6-21E0-4389-95A4-6737F7DE06AA}" destId="{67257523-E02D-4BBE-A884-A5478946F927}" srcOrd="3" destOrd="0" presId="urn:microsoft.com/office/officeart/2005/8/layout/hChevron3"/>
    <dgm:cxn modelId="{DB69DB43-2CCA-4476-BF79-F4D70903D5AF}" type="presParOf" srcId="{940CD6E6-21E0-4389-95A4-6737F7DE06AA}" destId="{EA78E2DA-2C3F-46FD-B583-3FA490BA459E}" srcOrd="4" destOrd="0" presId="urn:microsoft.com/office/officeart/2005/8/layout/hChevron3"/>
    <dgm:cxn modelId="{2CC3F28B-DDDE-471C-AE92-B5824FD1DABB}" type="presParOf" srcId="{940CD6E6-21E0-4389-95A4-6737F7DE06AA}" destId="{7509B422-EA77-4523-A783-1A2423E33CCB}" srcOrd="5" destOrd="0" presId="urn:microsoft.com/office/officeart/2005/8/layout/hChevron3"/>
    <dgm:cxn modelId="{4E0C5045-BD38-40DF-BF0E-9B03611F8520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solidFill>
          <a:schemeClr val="accent1"/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15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foreign metals</a:t>
          </a:r>
          <a:endParaRPr lang="en-US" sz="115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71F5B1C1-E988-4A1A-8A87-84B2D839DD00}" type="presOf" srcId="{879BA7F8-3F53-478B-8672-53596E552BE1}" destId="{F7131B9D-F69A-46C8-96F2-EA3AB2C45AB8}" srcOrd="0" destOrd="0" presId="urn:microsoft.com/office/officeart/2005/8/layout/hChevron3"/>
    <dgm:cxn modelId="{CB015A90-BED0-4D12-809B-4630E2E45436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11A43A27-2D6C-42DA-B796-1C8CDDE88FC6}" type="presOf" srcId="{40AAA3BE-F5F9-4B52-8A5F-CFCB447C59B3}" destId="{940CD6E6-21E0-4389-95A4-6737F7DE06AA}" srcOrd="0" destOrd="0" presId="urn:microsoft.com/office/officeart/2005/8/layout/hChevron3"/>
    <dgm:cxn modelId="{9F278685-F80A-4F88-B711-F6ACDC736449}" type="presOf" srcId="{FD809D54-2C35-42E1-B37B-C462ECA71B0A}" destId="{25D8E237-EAE5-4FA7-BF68-21F92A8CCFAC}" srcOrd="0" destOrd="0" presId="urn:microsoft.com/office/officeart/2005/8/layout/hChevron3"/>
    <dgm:cxn modelId="{45671095-7F62-4EB1-B822-B5CC8C626C53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5848168C-4C66-4BCA-8639-A4AF2AEBB795}" type="presParOf" srcId="{940CD6E6-21E0-4389-95A4-6737F7DE06AA}" destId="{784CB466-119D-46A0-B72E-3B3B2C8EBC49}" srcOrd="0" destOrd="0" presId="urn:microsoft.com/office/officeart/2005/8/layout/hChevron3"/>
    <dgm:cxn modelId="{D87DC965-03E8-4BAF-A9FC-AF9C385B84B5}" type="presParOf" srcId="{940CD6E6-21E0-4389-95A4-6737F7DE06AA}" destId="{BEA4F0DA-2C70-49E9-9745-C1B69BBF963E}" srcOrd="1" destOrd="0" presId="urn:microsoft.com/office/officeart/2005/8/layout/hChevron3"/>
    <dgm:cxn modelId="{119785F8-2BD6-43CE-A29D-24D88B037085}" type="presParOf" srcId="{940CD6E6-21E0-4389-95A4-6737F7DE06AA}" destId="{25D8E237-EAE5-4FA7-BF68-21F92A8CCFAC}" srcOrd="2" destOrd="0" presId="urn:microsoft.com/office/officeart/2005/8/layout/hChevron3"/>
    <dgm:cxn modelId="{DBDFFD07-A374-4447-B66B-0CB3146AE61F}" type="presParOf" srcId="{940CD6E6-21E0-4389-95A4-6737F7DE06AA}" destId="{67257523-E02D-4BBE-A884-A5478946F927}" srcOrd="3" destOrd="0" presId="urn:microsoft.com/office/officeart/2005/8/layout/hChevron3"/>
    <dgm:cxn modelId="{5B47F889-5026-4B28-A518-3B5B9AA0E579}" type="presParOf" srcId="{940CD6E6-21E0-4389-95A4-6737F7DE06AA}" destId="{EA78E2DA-2C3F-46FD-B583-3FA490BA459E}" srcOrd="4" destOrd="0" presId="urn:microsoft.com/office/officeart/2005/8/layout/hChevron3"/>
    <dgm:cxn modelId="{3920F5E8-1889-479D-AF9A-150505689893}" type="presParOf" srcId="{940CD6E6-21E0-4389-95A4-6737F7DE06AA}" destId="{7509B422-EA77-4523-A783-1A2423E33CCB}" srcOrd="5" destOrd="0" presId="urn:microsoft.com/office/officeart/2005/8/layout/hChevron3"/>
    <dgm:cxn modelId="{49F21587-DF0F-4A54-955D-974177138F73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foreign metals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solidFill>
          <a:schemeClr val="accent4">
            <a:lumMod val="9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b="0" noProof="0" dirty="0" smtClean="0">
              <a:effectLst/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b="0" noProof="0" dirty="0">
            <a:effectLst/>
            <a:latin typeface="Calibri" pitchFamily="34" charset="0"/>
            <a:cs typeface="Calibri" pitchFamily="34" charset="0"/>
          </a:endParaRP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1BF980AE-EAA7-487B-8DB4-FE2E9391DB2D}" type="presOf" srcId="{40AAA3BE-F5F9-4B52-8A5F-CFCB447C59B3}" destId="{940CD6E6-21E0-4389-95A4-6737F7DE06AA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AB37DA51-6C14-41CB-8114-DB5A78A68285}" type="presOf" srcId="{D310D876-0E84-4347-9C09-CC357D088483}" destId="{784CB466-119D-46A0-B72E-3B3B2C8EBC49}" srcOrd="0" destOrd="0" presId="urn:microsoft.com/office/officeart/2005/8/layout/hChevron3"/>
    <dgm:cxn modelId="{C0891DB6-6ADA-43B2-BB11-B98990A94425}" type="presOf" srcId="{FD809D54-2C35-42E1-B37B-C462ECA71B0A}" destId="{25D8E237-EAE5-4FA7-BF68-21F92A8CCFAC}" srcOrd="0" destOrd="0" presId="urn:microsoft.com/office/officeart/2005/8/layout/hChevron3"/>
    <dgm:cxn modelId="{D4DD4622-53EE-46FE-8A17-CF371FB5DE23}" type="presOf" srcId="{879BA7F8-3F53-478B-8672-53596E552BE1}" destId="{F7131B9D-F69A-46C8-96F2-EA3AB2C45AB8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0A30D33B-2A45-4F88-8669-DFAF5C8BD291}" type="presOf" srcId="{10D6AB2F-7F7F-483C-8150-E4E3B92736FF}" destId="{EA78E2DA-2C3F-46FD-B583-3FA490BA459E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2D7E83DF-8B6D-480B-914D-DDA1A97D795C}" type="presParOf" srcId="{940CD6E6-21E0-4389-95A4-6737F7DE06AA}" destId="{784CB466-119D-46A0-B72E-3B3B2C8EBC49}" srcOrd="0" destOrd="0" presId="urn:microsoft.com/office/officeart/2005/8/layout/hChevron3"/>
    <dgm:cxn modelId="{AD09A445-D158-405F-ABEC-6694A00AF94B}" type="presParOf" srcId="{940CD6E6-21E0-4389-95A4-6737F7DE06AA}" destId="{BEA4F0DA-2C70-49E9-9745-C1B69BBF963E}" srcOrd="1" destOrd="0" presId="urn:microsoft.com/office/officeart/2005/8/layout/hChevron3"/>
    <dgm:cxn modelId="{7C4EFEF3-6673-420D-95C0-5B955CC44ABD}" type="presParOf" srcId="{940CD6E6-21E0-4389-95A4-6737F7DE06AA}" destId="{25D8E237-EAE5-4FA7-BF68-21F92A8CCFAC}" srcOrd="2" destOrd="0" presId="urn:microsoft.com/office/officeart/2005/8/layout/hChevron3"/>
    <dgm:cxn modelId="{129A3CE4-3457-4B9D-AF01-6D307970350A}" type="presParOf" srcId="{940CD6E6-21E0-4389-95A4-6737F7DE06AA}" destId="{67257523-E02D-4BBE-A884-A5478946F927}" srcOrd="3" destOrd="0" presId="urn:microsoft.com/office/officeart/2005/8/layout/hChevron3"/>
    <dgm:cxn modelId="{16267DDD-70DE-4B00-A59C-116F9046B628}" type="presParOf" srcId="{940CD6E6-21E0-4389-95A4-6737F7DE06AA}" destId="{EA78E2DA-2C3F-46FD-B583-3FA490BA459E}" srcOrd="4" destOrd="0" presId="urn:microsoft.com/office/officeart/2005/8/layout/hChevron3"/>
    <dgm:cxn modelId="{2E2CCB9D-2462-4822-875A-D264432BA2F5}" type="presParOf" srcId="{940CD6E6-21E0-4389-95A4-6737F7DE06AA}" destId="{7509B422-EA77-4523-A783-1A2423E33CCB}" srcOrd="5" destOrd="0" presId="urn:microsoft.com/office/officeart/2005/8/layout/hChevron3"/>
    <dgm:cxn modelId="{C31A91B1-6269-4570-A075-CC48743E4970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C391D21-5A20-4838-AD4A-CEFEBDF0022F}" type="presOf" srcId="{879BA7F8-3F53-478B-8672-53596E552BE1}" destId="{F7131B9D-F69A-46C8-96F2-EA3AB2C45AB8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48669B7E-2F39-4505-8A2B-B6E29AE97018}" type="presOf" srcId="{D310D876-0E84-4347-9C09-CC357D088483}" destId="{784CB466-119D-46A0-B72E-3B3B2C8EBC49}" srcOrd="0" destOrd="0" presId="urn:microsoft.com/office/officeart/2005/8/layout/hChevron3"/>
    <dgm:cxn modelId="{DDB5A6F3-8FC7-4F3E-97FA-6AF8EE1AB8B9}" type="presOf" srcId="{FD809D54-2C35-42E1-B37B-C462ECA71B0A}" destId="{25D8E237-EAE5-4FA7-BF68-21F92A8CCFAC}" srcOrd="0" destOrd="0" presId="urn:microsoft.com/office/officeart/2005/8/layout/hChevron3"/>
    <dgm:cxn modelId="{36D2ABBA-2FEA-4B56-A015-AF814A640185}" type="presOf" srcId="{10D6AB2F-7F7F-483C-8150-E4E3B92736FF}" destId="{EA78E2DA-2C3F-46FD-B583-3FA490BA459E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A81318C2-2D74-474B-ACEB-33BA126E9DEA}" type="presOf" srcId="{40AAA3BE-F5F9-4B52-8A5F-CFCB447C59B3}" destId="{940CD6E6-21E0-4389-95A4-6737F7DE06AA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959542A3-DA3D-4E65-95CB-07F926227261}" type="presParOf" srcId="{940CD6E6-21E0-4389-95A4-6737F7DE06AA}" destId="{784CB466-119D-46A0-B72E-3B3B2C8EBC49}" srcOrd="0" destOrd="0" presId="urn:microsoft.com/office/officeart/2005/8/layout/hChevron3"/>
    <dgm:cxn modelId="{17AF6DA6-E236-4397-B5B7-AFC27F1ED472}" type="presParOf" srcId="{940CD6E6-21E0-4389-95A4-6737F7DE06AA}" destId="{BEA4F0DA-2C70-49E9-9745-C1B69BBF963E}" srcOrd="1" destOrd="0" presId="urn:microsoft.com/office/officeart/2005/8/layout/hChevron3"/>
    <dgm:cxn modelId="{E8622076-66AC-45B6-A38A-B929BBF7CDC4}" type="presParOf" srcId="{940CD6E6-21E0-4389-95A4-6737F7DE06AA}" destId="{25D8E237-EAE5-4FA7-BF68-21F92A8CCFAC}" srcOrd="2" destOrd="0" presId="urn:microsoft.com/office/officeart/2005/8/layout/hChevron3"/>
    <dgm:cxn modelId="{0717EFDC-46A8-401B-8FF6-6DD3498A8FC4}" type="presParOf" srcId="{940CD6E6-21E0-4389-95A4-6737F7DE06AA}" destId="{67257523-E02D-4BBE-A884-A5478946F927}" srcOrd="3" destOrd="0" presId="urn:microsoft.com/office/officeart/2005/8/layout/hChevron3"/>
    <dgm:cxn modelId="{E24E81C2-94C6-40AE-B734-EF33BF921018}" type="presParOf" srcId="{940CD6E6-21E0-4389-95A4-6737F7DE06AA}" destId="{EA78E2DA-2C3F-46FD-B583-3FA490BA459E}" srcOrd="4" destOrd="0" presId="urn:microsoft.com/office/officeart/2005/8/layout/hChevron3"/>
    <dgm:cxn modelId="{2A755CAB-9EC3-4E66-B950-F607034E3CAD}" type="presParOf" srcId="{940CD6E6-21E0-4389-95A4-6737F7DE06AA}" destId="{7509B422-EA77-4523-A783-1A2423E33CCB}" srcOrd="5" destOrd="0" presId="urn:microsoft.com/office/officeart/2005/8/layout/hChevron3"/>
    <dgm:cxn modelId="{07732D31-2533-4E91-A7F3-5D6B75DEF8ED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2E4A070-7495-4911-91B5-26A193A08FB2}" type="presOf" srcId="{10D6AB2F-7F7F-483C-8150-E4E3B92736FF}" destId="{EA78E2DA-2C3F-46FD-B583-3FA490BA459E}" srcOrd="0" destOrd="0" presId="urn:microsoft.com/office/officeart/2005/8/layout/hChevron3"/>
    <dgm:cxn modelId="{5DAD120E-791C-4F58-83E0-B95DC90FE815}" type="presOf" srcId="{879BA7F8-3F53-478B-8672-53596E552BE1}" destId="{F7131B9D-F69A-46C8-96F2-EA3AB2C45AB8}" srcOrd="0" destOrd="0" presId="urn:microsoft.com/office/officeart/2005/8/layout/hChevron3"/>
    <dgm:cxn modelId="{9BACB36E-FD33-48DF-83D7-76C84C6B19BF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B0464120-3B97-4F98-BB13-CF65F2A23DE9}" type="presOf" srcId="{40AAA3BE-F5F9-4B52-8A5F-CFCB447C59B3}" destId="{940CD6E6-21E0-4389-95A4-6737F7DE06AA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8A860761-6AD4-4634-9E21-3D6F9C6DC405}" type="presOf" srcId="{FD809D54-2C35-42E1-B37B-C462ECA71B0A}" destId="{25D8E237-EAE5-4FA7-BF68-21F92A8CCFAC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E8AE5579-BCAA-486A-9895-B0408A42C1C5}" type="presParOf" srcId="{940CD6E6-21E0-4389-95A4-6737F7DE06AA}" destId="{784CB466-119D-46A0-B72E-3B3B2C8EBC49}" srcOrd="0" destOrd="0" presId="urn:microsoft.com/office/officeart/2005/8/layout/hChevron3"/>
    <dgm:cxn modelId="{B78B8FB2-B0EE-430D-8D6F-A4372467E470}" type="presParOf" srcId="{940CD6E6-21E0-4389-95A4-6737F7DE06AA}" destId="{BEA4F0DA-2C70-49E9-9745-C1B69BBF963E}" srcOrd="1" destOrd="0" presId="urn:microsoft.com/office/officeart/2005/8/layout/hChevron3"/>
    <dgm:cxn modelId="{D096374F-E228-420E-8022-9469E7F9830D}" type="presParOf" srcId="{940CD6E6-21E0-4389-95A4-6737F7DE06AA}" destId="{25D8E237-EAE5-4FA7-BF68-21F92A8CCFAC}" srcOrd="2" destOrd="0" presId="urn:microsoft.com/office/officeart/2005/8/layout/hChevron3"/>
    <dgm:cxn modelId="{C0F2B827-C995-4895-BA56-13C571E84B8D}" type="presParOf" srcId="{940CD6E6-21E0-4389-95A4-6737F7DE06AA}" destId="{67257523-E02D-4BBE-A884-A5478946F927}" srcOrd="3" destOrd="0" presId="urn:microsoft.com/office/officeart/2005/8/layout/hChevron3"/>
    <dgm:cxn modelId="{939BF639-EF97-4F4E-A4D6-DB88E3925A0E}" type="presParOf" srcId="{940CD6E6-21E0-4389-95A4-6737F7DE06AA}" destId="{EA78E2DA-2C3F-46FD-B583-3FA490BA459E}" srcOrd="4" destOrd="0" presId="urn:microsoft.com/office/officeart/2005/8/layout/hChevron3"/>
    <dgm:cxn modelId="{9EE4674C-A130-4642-9E6B-A1C8FBB07693}" type="presParOf" srcId="{940CD6E6-21E0-4389-95A4-6737F7DE06AA}" destId="{7509B422-EA77-4523-A783-1A2423E33CCB}" srcOrd="5" destOrd="0" presId="urn:microsoft.com/office/officeart/2005/8/layout/hChevron3"/>
    <dgm:cxn modelId="{3B837906-B0FE-483E-97EB-F4B9714E7917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49F9EA-698B-4E0F-BC60-4CB6B3C88FF1}" type="presOf" srcId="{879BA7F8-3F53-478B-8672-53596E552BE1}" destId="{F7131B9D-F69A-46C8-96F2-EA3AB2C45AB8}" srcOrd="0" destOrd="0" presId="urn:microsoft.com/office/officeart/2005/8/layout/hChevron3"/>
    <dgm:cxn modelId="{60977C76-05EA-4934-A939-4BE16FE84396}" type="presOf" srcId="{40AAA3BE-F5F9-4B52-8A5F-CFCB447C59B3}" destId="{940CD6E6-21E0-4389-95A4-6737F7DE06AA}" srcOrd="0" destOrd="0" presId="urn:microsoft.com/office/officeart/2005/8/layout/hChevron3"/>
    <dgm:cxn modelId="{B12601F5-718F-4832-9020-FB7AC31E7FB3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6CACFDEB-2427-47B6-A380-9D381F704939}" type="presOf" srcId="{10D6AB2F-7F7F-483C-8150-E4E3B92736FF}" destId="{EA78E2DA-2C3F-46FD-B583-3FA490BA459E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685BA23B-5896-429D-93B0-35C983142C5C}" type="presOf" srcId="{FD809D54-2C35-42E1-B37B-C462ECA71B0A}" destId="{25D8E237-EAE5-4FA7-BF68-21F92A8CCFAC}" srcOrd="0" destOrd="0" presId="urn:microsoft.com/office/officeart/2005/8/layout/hChevron3"/>
    <dgm:cxn modelId="{19E41388-FF59-43AB-82D4-91A6F3965351}" type="presParOf" srcId="{940CD6E6-21E0-4389-95A4-6737F7DE06AA}" destId="{784CB466-119D-46A0-B72E-3B3B2C8EBC49}" srcOrd="0" destOrd="0" presId="urn:microsoft.com/office/officeart/2005/8/layout/hChevron3"/>
    <dgm:cxn modelId="{F2BE71E1-5397-42DD-8216-4AB9020E292C}" type="presParOf" srcId="{940CD6E6-21E0-4389-95A4-6737F7DE06AA}" destId="{BEA4F0DA-2C70-49E9-9745-C1B69BBF963E}" srcOrd="1" destOrd="0" presId="urn:microsoft.com/office/officeart/2005/8/layout/hChevron3"/>
    <dgm:cxn modelId="{1E0C14DF-5651-4E0E-A495-8A3B495C5F7D}" type="presParOf" srcId="{940CD6E6-21E0-4389-95A4-6737F7DE06AA}" destId="{25D8E237-EAE5-4FA7-BF68-21F92A8CCFAC}" srcOrd="2" destOrd="0" presId="urn:microsoft.com/office/officeart/2005/8/layout/hChevron3"/>
    <dgm:cxn modelId="{22DB9783-5099-4D8B-9920-A4945C52F497}" type="presParOf" srcId="{940CD6E6-21E0-4389-95A4-6737F7DE06AA}" destId="{67257523-E02D-4BBE-A884-A5478946F927}" srcOrd="3" destOrd="0" presId="urn:microsoft.com/office/officeart/2005/8/layout/hChevron3"/>
    <dgm:cxn modelId="{972D3721-ED23-4F7A-B2A9-273DD6C78036}" type="presParOf" srcId="{940CD6E6-21E0-4389-95A4-6737F7DE06AA}" destId="{EA78E2DA-2C3F-46FD-B583-3FA490BA459E}" srcOrd="4" destOrd="0" presId="urn:microsoft.com/office/officeart/2005/8/layout/hChevron3"/>
    <dgm:cxn modelId="{EFEB7AB1-D97A-4CB5-ABB1-393504D23BF8}" type="presParOf" srcId="{940CD6E6-21E0-4389-95A4-6737F7DE06AA}" destId="{7509B422-EA77-4523-A783-1A2423E33CCB}" srcOrd="5" destOrd="0" presId="urn:microsoft.com/office/officeart/2005/8/layout/hChevron3"/>
    <dgm:cxn modelId="{AA743E96-83C6-415E-8B45-2530ED8BAB78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58954FA-0446-4753-B8ED-BD4C05B75CBD}" type="presOf" srcId="{879BA7F8-3F53-478B-8672-53596E552BE1}" destId="{F7131B9D-F69A-46C8-96F2-EA3AB2C45AB8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34E1C855-EDBC-467B-AAE0-9878A9AB1BC4}" type="presOf" srcId="{40AAA3BE-F5F9-4B52-8A5F-CFCB447C59B3}" destId="{940CD6E6-21E0-4389-95A4-6737F7DE06AA}" srcOrd="0" destOrd="0" presId="urn:microsoft.com/office/officeart/2005/8/layout/hChevron3"/>
    <dgm:cxn modelId="{8926E770-28F8-4C9F-94C0-875AC916867E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A17E92F0-B963-42F8-9D02-454510B1E445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5B30518B-37CE-4124-8DE8-366E74405649}" type="presOf" srcId="{FD809D54-2C35-42E1-B37B-C462ECA71B0A}" destId="{25D8E237-EAE5-4FA7-BF68-21F92A8CCFAC}" srcOrd="0" destOrd="0" presId="urn:microsoft.com/office/officeart/2005/8/layout/hChevron3"/>
    <dgm:cxn modelId="{A3D9DB0C-0F9F-480C-B7F5-6222375ECD8B}" type="presParOf" srcId="{940CD6E6-21E0-4389-95A4-6737F7DE06AA}" destId="{784CB466-119D-46A0-B72E-3B3B2C8EBC49}" srcOrd="0" destOrd="0" presId="urn:microsoft.com/office/officeart/2005/8/layout/hChevron3"/>
    <dgm:cxn modelId="{097448DA-BE0F-4F01-BC49-894C594DA356}" type="presParOf" srcId="{940CD6E6-21E0-4389-95A4-6737F7DE06AA}" destId="{BEA4F0DA-2C70-49E9-9745-C1B69BBF963E}" srcOrd="1" destOrd="0" presId="urn:microsoft.com/office/officeart/2005/8/layout/hChevron3"/>
    <dgm:cxn modelId="{A2E4BD7E-6831-4C59-A76D-70E12F5702F8}" type="presParOf" srcId="{940CD6E6-21E0-4389-95A4-6737F7DE06AA}" destId="{25D8E237-EAE5-4FA7-BF68-21F92A8CCFAC}" srcOrd="2" destOrd="0" presId="urn:microsoft.com/office/officeart/2005/8/layout/hChevron3"/>
    <dgm:cxn modelId="{432977AF-390C-4687-952D-B7F543EE49E0}" type="presParOf" srcId="{940CD6E6-21E0-4389-95A4-6737F7DE06AA}" destId="{67257523-E02D-4BBE-A884-A5478946F927}" srcOrd="3" destOrd="0" presId="urn:microsoft.com/office/officeart/2005/8/layout/hChevron3"/>
    <dgm:cxn modelId="{9E4A2DE8-34CD-4A63-AE76-3F41A1B9AB0E}" type="presParOf" srcId="{940CD6E6-21E0-4389-95A4-6737F7DE06AA}" destId="{EA78E2DA-2C3F-46FD-B583-3FA490BA459E}" srcOrd="4" destOrd="0" presId="urn:microsoft.com/office/officeart/2005/8/layout/hChevron3"/>
    <dgm:cxn modelId="{E5CE6A49-753B-437C-B117-6E4B4C7C8575}" type="presParOf" srcId="{940CD6E6-21E0-4389-95A4-6737F7DE06AA}" destId="{7509B422-EA77-4523-A783-1A2423E33CCB}" srcOrd="5" destOrd="0" presId="urn:microsoft.com/office/officeart/2005/8/layout/hChevron3"/>
    <dgm:cxn modelId="{10C4260C-05DF-49AA-8238-1801885DF481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37B305E-9840-4E15-A24A-0DA0698C255F}" type="presOf" srcId="{D310D876-0E84-4347-9C09-CC357D088483}" destId="{784CB466-119D-46A0-B72E-3B3B2C8EBC49}" srcOrd="0" destOrd="0" presId="urn:microsoft.com/office/officeart/2005/8/layout/hChevron3"/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2EB2942E-AA50-460C-AE14-1027D12E9610}" type="presOf" srcId="{879BA7F8-3F53-478B-8672-53596E552BE1}" destId="{F7131B9D-F69A-46C8-96F2-EA3AB2C45AB8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169D8954-915C-43F2-949A-BE50C05138CB}" type="presOf" srcId="{40AAA3BE-F5F9-4B52-8A5F-CFCB447C59B3}" destId="{940CD6E6-21E0-4389-95A4-6737F7DE06AA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2FA9C73C-51AF-4B03-8065-EDF0AB62C4F1}" type="presOf" srcId="{10D6AB2F-7F7F-483C-8150-E4E3B92736FF}" destId="{EA78E2DA-2C3F-46FD-B583-3FA490BA459E}" srcOrd="0" destOrd="0" presId="urn:microsoft.com/office/officeart/2005/8/layout/hChevron3"/>
    <dgm:cxn modelId="{425B11E4-C638-4596-95B8-F0021F23052D}" type="presOf" srcId="{FD809D54-2C35-42E1-B37B-C462ECA71B0A}" destId="{25D8E237-EAE5-4FA7-BF68-21F92A8CCFAC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F412969D-2102-43EE-916E-47CF8B5A9E7F}" type="presParOf" srcId="{940CD6E6-21E0-4389-95A4-6737F7DE06AA}" destId="{784CB466-119D-46A0-B72E-3B3B2C8EBC49}" srcOrd="0" destOrd="0" presId="urn:microsoft.com/office/officeart/2005/8/layout/hChevron3"/>
    <dgm:cxn modelId="{24DFF791-8BC7-48BE-A880-44305FDD4249}" type="presParOf" srcId="{940CD6E6-21E0-4389-95A4-6737F7DE06AA}" destId="{BEA4F0DA-2C70-49E9-9745-C1B69BBF963E}" srcOrd="1" destOrd="0" presId="urn:microsoft.com/office/officeart/2005/8/layout/hChevron3"/>
    <dgm:cxn modelId="{61AC5FD5-FA51-4E43-846E-C25ECD622137}" type="presParOf" srcId="{940CD6E6-21E0-4389-95A4-6737F7DE06AA}" destId="{25D8E237-EAE5-4FA7-BF68-21F92A8CCFAC}" srcOrd="2" destOrd="0" presId="urn:microsoft.com/office/officeart/2005/8/layout/hChevron3"/>
    <dgm:cxn modelId="{24CBF6FA-5BD9-4B38-B9E2-7FEDA43FAB81}" type="presParOf" srcId="{940CD6E6-21E0-4389-95A4-6737F7DE06AA}" destId="{67257523-E02D-4BBE-A884-A5478946F927}" srcOrd="3" destOrd="0" presId="urn:microsoft.com/office/officeart/2005/8/layout/hChevron3"/>
    <dgm:cxn modelId="{5EDC4E5F-5147-4A3B-9845-529AC3BB9190}" type="presParOf" srcId="{940CD6E6-21E0-4389-95A4-6737F7DE06AA}" destId="{EA78E2DA-2C3F-46FD-B583-3FA490BA459E}" srcOrd="4" destOrd="0" presId="urn:microsoft.com/office/officeart/2005/8/layout/hChevron3"/>
    <dgm:cxn modelId="{84DCAF4E-BC6B-4E48-9809-0BF62F26CFF4}" type="presParOf" srcId="{940CD6E6-21E0-4389-95A4-6737F7DE06AA}" destId="{7509B422-EA77-4523-A783-1A2423E33CCB}" srcOrd="5" destOrd="0" presId="urn:microsoft.com/office/officeart/2005/8/layout/hChevron3"/>
    <dgm:cxn modelId="{C5159E1F-2CF3-4A24-87C5-BC79CF2B73A1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AAA3BE-F5F9-4B52-8A5F-CFCB447C59B3}" type="doc">
      <dgm:prSet loTypeId="urn:microsoft.com/office/officeart/2005/8/layout/hChevron3" loCatId="process" qsTypeId="urn:microsoft.com/office/officeart/2005/8/quickstyle/simple4" qsCatId="simple" csTypeId="urn:microsoft.com/office/officeart/2005/8/colors/accent1_4" csCatId="accent1" phldr="1"/>
      <dgm:spPr/>
    </dgm:pt>
    <dgm:pt modelId="{D310D876-0E84-4347-9C09-CC357D088483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</a:gradFill>
      </dgm:spPr>
      <dgm:t>
        <a:bodyPr/>
        <a:lstStyle/>
        <a:p>
          <a:pPr marL="184150" indent="-184150" algn="l">
            <a:spcAft>
              <a:spcPts val="0"/>
            </a:spcAft>
          </a:pPr>
          <a:r>
            <a:rPr lang="en-US" sz="1150" b="1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0A560E20-6F2E-4894-836A-F74ED6EEDF83}" type="par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6EFBA241-EB5E-49CD-A786-25F84C9A118C}" type="sibTrans" cxnId="{8C410F18-AC8D-48FF-8505-30C8E7B0ECDA}">
      <dgm:prSet/>
      <dgm:spPr/>
      <dgm:t>
        <a:bodyPr/>
        <a:lstStyle/>
        <a:p>
          <a:endParaRPr lang="en-US" sz="1000" noProof="0"/>
        </a:p>
      </dgm:t>
    </dgm:pt>
    <dgm:pt modelId="{FD809D54-2C35-42E1-B37B-C462ECA71B0A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marL="138113" indent="-138113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582D349D-0057-4AD4-B0BB-929DEC8864F0}" type="par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E3B058C6-4708-4A24-8815-E721177918F4}" type="sibTrans" cxnId="{92B77E6A-E8F2-44AB-8061-A75E4901C96E}">
      <dgm:prSet/>
      <dgm:spPr/>
      <dgm:t>
        <a:bodyPr/>
        <a:lstStyle/>
        <a:p>
          <a:endParaRPr lang="en-US" sz="1000" noProof="0"/>
        </a:p>
      </dgm:t>
    </dgm:pt>
    <dgm:pt modelId="{879BA7F8-3F53-478B-8672-53596E552BE1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indent="0"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noProof="0" dirty="0">
            <a:latin typeface="Calibri" pitchFamily="34" charset="0"/>
            <a:cs typeface="Calibri" pitchFamily="34" charset="0"/>
          </a:endParaRPr>
        </a:p>
      </dgm:t>
    </dgm:pt>
    <dgm:pt modelId="{FB8256FF-3BDD-4B27-8C9E-E68A7BCCE490}" type="par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42938C4A-0A3F-4812-BFBA-0BD35A60C62C}" type="sibTrans" cxnId="{B57AD39B-A7D4-41A7-9A7F-A9DD8275D377}">
      <dgm:prSet/>
      <dgm:spPr/>
      <dgm:t>
        <a:bodyPr/>
        <a:lstStyle/>
        <a:p>
          <a:endParaRPr lang="en-US" sz="1000" noProof="0"/>
        </a:p>
      </dgm:t>
    </dgm:pt>
    <dgm:pt modelId="{10D6AB2F-7F7F-483C-8150-E4E3B92736FF}">
      <dgm:prSet phldrT="[Text]" custT="1"/>
      <dgm:spPr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</a:gradFill>
      </dgm:spPr>
      <dgm:t>
        <a:bodyPr/>
        <a:lstStyle/>
        <a:p>
          <a:pPr algn="l">
            <a:spcAft>
              <a:spcPts val="0"/>
            </a:spcAft>
          </a:pPr>
          <a:r>
            <a:rPr lang="en-US" sz="10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gm:t>
    </dgm:pt>
    <dgm:pt modelId="{8479A3E3-505A-4CE3-A8BA-F04F2C94C724}" type="parTrans" cxnId="{4C836336-E9DA-467B-83DC-9587D6B101D4}">
      <dgm:prSet/>
      <dgm:spPr/>
      <dgm:t>
        <a:bodyPr/>
        <a:lstStyle/>
        <a:p>
          <a:endParaRPr lang="en-US" noProof="0"/>
        </a:p>
      </dgm:t>
    </dgm:pt>
    <dgm:pt modelId="{EFA05EB6-7EEC-4EEC-A693-BDAB9AE47B38}" type="sibTrans" cxnId="{4C836336-E9DA-467B-83DC-9587D6B101D4}">
      <dgm:prSet/>
      <dgm:spPr/>
      <dgm:t>
        <a:bodyPr/>
        <a:lstStyle/>
        <a:p>
          <a:endParaRPr lang="en-US" noProof="0"/>
        </a:p>
      </dgm:t>
    </dgm:pt>
    <dgm:pt modelId="{940CD6E6-21E0-4389-95A4-6737F7DE06AA}" type="pres">
      <dgm:prSet presAssocID="{40AAA3BE-F5F9-4B52-8A5F-CFCB447C59B3}" presName="Name0" presStyleCnt="0">
        <dgm:presLayoutVars>
          <dgm:dir/>
          <dgm:resizeHandles val="exact"/>
        </dgm:presLayoutVars>
      </dgm:prSet>
      <dgm:spPr/>
    </dgm:pt>
    <dgm:pt modelId="{784CB466-119D-46A0-B72E-3B3B2C8EBC49}" type="pres">
      <dgm:prSet presAssocID="{D310D876-0E84-4347-9C09-CC357D088483}" presName="parTxOnly" presStyleLbl="node1" presStyleIdx="0" presStyleCnt="4" custLinFactY="175000" custLinFactNeighborX="5239" custLinFactNeighborY="2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A4F0DA-2C70-49E9-9745-C1B69BBF963E}" type="pres">
      <dgm:prSet presAssocID="{6EFBA241-EB5E-49CD-A786-25F84C9A118C}" presName="parSpace" presStyleCnt="0"/>
      <dgm:spPr/>
    </dgm:pt>
    <dgm:pt modelId="{25D8E237-EAE5-4FA7-BF68-21F92A8CCFAC}" type="pres">
      <dgm:prSet presAssocID="{FD809D54-2C35-42E1-B37B-C462ECA71B0A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257523-E02D-4BBE-A884-A5478946F927}" type="pres">
      <dgm:prSet presAssocID="{E3B058C6-4708-4A24-8815-E721177918F4}" presName="parSpace" presStyleCnt="0"/>
      <dgm:spPr/>
    </dgm:pt>
    <dgm:pt modelId="{EA78E2DA-2C3F-46FD-B583-3FA490BA459E}" type="pres">
      <dgm:prSet presAssocID="{10D6AB2F-7F7F-483C-8150-E4E3B92736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09B422-EA77-4523-A783-1A2423E33CCB}" type="pres">
      <dgm:prSet presAssocID="{EFA05EB6-7EEC-4EEC-A693-BDAB9AE47B38}" presName="parSpace" presStyleCnt="0"/>
      <dgm:spPr/>
    </dgm:pt>
    <dgm:pt modelId="{F7131B9D-F69A-46C8-96F2-EA3AB2C45AB8}" type="pres">
      <dgm:prSet presAssocID="{879BA7F8-3F53-478B-8672-53596E552BE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C836336-E9DA-467B-83DC-9587D6B101D4}" srcId="{40AAA3BE-F5F9-4B52-8A5F-CFCB447C59B3}" destId="{10D6AB2F-7F7F-483C-8150-E4E3B92736FF}" srcOrd="2" destOrd="0" parTransId="{8479A3E3-505A-4CE3-A8BA-F04F2C94C724}" sibTransId="{EFA05EB6-7EEC-4EEC-A693-BDAB9AE47B38}"/>
    <dgm:cxn modelId="{95DFB28C-1266-45A0-9C2A-1ACF9DAAE821}" type="presOf" srcId="{40AAA3BE-F5F9-4B52-8A5F-CFCB447C59B3}" destId="{940CD6E6-21E0-4389-95A4-6737F7DE06AA}" srcOrd="0" destOrd="0" presId="urn:microsoft.com/office/officeart/2005/8/layout/hChevron3"/>
    <dgm:cxn modelId="{890F5378-69D8-4231-8413-212359C2B18D}" type="presOf" srcId="{D310D876-0E84-4347-9C09-CC357D088483}" destId="{784CB466-119D-46A0-B72E-3B3B2C8EBC49}" srcOrd="0" destOrd="0" presId="urn:microsoft.com/office/officeart/2005/8/layout/hChevron3"/>
    <dgm:cxn modelId="{92B77E6A-E8F2-44AB-8061-A75E4901C96E}" srcId="{40AAA3BE-F5F9-4B52-8A5F-CFCB447C59B3}" destId="{FD809D54-2C35-42E1-B37B-C462ECA71B0A}" srcOrd="1" destOrd="0" parTransId="{582D349D-0057-4AD4-B0BB-929DEC8864F0}" sibTransId="{E3B058C6-4708-4A24-8815-E721177918F4}"/>
    <dgm:cxn modelId="{AA36E113-A77D-44E9-8DC0-59CC634305A1}" type="presOf" srcId="{FD809D54-2C35-42E1-B37B-C462ECA71B0A}" destId="{25D8E237-EAE5-4FA7-BF68-21F92A8CCFAC}" srcOrd="0" destOrd="0" presId="urn:microsoft.com/office/officeart/2005/8/layout/hChevron3"/>
    <dgm:cxn modelId="{5502D316-1A52-4D3B-B425-2A9DBDF8805D}" type="presOf" srcId="{10D6AB2F-7F7F-483C-8150-E4E3B92736FF}" destId="{EA78E2DA-2C3F-46FD-B583-3FA490BA459E}" srcOrd="0" destOrd="0" presId="urn:microsoft.com/office/officeart/2005/8/layout/hChevron3"/>
    <dgm:cxn modelId="{8C410F18-AC8D-48FF-8505-30C8E7B0ECDA}" srcId="{40AAA3BE-F5F9-4B52-8A5F-CFCB447C59B3}" destId="{D310D876-0E84-4347-9C09-CC357D088483}" srcOrd="0" destOrd="0" parTransId="{0A560E20-6F2E-4894-836A-F74ED6EEDF83}" sibTransId="{6EFBA241-EB5E-49CD-A786-25F84C9A118C}"/>
    <dgm:cxn modelId="{A0E2A60B-5446-4941-A425-29AB5774CECF}" type="presOf" srcId="{879BA7F8-3F53-478B-8672-53596E552BE1}" destId="{F7131B9D-F69A-46C8-96F2-EA3AB2C45AB8}" srcOrd="0" destOrd="0" presId="urn:microsoft.com/office/officeart/2005/8/layout/hChevron3"/>
    <dgm:cxn modelId="{B57AD39B-A7D4-41A7-9A7F-A9DD8275D377}" srcId="{40AAA3BE-F5F9-4B52-8A5F-CFCB447C59B3}" destId="{879BA7F8-3F53-478B-8672-53596E552BE1}" srcOrd="3" destOrd="0" parTransId="{FB8256FF-3BDD-4B27-8C9E-E68A7BCCE490}" sibTransId="{42938C4A-0A3F-4812-BFBA-0BD35A60C62C}"/>
    <dgm:cxn modelId="{7AD584B6-5ACE-4F2A-9812-0CD0B0843A60}" type="presParOf" srcId="{940CD6E6-21E0-4389-95A4-6737F7DE06AA}" destId="{784CB466-119D-46A0-B72E-3B3B2C8EBC49}" srcOrd="0" destOrd="0" presId="urn:microsoft.com/office/officeart/2005/8/layout/hChevron3"/>
    <dgm:cxn modelId="{D54FBCE7-043D-407A-8694-B18383456F04}" type="presParOf" srcId="{940CD6E6-21E0-4389-95A4-6737F7DE06AA}" destId="{BEA4F0DA-2C70-49E9-9745-C1B69BBF963E}" srcOrd="1" destOrd="0" presId="urn:microsoft.com/office/officeart/2005/8/layout/hChevron3"/>
    <dgm:cxn modelId="{576EEF7B-E6CE-4403-82E0-961CB1235495}" type="presParOf" srcId="{940CD6E6-21E0-4389-95A4-6737F7DE06AA}" destId="{25D8E237-EAE5-4FA7-BF68-21F92A8CCFAC}" srcOrd="2" destOrd="0" presId="urn:microsoft.com/office/officeart/2005/8/layout/hChevron3"/>
    <dgm:cxn modelId="{33A48E41-8265-4ECE-B63E-562C041F9E1A}" type="presParOf" srcId="{940CD6E6-21E0-4389-95A4-6737F7DE06AA}" destId="{67257523-E02D-4BBE-A884-A5478946F927}" srcOrd="3" destOrd="0" presId="urn:microsoft.com/office/officeart/2005/8/layout/hChevron3"/>
    <dgm:cxn modelId="{8ABDCA6B-8522-4C1C-915E-8733AC379AF9}" type="presParOf" srcId="{940CD6E6-21E0-4389-95A4-6737F7DE06AA}" destId="{EA78E2DA-2C3F-46FD-B583-3FA490BA459E}" srcOrd="4" destOrd="0" presId="urn:microsoft.com/office/officeart/2005/8/layout/hChevron3"/>
    <dgm:cxn modelId="{464E33CB-C028-467B-9F8F-55BA7B94E615}" type="presParOf" srcId="{940CD6E6-21E0-4389-95A4-6737F7DE06AA}" destId="{7509B422-EA77-4523-A783-1A2423E33CCB}" srcOrd="5" destOrd="0" presId="urn:microsoft.com/office/officeart/2005/8/layout/hChevron3"/>
    <dgm:cxn modelId="{34240454-53F0-49B1-8E17-5286F987F855}" type="presParOf" srcId="{940CD6E6-21E0-4389-95A4-6737F7DE06AA}" destId="{F7131B9D-F69A-46C8-96F2-EA3AB2C45AB8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foreign metals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kern="1200" noProof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kern="1200" noProof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kern="1200" noProof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kern="1200" noProof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kern="1200" noProof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kern="1200" noProof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</a:t>
          </a: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Impurities on furnace and</a:t>
          </a:r>
          <a:br>
            <a:rPr lang="en-US" sz="1000" kern="1200" noProof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38113" lvl="0" indent="-138113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</a:b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and crucible walls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80975" lvl="0" indent="-180975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80975" lvl="0" indent="-180975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80975" lvl="0" indent="-180975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80975" lvl="0" indent="-180975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80975" lvl="0" indent="-180975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180975" lvl="0" indent="-180975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foreign metals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foreign metals</a:t>
          </a:r>
          <a:endParaRPr lang="en-US" sz="115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marL="184150" lvl="0" indent="-184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I. Impurities in the melt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II. Impurities on furnace</a:t>
          </a:r>
          <a:b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</a:b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and crucible walls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III. Basics of flux preparations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solidFill>
          <a:schemeClr val="accent4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b="0" kern="1200" noProof="0" dirty="0" smtClean="0">
              <a:effectLst/>
              <a:latin typeface="Calibri" pitchFamily="34" charset="0"/>
              <a:cs typeface="Calibri" pitchFamily="34" charset="0"/>
            </a:rPr>
            <a:t>foreign metals</a:t>
          </a:r>
          <a:endParaRPr lang="en-US" sz="1000" b="0" kern="1200" noProof="0" dirty="0">
            <a:effectLst/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CB466-119D-46A0-B72E-3B3B2C8EBC49}">
      <dsp:nvSpPr>
        <dsp:cNvPr id="0" name=""/>
        <dsp:cNvSpPr/>
      </dsp:nvSpPr>
      <dsp:spPr>
        <a:xfrm>
          <a:off x="30359" y="0"/>
          <a:ext cx="2645801" cy="382665"/>
        </a:xfrm>
        <a:prstGeom prst="homePlate">
          <a:avLst/>
        </a:prstGeom>
        <a:gradFill rotWithShape="0">
          <a:gsLst>
            <a:gs pos="0">
              <a:schemeClr val="accent1"/>
            </a:gs>
            <a:gs pos="80000">
              <a:schemeClr val="accent1"/>
            </a:gs>
            <a:gs pos="100000">
              <a:schemeClr val="accent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184150" lvl="0" indent="-184150" algn="l" defTabSz="51117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50" b="1" kern="1200" noProof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I. Impurities in the melt</a:t>
          </a:r>
          <a:endParaRPr lang="en-US" sz="1150" b="1" kern="1200" noProof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30359" y="0"/>
        <a:ext cx="2550135" cy="382665"/>
      </dsp:txXfrm>
    </dsp:sp>
    <dsp:sp modelId="{25D8E237-EAE5-4FA7-BF68-21F92A8CCFAC}">
      <dsp:nvSpPr>
        <dsp:cNvPr id="0" name=""/>
        <dsp:cNvSpPr/>
      </dsp:nvSpPr>
      <dsp:spPr>
        <a:xfrm>
          <a:off x="2119278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marL="138113" lvl="0" indent="-138113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II. Impurities on furnace and</a:t>
          </a:r>
          <a:br>
            <a:rPr lang="en-US" sz="1000" kern="1200" noProof="0" dirty="0" smtClean="0">
              <a:latin typeface="Calibri" pitchFamily="34" charset="0"/>
              <a:cs typeface="Calibri" pitchFamily="34" charset="0"/>
            </a:rPr>
          </a:b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crucible walls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2310611" y="0"/>
        <a:ext cx="2263136" cy="382665"/>
      </dsp:txXfrm>
    </dsp:sp>
    <dsp:sp modelId="{EA78E2DA-2C3F-46FD-B583-3FA490BA459E}">
      <dsp:nvSpPr>
        <dsp:cNvPr id="0" name=""/>
        <dsp:cNvSpPr/>
      </dsp:nvSpPr>
      <dsp:spPr>
        <a:xfrm>
          <a:off x="4235919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8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III. Basics of flux preparations</a:t>
          </a:r>
        </a:p>
      </dsp:txBody>
      <dsp:txXfrm>
        <a:off x="4427252" y="0"/>
        <a:ext cx="2263136" cy="382665"/>
      </dsp:txXfrm>
    </dsp:sp>
    <dsp:sp modelId="{F7131B9D-F69A-46C8-96F2-EA3AB2C45AB8}">
      <dsp:nvSpPr>
        <dsp:cNvPr id="0" name=""/>
        <dsp:cNvSpPr/>
      </dsp:nvSpPr>
      <dsp:spPr>
        <a:xfrm>
          <a:off x="6352561" y="0"/>
          <a:ext cx="2645801" cy="382665"/>
        </a:xfrm>
        <a:prstGeom prst="chevron">
          <a:avLst/>
        </a:prstGeom>
        <a:gradFill rotWithShape="0">
          <a:gsLst>
            <a:gs pos="0">
              <a:schemeClr val="tx1">
                <a:lumMod val="75000"/>
              </a:schemeClr>
            </a:gs>
            <a:gs pos="80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IV. Impurities due to</a:t>
          </a:r>
        </a:p>
        <a:p>
          <a:pPr marL="176213" lvl="0" indent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000" kern="1200" noProof="0" dirty="0" smtClean="0">
              <a:latin typeface="Calibri" pitchFamily="34" charset="0"/>
              <a:cs typeface="Calibri" pitchFamily="34" charset="0"/>
            </a:rPr>
            <a:t>foreign metals</a:t>
          </a:r>
          <a:endParaRPr lang="en-US" sz="1000" kern="1200" noProof="0" dirty="0">
            <a:latin typeface="Calibri" pitchFamily="34" charset="0"/>
            <a:cs typeface="Calibri" pitchFamily="34" charset="0"/>
          </a:endParaRPr>
        </a:p>
      </dsp:txBody>
      <dsp:txXfrm>
        <a:off x="6543894" y="0"/>
        <a:ext cx="2263136" cy="382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09962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36" y="1"/>
            <a:ext cx="2909962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9918"/>
            <a:ext cx="2909962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36" y="9359918"/>
            <a:ext cx="2909962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A43D6E95-5C07-4349-A703-BE1CC19A94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50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09962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6836" y="1"/>
            <a:ext cx="2909962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30" y="4682252"/>
            <a:ext cx="5375241" cy="443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18"/>
            <a:ext cx="2909962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6836" y="9359918"/>
            <a:ext cx="2909962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11" tIns="45156" rIns="90311" bIns="45156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6D07D105-B34B-44D5-9668-B3E1034EF0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03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25B0A-4A23-4E37-8802-FD8531D82227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96414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7D105-B34B-44D5-9668-B3E1034EF03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853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7D105-B34B-44D5-9668-B3E1034EF03D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0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7D105-B34B-44D5-9668-B3E1034EF03D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5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7D105-B34B-44D5-9668-B3E1034EF03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85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7D105-B34B-44D5-9668-B3E1034EF03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853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F0766-0606-43EF-9554-0D95DE9C0B40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26013" cy="36957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73" y="4682252"/>
            <a:ext cx="4927555" cy="4433082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6162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0FE5F3-C9B7-4FC8-9E81-3FF44D0EFB93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26013" cy="36957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73" y="4682252"/>
            <a:ext cx="4927555" cy="4433082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0193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7D105-B34B-44D5-9668-B3E1034EF03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853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59398-4B5F-4E85-8A0E-284E1CF01CB7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879" y="4681535"/>
            <a:ext cx="4926544" cy="4433899"/>
          </a:xfrm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0384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825F0-3C8A-4E2B-8777-60B181203A5E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879" y="4681535"/>
            <a:ext cx="4926544" cy="4433899"/>
          </a:xfrm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dirty="0" smtClean="0"/>
              <a:t>It is </a:t>
            </a:r>
            <a:r>
              <a:rPr lang="en-GB" u="sng" dirty="0" smtClean="0"/>
              <a:t>quite important</a:t>
            </a:r>
            <a:r>
              <a:rPr lang="en-GB" dirty="0" smtClean="0"/>
              <a:t> to know    that for this mechanism </a:t>
            </a:r>
            <a:r>
              <a:rPr lang="en-GB" u="sng" dirty="0" smtClean="0"/>
              <a:t>no paddle is needed</a:t>
            </a:r>
            <a:r>
              <a:rPr lang="en-GB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409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07D105-B34B-44D5-9668-B3E1034EF03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85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1DED9-D023-4674-99D4-836EA32C7A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E493-28AB-4650-AAD3-86D5583E23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2AA-D8AD-4CE5-9D71-0DB6537875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0F513-2725-4C3B-86E3-5EBB293DC3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726E-055F-4E2B-940A-CA3F391320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7171A-CB27-4A59-A79C-210135B68D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B692-1B37-47F3-846F-4828345C39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304C-57E7-497B-9E20-4C6C28F9F2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09029-6010-4EB9-8314-252EB609DA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CCD0-8D84-4823-BC88-59F45D9EA3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F4B2-97E2-414A-ADA8-FED818D240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410C-7DBE-47CA-8181-70FC7AC359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CAAE80-2DCC-4A7B-B9E8-834A15B070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4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440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diagramDrawing" Target="../diagrams/drawing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12.xml"/><Relationship Id="rId5" Type="http://schemas.openxmlformats.org/officeDocument/2006/relationships/image" Target="../media/image13.png"/><Relationship Id="rId10" Type="http://schemas.openxmlformats.org/officeDocument/2006/relationships/diagramQuickStyle" Target="../diagrams/quickStyle12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16.jpeg"/><Relationship Id="rId9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18.jpeg"/><Relationship Id="rId9" Type="http://schemas.microsoft.com/office/2007/relationships/diagramDrawing" Target="../diagrams/drawin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oleObject" Target="../embeddings/oleObject5.bin"/><Relationship Id="rId7" Type="http://schemas.openxmlformats.org/officeDocument/2006/relationships/diagramData" Target="../diagrams/data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11" Type="http://schemas.microsoft.com/office/2007/relationships/diagramDrawing" Target="../diagrams/drawing21.xml"/><Relationship Id="rId5" Type="http://schemas.openxmlformats.org/officeDocument/2006/relationships/oleObject" Target="../embeddings/oleObject6.bin"/><Relationship Id="rId10" Type="http://schemas.openxmlformats.org/officeDocument/2006/relationships/diagramColors" Target="../diagrams/colors21.xml"/><Relationship Id="rId4" Type="http://schemas.openxmlformats.org/officeDocument/2006/relationships/image" Target="../media/image23.png"/><Relationship Id="rId9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image" Target="../media/image11.png"/><Relationship Id="rId9" Type="http://schemas.microsoft.com/office/2007/relationships/diagramDrawing" Target="../diagrams/drawin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27.jpeg"/><Relationship Id="rId7" Type="http://schemas.openxmlformats.org/officeDocument/2006/relationships/diagramQuickStyle" Target="../diagrams/quickStyle2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28.jpeg"/><Relationship Id="rId9" Type="http://schemas.microsoft.com/office/2007/relationships/diagramDrawing" Target="../diagrams/drawin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image" Target="../media/image12.png"/><Relationship Id="rId7" Type="http://schemas.openxmlformats.org/officeDocument/2006/relationships/diagramData" Target="../diagrams/data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microsoft.com/office/2007/relationships/diagramDrawing" Target="../diagrams/drawing29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29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1.xml"/><Relationship Id="rId3" Type="http://schemas.openxmlformats.org/officeDocument/2006/relationships/image" Target="../media/image31.jpeg"/><Relationship Id="rId7" Type="http://schemas.openxmlformats.org/officeDocument/2006/relationships/diagramQuickStyle" Target="../diagrams/quickStyle3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1.xml"/><Relationship Id="rId5" Type="http://schemas.openxmlformats.org/officeDocument/2006/relationships/diagramData" Target="../diagrams/data31.xml"/><Relationship Id="rId4" Type="http://schemas.openxmlformats.org/officeDocument/2006/relationships/image" Target="../media/image32.jpeg"/><Relationship Id="rId9" Type="http://schemas.microsoft.com/office/2007/relationships/diagramDrawing" Target="../diagrams/drawing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notesSlide" Target="../notesSlides/notesSlide4.xml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11" Type="http://schemas.microsoft.com/office/2007/relationships/diagramDrawing" Target="../diagrams/drawing3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3.xml"/><Relationship Id="rId4" Type="http://schemas.openxmlformats.org/officeDocument/2006/relationships/oleObject" Target="../embeddings/oleObject1.bin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.emf"/><Relationship Id="rId5" Type="http://schemas.openxmlformats.org/officeDocument/2006/relationships/diagramLayout" Target="../diagrams/layout5.xml"/><Relationship Id="rId10" Type="http://schemas.openxmlformats.org/officeDocument/2006/relationships/oleObject" Target="../embeddings/Microsoft_Excel_97-2003_Worksheet1.xls"/><Relationship Id="rId4" Type="http://schemas.openxmlformats.org/officeDocument/2006/relationships/diagramData" Target="../diagrams/data5.xml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oleObject" Target="../embeddings/oleObject3.bin"/><Relationship Id="rId7" Type="http://schemas.openxmlformats.org/officeDocument/2006/relationships/diagramData" Target="../diagrams/data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microsoft.com/office/2007/relationships/diagramDrawing" Target="../diagrams/drawing7.xml"/><Relationship Id="rId5" Type="http://schemas.openxmlformats.org/officeDocument/2006/relationships/oleObject" Target="../embeddings/oleObject4.bin"/><Relationship Id="rId10" Type="http://schemas.openxmlformats.org/officeDocument/2006/relationships/diagramColors" Target="../diagrams/colors7.xml"/><Relationship Id="rId4" Type="http://schemas.openxmlformats.org/officeDocument/2006/relationships/image" Target="../media/image6.wmf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76672"/>
            <a:ext cx="8568952" cy="3157537"/>
          </a:xfrm>
        </p:spPr>
        <p:txBody>
          <a:bodyPr/>
          <a:lstStyle/>
          <a:p>
            <a:r>
              <a:rPr lang="en-US" sz="4400" dirty="0" smtClean="0"/>
              <a:t>Mechanisms in the Cleaning of Aluminium Melts with Flux Preparations</a:t>
            </a:r>
            <a:endParaRPr lang="en-US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1763688" y="407707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???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OCCASION, DATE, VENUE ???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43808" y="541359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???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SPEAKER ???</a:t>
            </a:r>
            <a:endParaRPr lang="de-D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879240" y="3043296"/>
            <a:ext cx="7200800" cy="54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z="3200" dirty="0" smtClean="0"/>
              <a:t>Mechanisms in the Cleaning of Aluminium Melts with Flux Preparations</a:t>
            </a:r>
            <a:endParaRPr lang="en-US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  <a:noFill/>
        </p:spPr>
        <p:txBody>
          <a:bodyPr/>
          <a:lstStyle/>
          <a:p>
            <a:pPr marL="665163" indent="-573088"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en-US" sz="3000" dirty="0" smtClean="0"/>
              <a:t>Impurities in the melt</a:t>
            </a:r>
          </a:p>
          <a:p>
            <a:pPr marL="1349375" lvl="1" indent="-457200">
              <a:spcBef>
                <a:spcPts val="0"/>
              </a:spcBef>
              <a:buSzPct val="80000"/>
            </a:pPr>
            <a:r>
              <a:rPr lang="en-US" sz="2400" dirty="0" smtClean="0"/>
              <a:t>Impurities due to oxides and hydrogen gas</a:t>
            </a:r>
          </a:p>
          <a:p>
            <a:pPr marL="1349375" lvl="1" indent="-457200">
              <a:spcBef>
                <a:spcPts val="0"/>
              </a:spcBef>
              <a:buSzPct val="80000"/>
            </a:pPr>
            <a:r>
              <a:rPr lang="en-US" sz="2400" dirty="0" smtClean="0"/>
              <a:t>Removing oxides with flux preparations</a:t>
            </a:r>
          </a:p>
          <a:p>
            <a:pPr marL="674688" indent="-582613">
              <a:spcBef>
                <a:spcPts val="3000"/>
              </a:spcBef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Impurities on furnace and crucible walls</a:t>
            </a:r>
          </a:p>
          <a:p>
            <a:pPr marL="674688" indent="-582613">
              <a:spcBef>
                <a:spcPts val="1200"/>
              </a:spcBef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Basics of flux preparations</a:t>
            </a:r>
          </a:p>
          <a:p>
            <a:pPr marL="663575" lvl="1" indent="-571500">
              <a:spcBef>
                <a:spcPts val="1200"/>
              </a:spcBef>
              <a:buClr>
                <a:schemeClr val="hlink"/>
              </a:buClr>
              <a:buSzPct val="100000"/>
              <a:buFont typeface="+mj-lt"/>
              <a:buAutoNum type="romanUcPeriod" startAt="4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ea typeface="+mn-ea"/>
                <a:cs typeface="+mn-cs"/>
              </a:rPr>
              <a:t>Impurities due to foreign metals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940833082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83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1012974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2. Removing oxides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2.1 Mode of action of flux preparations</a:t>
            </a:r>
            <a:endParaRPr lang="en-US" sz="2800" i="1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915816" y="2132856"/>
            <a:ext cx="5842992" cy="3701008"/>
          </a:xfrm>
        </p:spPr>
        <p:txBody>
          <a:bodyPr/>
          <a:lstStyle/>
          <a:p>
            <a:r>
              <a:rPr lang="en-US" sz="2800" dirty="0" smtClean="0"/>
              <a:t>Fluxes bind oxides by means of fluorides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 smtClean="0"/>
              <a:t>The interfacial tension between oxide and aluminium </a:t>
            </a:r>
          </a:p>
          <a:p>
            <a:pPr marL="0" indent="0">
              <a:buNone/>
            </a:pPr>
            <a:r>
              <a:rPr lang="en-US" sz="2800" dirty="0" smtClean="0"/>
              <a:t>          </a:t>
            </a:r>
            <a:r>
              <a:rPr lang="en-US" sz="2800" dirty="0">
                <a:solidFill>
                  <a:srgbClr val="FFFF00"/>
                </a:solidFill>
              </a:rPr>
              <a:t>is significantly </a:t>
            </a:r>
            <a:r>
              <a:rPr lang="en-US" sz="2800" dirty="0" smtClean="0">
                <a:solidFill>
                  <a:srgbClr val="FFFF00"/>
                </a:solidFill>
              </a:rPr>
              <a:t>higher </a:t>
            </a:r>
          </a:p>
          <a:p>
            <a:pPr marL="360363" indent="0">
              <a:buNone/>
              <a:tabLst>
                <a:tab pos="360363" algn="l"/>
              </a:tabLst>
            </a:pPr>
            <a:r>
              <a:rPr lang="en-US" sz="2800" dirty="0" smtClean="0"/>
              <a:t>than the interfacial tension between oxide and fluoride.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4137" y="223622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3399"/>
                </a:solidFill>
              </a:rPr>
              <a:t>Oxid</a:t>
            </a:r>
            <a:endParaRPr lang="de-DE" dirty="0">
              <a:solidFill>
                <a:srgbClr val="003399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13072" y="4005064"/>
            <a:ext cx="2630736" cy="1573029"/>
            <a:chOff x="124427" y="4601567"/>
            <a:chExt cx="2630736" cy="1573029"/>
          </a:xfrm>
        </p:grpSpPr>
        <p:sp>
          <p:nvSpPr>
            <p:cNvPr id="6" name="Textfeld 5"/>
            <p:cNvSpPr txBox="1"/>
            <p:nvPr/>
          </p:nvSpPr>
          <p:spPr>
            <a:xfrm>
              <a:off x="124427" y="5805264"/>
              <a:ext cx="2630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FFFF"/>
                  </a:solidFill>
                </a:rPr>
                <a:t>e.g. </a:t>
              </a:r>
              <a:r>
                <a:rPr lang="de-DE" dirty="0" err="1" smtClean="0">
                  <a:solidFill>
                    <a:srgbClr val="FFFFFF"/>
                  </a:solidFill>
                </a:rPr>
                <a:t>sodium</a:t>
              </a:r>
              <a:r>
                <a:rPr lang="de-DE" dirty="0" smtClean="0">
                  <a:solidFill>
                    <a:srgbClr val="FFFFFF"/>
                  </a:solidFill>
                </a:rPr>
                <a:t> </a:t>
              </a:r>
              <a:r>
                <a:rPr lang="de-DE" dirty="0" err="1" smtClean="0">
                  <a:solidFill>
                    <a:srgbClr val="FFFFFF"/>
                  </a:solidFill>
                </a:rPr>
                <a:t>silicofluoride</a:t>
              </a:r>
              <a:endParaRPr lang="de-DE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307237" y="4601567"/>
              <a:ext cx="2135499" cy="1182270"/>
              <a:chOff x="2917018" y="1164349"/>
              <a:chExt cx="1430122" cy="773174"/>
            </a:xfrm>
          </p:grpSpPr>
          <p:sp>
            <p:nvSpPr>
              <p:cNvPr id="17" name="Rechteck 16"/>
              <p:cNvSpPr/>
              <p:nvPr/>
            </p:nvSpPr>
            <p:spPr>
              <a:xfrm>
                <a:off x="2917019" y="1164350"/>
                <a:ext cx="1430121" cy="77317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grpSp>
            <p:nvGrpSpPr>
              <p:cNvPr id="18" name="Gruppieren 9"/>
              <p:cNvGrpSpPr>
                <a:grpSpLocks noChangeAspect="1"/>
              </p:cNvGrpSpPr>
              <p:nvPr/>
            </p:nvGrpSpPr>
            <p:grpSpPr>
              <a:xfrm>
                <a:off x="2917018" y="1164349"/>
                <a:ext cx="1414589" cy="766800"/>
                <a:chOff x="4762611" y="-217252"/>
                <a:chExt cx="2354602" cy="1276349"/>
              </a:xfrm>
            </p:grpSpPr>
            <p:pic>
              <p:nvPicPr>
                <p:cNvPr id="20" name="Grafik 19" descr="Na2SiF6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33893" r="15449"/>
                <a:stretch>
                  <a:fillRect/>
                </a:stretch>
              </p:blipFill>
              <p:spPr>
                <a:xfrm>
                  <a:off x="5650364" y="-217252"/>
                  <a:ext cx="1466849" cy="1276349"/>
                </a:xfrm>
                <a:prstGeom prst="rect">
                  <a:avLst/>
                </a:prstGeom>
              </p:spPr>
            </p:pic>
            <p:sp>
              <p:nvSpPr>
                <p:cNvPr id="21" name="Textfeld 20"/>
                <p:cNvSpPr txBox="1"/>
                <p:nvPr/>
              </p:nvSpPr>
              <p:spPr>
                <a:xfrm>
                  <a:off x="4762611" y="187556"/>
                  <a:ext cx="983954" cy="5122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2400" kern="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2 Na</a:t>
                  </a:r>
                  <a:r>
                    <a:rPr lang="de-DE" sz="2400" kern="0" baseline="30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</a:p>
              </p:txBody>
            </p:sp>
          </p:grpSp>
        </p:grpSp>
      </p:grpSp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1047384991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57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059832" y="1844824"/>
            <a:ext cx="5626968" cy="4464496"/>
          </a:xfrm>
        </p:spPr>
        <p:txBody>
          <a:bodyPr/>
          <a:lstStyle/>
          <a:p>
            <a:r>
              <a:rPr lang="en-US" sz="2800" dirty="0" smtClean="0"/>
              <a:t>The lower energetic state therefore </a:t>
            </a:r>
            <a:r>
              <a:rPr lang="en-US" sz="2800" dirty="0"/>
              <a:t>are </a:t>
            </a:r>
            <a:r>
              <a:rPr lang="en-US" sz="2800" dirty="0" smtClean="0"/>
              <a:t>fluorides adhering and coating oxides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dirty="0" smtClean="0"/>
              <a:t>Fluorine and oxide subsequently form mixing phases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dirty="0" smtClean="0"/>
              <a:t>Aluminium is separated from the mixing phase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57088" y="3429000"/>
            <a:ext cx="2630736" cy="1573029"/>
            <a:chOff x="124427" y="4601567"/>
            <a:chExt cx="2630736" cy="1573029"/>
          </a:xfrm>
        </p:grpSpPr>
        <p:sp>
          <p:nvSpPr>
            <p:cNvPr id="16" name="Textfeld 15"/>
            <p:cNvSpPr txBox="1"/>
            <p:nvPr/>
          </p:nvSpPr>
          <p:spPr>
            <a:xfrm>
              <a:off x="124427" y="5805264"/>
              <a:ext cx="2630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e.g. sodium </a:t>
              </a:r>
              <a:r>
                <a:rPr lang="en-US" dirty="0" err="1" smtClean="0">
                  <a:solidFill>
                    <a:srgbClr val="FFFFFF"/>
                  </a:solidFill>
                </a:rPr>
                <a:t>silicofluoride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307237" y="4601567"/>
              <a:ext cx="2135499" cy="1182270"/>
              <a:chOff x="2917018" y="1164349"/>
              <a:chExt cx="1430122" cy="773174"/>
            </a:xfrm>
          </p:grpSpPr>
          <p:sp>
            <p:nvSpPr>
              <p:cNvPr id="18" name="Rechteck 17"/>
              <p:cNvSpPr/>
              <p:nvPr/>
            </p:nvSpPr>
            <p:spPr>
              <a:xfrm>
                <a:off x="2917019" y="1164350"/>
                <a:ext cx="1430121" cy="77317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grpSp>
            <p:nvGrpSpPr>
              <p:cNvPr id="19" name="Gruppieren 9"/>
              <p:cNvGrpSpPr>
                <a:grpSpLocks noChangeAspect="1"/>
              </p:cNvGrpSpPr>
              <p:nvPr/>
            </p:nvGrpSpPr>
            <p:grpSpPr>
              <a:xfrm>
                <a:off x="2917018" y="1164349"/>
                <a:ext cx="1414589" cy="766800"/>
                <a:chOff x="4762611" y="-217252"/>
                <a:chExt cx="2354602" cy="1276349"/>
              </a:xfrm>
            </p:grpSpPr>
            <p:pic>
              <p:nvPicPr>
                <p:cNvPr id="20" name="Grafik 19" descr="Na2SiF6.JP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33893" r="15449"/>
                <a:stretch>
                  <a:fillRect/>
                </a:stretch>
              </p:blipFill>
              <p:spPr>
                <a:xfrm>
                  <a:off x="5650364" y="-217252"/>
                  <a:ext cx="1466849" cy="1276349"/>
                </a:xfrm>
                <a:prstGeom prst="rect">
                  <a:avLst/>
                </a:prstGeom>
              </p:spPr>
            </p:pic>
            <p:sp>
              <p:nvSpPr>
                <p:cNvPr id="21" name="Textfeld 20"/>
                <p:cNvSpPr txBox="1"/>
                <p:nvPr/>
              </p:nvSpPr>
              <p:spPr>
                <a:xfrm>
                  <a:off x="4762611" y="187556"/>
                  <a:ext cx="983954" cy="5122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2400" kern="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2 Na</a:t>
                  </a:r>
                  <a:r>
                    <a:rPr lang="de-DE" sz="2400" kern="0" baseline="30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</a:p>
              </p:txBody>
            </p:sp>
          </p:grpSp>
        </p:grpSp>
      </p:grp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1012974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2. Removing oxides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2.1 Mode of action of flux preparations</a:t>
            </a:r>
            <a:endParaRPr lang="en-US" sz="2800" i="1" dirty="0"/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49169466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39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hteck 333"/>
          <p:cNvSpPr/>
          <p:nvPr/>
        </p:nvSpPr>
        <p:spPr>
          <a:xfrm>
            <a:off x="251520" y="1466312"/>
            <a:ext cx="8568952" cy="4824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53" name="Textfeld 152"/>
          <p:cNvSpPr txBox="1"/>
          <p:nvPr/>
        </p:nvSpPr>
        <p:spPr>
          <a:xfrm>
            <a:off x="7596336" y="51571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800" b="1" dirty="0" smtClean="0">
                <a:solidFill>
                  <a:prstClr val="white"/>
                </a:solidFill>
                <a:latin typeface="Calibri"/>
              </a:rPr>
              <a:t>Al</a:t>
            </a:r>
            <a:endParaRPr lang="de-DE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Abgerundetes Rechteck 151"/>
          <p:cNvSpPr/>
          <p:nvPr/>
        </p:nvSpPr>
        <p:spPr>
          <a:xfrm>
            <a:off x="1043608" y="2420888"/>
            <a:ext cx="7257950" cy="3643461"/>
          </a:xfrm>
          <a:prstGeom prst="roundRect">
            <a:avLst/>
          </a:prstGeom>
          <a:solidFill>
            <a:srgbClr val="C0C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smtClea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uppieren 169"/>
          <p:cNvGrpSpPr/>
          <p:nvPr/>
        </p:nvGrpSpPr>
        <p:grpSpPr>
          <a:xfrm>
            <a:off x="1479848" y="3861048"/>
            <a:ext cx="3528392" cy="2169532"/>
            <a:chOff x="4211960" y="2852936"/>
            <a:chExt cx="3528392" cy="2169532"/>
          </a:xfrm>
        </p:grpSpPr>
        <p:sp>
          <p:nvSpPr>
            <p:cNvPr id="155" name="Ellipse 154"/>
            <p:cNvSpPr/>
            <p:nvPr/>
          </p:nvSpPr>
          <p:spPr>
            <a:xfrm>
              <a:off x="6444208" y="2852936"/>
              <a:ext cx="1296144" cy="1296144"/>
            </a:xfrm>
            <a:prstGeom prst="ellipse">
              <a:avLst/>
            </a:prstGeom>
            <a:solidFill>
              <a:srgbClr val="C0C0C0"/>
            </a:solidFill>
            <a:ln w="635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800" b="1" kern="0" dirty="0" smtClean="0">
                  <a:solidFill>
                    <a:prstClr val="white"/>
                  </a:solidFill>
                  <a:latin typeface="Calibri"/>
                </a:rPr>
                <a:t>Al</a:t>
              </a:r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4211960" y="465313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Al</a:t>
              </a:r>
              <a:r>
                <a:rPr lang="de-DE" b="1" kern="0" baseline="-25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2</a:t>
              </a:r>
              <a:r>
                <a:rPr lang="de-DE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O</a:t>
              </a:r>
              <a:r>
                <a:rPr lang="de-DE" b="1" kern="0" baseline="-250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3</a:t>
              </a:r>
              <a:r>
                <a:rPr lang="de-DE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-film</a:t>
              </a:r>
            </a:p>
          </p:txBody>
        </p:sp>
        <p:cxnSp>
          <p:nvCxnSpPr>
            <p:cNvPr id="157" name="Gerade Verbindung 156"/>
            <p:cNvCxnSpPr>
              <a:stCxn id="156" idx="3"/>
              <a:endCxn id="155" idx="4"/>
            </p:cNvCxnSpPr>
            <p:nvPr/>
          </p:nvCxnSpPr>
          <p:spPr>
            <a:xfrm flipV="1">
              <a:off x="5796136" y="4149080"/>
              <a:ext cx="1296144" cy="68872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  <p:sp>
          <p:nvSpPr>
            <p:cNvPr id="158" name="Ellipse 157"/>
            <p:cNvSpPr/>
            <p:nvPr/>
          </p:nvSpPr>
          <p:spPr>
            <a:xfrm>
              <a:off x="5104631" y="2852936"/>
              <a:ext cx="1296144" cy="1296144"/>
            </a:xfrm>
            <a:prstGeom prst="ellipse">
              <a:avLst/>
            </a:prstGeom>
            <a:solidFill>
              <a:srgbClr val="C0C0C0"/>
            </a:solidFill>
            <a:ln w="635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800" b="1" kern="0" dirty="0" smtClean="0">
                  <a:solidFill>
                    <a:prstClr val="white"/>
                  </a:solidFill>
                  <a:latin typeface="Calibri"/>
                </a:rPr>
                <a:t>Al</a:t>
              </a:r>
            </a:p>
          </p:txBody>
        </p:sp>
        <p:cxnSp>
          <p:nvCxnSpPr>
            <p:cNvPr id="159" name="Gerade Verbindung 158"/>
            <p:cNvCxnSpPr>
              <a:stCxn id="156" idx="0"/>
              <a:endCxn id="158" idx="4"/>
            </p:cNvCxnSpPr>
            <p:nvPr/>
          </p:nvCxnSpPr>
          <p:spPr>
            <a:xfrm flipV="1">
              <a:off x="5004048" y="4149080"/>
              <a:ext cx="748655" cy="5040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</p:grpSp>
      <p:pic>
        <p:nvPicPr>
          <p:cNvPr id="299" name="Picture 2" descr="http://t0.gstatic.com/images?q=tbn:ANd9GcTDMzVxj2wDF3fNtRGusIzR5oVGwJJn9YUQyYYV0psfil04JiIz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636" y="1700808"/>
            <a:ext cx="846981" cy="846981"/>
          </a:xfrm>
          <a:prstGeom prst="rect">
            <a:avLst/>
          </a:prstGeom>
          <a:noFill/>
        </p:spPr>
      </p:pic>
      <p:sp>
        <p:nvSpPr>
          <p:cNvPr id="300" name="Textfeld 299"/>
          <p:cNvSpPr txBox="1"/>
          <p:nvPr/>
        </p:nvSpPr>
        <p:spPr>
          <a:xfrm>
            <a:off x="1331640" y="191683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kern="0" dirty="0" err="1" smtClean="0">
                <a:solidFill>
                  <a:srgbClr val="000514"/>
                </a:solidFill>
                <a:latin typeface="Calibri" pitchFamily="34" charset="0"/>
                <a:cs typeface="Calibri" pitchFamily="34" charset="0"/>
              </a:rPr>
              <a:t>impeller</a:t>
            </a:r>
            <a:r>
              <a:rPr lang="de-DE" sz="2000" b="1" kern="0" dirty="0" smtClean="0">
                <a:solidFill>
                  <a:srgbClr val="000514"/>
                </a:solidFill>
                <a:latin typeface="Calibri" pitchFamily="34" charset="0"/>
                <a:cs typeface="Calibri" pitchFamily="34" charset="0"/>
              </a:rPr>
              <a:t>-treatment</a:t>
            </a:r>
            <a:endParaRPr lang="de-DE" sz="2000" b="1" kern="0" dirty="0">
              <a:solidFill>
                <a:srgbClr val="000514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pieren 303"/>
          <p:cNvGrpSpPr/>
          <p:nvPr/>
        </p:nvGrpSpPr>
        <p:grpSpPr>
          <a:xfrm>
            <a:off x="6266284" y="5746973"/>
            <a:ext cx="1598866" cy="369332"/>
            <a:chOff x="3059832" y="4941168"/>
            <a:chExt cx="2045747" cy="369332"/>
          </a:xfrm>
        </p:grpSpPr>
        <p:sp>
          <p:nvSpPr>
            <p:cNvPr id="305" name="Ellipse 304"/>
            <p:cNvSpPr>
              <a:spLocks noChangeAspect="1"/>
            </p:cNvSpPr>
            <p:nvPr/>
          </p:nvSpPr>
          <p:spPr>
            <a:xfrm>
              <a:off x="3059832" y="5085184"/>
              <a:ext cx="92124" cy="71992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dirty="0">
                <a:solidFill>
                  <a:srgbClr val="FFCC66"/>
                </a:solidFill>
                <a:latin typeface="Calibri"/>
              </a:endParaRPr>
            </a:p>
          </p:txBody>
        </p:sp>
        <p:sp>
          <p:nvSpPr>
            <p:cNvPr id="306" name="Textfeld 305"/>
            <p:cNvSpPr txBox="1"/>
            <p:nvPr/>
          </p:nvSpPr>
          <p:spPr>
            <a:xfrm>
              <a:off x="3233372" y="4941168"/>
              <a:ext cx="1872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b="1" kern="0" dirty="0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gas </a:t>
              </a:r>
              <a:r>
                <a:rPr lang="de-DE" b="1" kern="0" dirty="0" err="1" smtClean="0">
                  <a:solidFill>
                    <a:srgbClr val="FFCC66"/>
                  </a:solidFill>
                  <a:latin typeface="Calibri" pitchFamily="34" charset="0"/>
                  <a:cs typeface="Calibri" pitchFamily="34" charset="0"/>
                </a:rPr>
                <a:t>bubbles</a:t>
              </a:r>
              <a:endParaRPr lang="de-DE" b="1" kern="0" dirty="0" smtClean="0">
                <a:solidFill>
                  <a:srgbClr val="FFCC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uppieren 205"/>
          <p:cNvGrpSpPr/>
          <p:nvPr/>
        </p:nvGrpSpPr>
        <p:grpSpPr>
          <a:xfrm>
            <a:off x="1331640" y="2924944"/>
            <a:ext cx="4212456" cy="2484264"/>
            <a:chOff x="1259632" y="1772816"/>
            <a:chExt cx="4212456" cy="2484264"/>
          </a:xfrm>
        </p:grpSpPr>
        <p:sp>
          <p:nvSpPr>
            <p:cNvPr id="527" name="Ellipse 526"/>
            <p:cNvSpPr>
              <a:spLocks noChangeAspect="1"/>
            </p:cNvSpPr>
            <p:nvPr/>
          </p:nvSpPr>
          <p:spPr>
            <a:xfrm>
              <a:off x="2195736" y="2204864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8" name="Ellipse 527"/>
            <p:cNvSpPr>
              <a:spLocks noChangeAspect="1"/>
            </p:cNvSpPr>
            <p:nvPr/>
          </p:nvSpPr>
          <p:spPr>
            <a:xfrm>
              <a:off x="1547664" y="2420888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9" name="Ellipse 528"/>
            <p:cNvSpPr>
              <a:spLocks noChangeAspect="1"/>
            </p:cNvSpPr>
            <p:nvPr/>
          </p:nvSpPr>
          <p:spPr>
            <a:xfrm>
              <a:off x="3347864" y="2492896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0" name="Ellipse 529"/>
            <p:cNvSpPr>
              <a:spLocks noChangeAspect="1"/>
            </p:cNvSpPr>
            <p:nvPr/>
          </p:nvSpPr>
          <p:spPr>
            <a:xfrm>
              <a:off x="4067944" y="2132856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1" name="Ellipse 530"/>
            <p:cNvSpPr>
              <a:spLocks noChangeAspect="1"/>
            </p:cNvSpPr>
            <p:nvPr/>
          </p:nvSpPr>
          <p:spPr>
            <a:xfrm>
              <a:off x="4644008" y="4149080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2" name="Ellipse 531"/>
            <p:cNvSpPr>
              <a:spLocks noChangeAspect="1"/>
            </p:cNvSpPr>
            <p:nvPr/>
          </p:nvSpPr>
          <p:spPr>
            <a:xfrm>
              <a:off x="1691680" y="2852936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3" name="Ellipse 532"/>
            <p:cNvSpPr>
              <a:spLocks noChangeAspect="1"/>
            </p:cNvSpPr>
            <p:nvPr/>
          </p:nvSpPr>
          <p:spPr>
            <a:xfrm>
              <a:off x="1619672" y="3789040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4" name="Ellipse 533"/>
            <p:cNvSpPr>
              <a:spLocks noChangeAspect="1"/>
            </p:cNvSpPr>
            <p:nvPr/>
          </p:nvSpPr>
          <p:spPr>
            <a:xfrm>
              <a:off x="2267744" y="1844824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5" name="Ellipse 534"/>
            <p:cNvSpPr>
              <a:spLocks noChangeAspect="1"/>
            </p:cNvSpPr>
            <p:nvPr/>
          </p:nvSpPr>
          <p:spPr>
            <a:xfrm>
              <a:off x="2843808" y="2492896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6" name="Ellipse 535"/>
            <p:cNvSpPr>
              <a:spLocks noChangeAspect="1"/>
            </p:cNvSpPr>
            <p:nvPr/>
          </p:nvSpPr>
          <p:spPr>
            <a:xfrm>
              <a:off x="4932040" y="2924944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7" name="Ellipse 536"/>
            <p:cNvSpPr>
              <a:spLocks noChangeAspect="1"/>
            </p:cNvSpPr>
            <p:nvPr/>
          </p:nvSpPr>
          <p:spPr>
            <a:xfrm>
              <a:off x="3491880" y="2204864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8" name="Ellipse 537"/>
            <p:cNvSpPr>
              <a:spLocks noChangeAspect="1"/>
            </p:cNvSpPr>
            <p:nvPr/>
          </p:nvSpPr>
          <p:spPr>
            <a:xfrm>
              <a:off x="5364088" y="3356992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9" name="Ellipse 538"/>
            <p:cNvSpPr>
              <a:spLocks noChangeAspect="1"/>
            </p:cNvSpPr>
            <p:nvPr/>
          </p:nvSpPr>
          <p:spPr>
            <a:xfrm>
              <a:off x="1691680" y="2060848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0" name="Ellipse 539"/>
            <p:cNvSpPr>
              <a:spLocks noChangeAspect="1"/>
            </p:cNvSpPr>
            <p:nvPr/>
          </p:nvSpPr>
          <p:spPr>
            <a:xfrm>
              <a:off x="3059832" y="1988840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1" name="Ellipse 540"/>
            <p:cNvSpPr>
              <a:spLocks noChangeAspect="1"/>
            </p:cNvSpPr>
            <p:nvPr/>
          </p:nvSpPr>
          <p:spPr>
            <a:xfrm>
              <a:off x="3707904" y="2708920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2" name="Ellipse 541"/>
            <p:cNvSpPr>
              <a:spLocks noChangeAspect="1"/>
            </p:cNvSpPr>
            <p:nvPr/>
          </p:nvSpPr>
          <p:spPr>
            <a:xfrm>
              <a:off x="1763688" y="3429000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3" name="Ellipse 542"/>
            <p:cNvSpPr>
              <a:spLocks noChangeAspect="1"/>
            </p:cNvSpPr>
            <p:nvPr/>
          </p:nvSpPr>
          <p:spPr>
            <a:xfrm>
              <a:off x="3635896" y="1772816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4" name="Ellipse 543"/>
            <p:cNvSpPr>
              <a:spLocks noChangeAspect="1"/>
            </p:cNvSpPr>
            <p:nvPr/>
          </p:nvSpPr>
          <p:spPr>
            <a:xfrm>
              <a:off x="4644008" y="2132856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5" name="Ellipse 544"/>
            <p:cNvSpPr>
              <a:spLocks noChangeAspect="1"/>
            </p:cNvSpPr>
            <p:nvPr/>
          </p:nvSpPr>
          <p:spPr>
            <a:xfrm>
              <a:off x="5076056" y="2276872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6" name="Ellipse 545"/>
            <p:cNvSpPr>
              <a:spLocks noChangeAspect="1"/>
            </p:cNvSpPr>
            <p:nvPr/>
          </p:nvSpPr>
          <p:spPr>
            <a:xfrm>
              <a:off x="4283968" y="2492896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7" name="Ellipse 546"/>
            <p:cNvSpPr>
              <a:spLocks noChangeAspect="1"/>
            </p:cNvSpPr>
            <p:nvPr/>
          </p:nvSpPr>
          <p:spPr>
            <a:xfrm>
              <a:off x="2267744" y="2636912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8" name="Ellipse 547"/>
            <p:cNvSpPr>
              <a:spLocks noChangeAspect="1"/>
            </p:cNvSpPr>
            <p:nvPr/>
          </p:nvSpPr>
          <p:spPr>
            <a:xfrm>
              <a:off x="2051720" y="3068960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9" name="Ellipse 548"/>
            <p:cNvSpPr>
              <a:spLocks noChangeAspect="1"/>
            </p:cNvSpPr>
            <p:nvPr/>
          </p:nvSpPr>
          <p:spPr>
            <a:xfrm>
              <a:off x="1259632" y="3140968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0" name="Ellipse 549"/>
            <p:cNvSpPr>
              <a:spLocks noChangeAspect="1"/>
            </p:cNvSpPr>
            <p:nvPr/>
          </p:nvSpPr>
          <p:spPr>
            <a:xfrm>
              <a:off x="2051720" y="3861048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1" name="Ellipse 550"/>
            <p:cNvSpPr>
              <a:spLocks noChangeAspect="1"/>
            </p:cNvSpPr>
            <p:nvPr/>
          </p:nvSpPr>
          <p:spPr>
            <a:xfrm>
              <a:off x="5148064" y="4005064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2" name="Ellipse 551"/>
            <p:cNvSpPr>
              <a:spLocks noChangeAspect="1"/>
            </p:cNvSpPr>
            <p:nvPr/>
          </p:nvSpPr>
          <p:spPr>
            <a:xfrm>
              <a:off x="4860032" y="2060848"/>
              <a:ext cx="108000" cy="108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kern="0" smtClea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uppieren 367"/>
          <p:cNvGrpSpPr/>
          <p:nvPr/>
        </p:nvGrpSpPr>
        <p:grpSpPr>
          <a:xfrm>
            <a:off x="1343422" y="2664736"/>
            <a:ext cx="7308154" cy="2641956"/>
            <a:chOff x="1268785" y="1578886"/>
            <a:chExt cx="7308154" cy="2641956"/>
          </a:xfrm>
        </p:grpSpPr>
        <p:grpSp>
          <p:nvGrpSpPr>
            <p:cNvPr id="10" name="Gruppieren 364"/>
            <p:cNvGrpSpPr/>
            <p:nvPr/>
          </p:nvGrpSpPr>
          <p:grpSpPr>
            <a:xfrm>
              <a:off x="1268785" y="1767086"/>
              <a:ext cx="4212456" cy="2453756"/>
              <a:chOff x="1268785" y="1767086"/>
              <a:chExt cx="4212456" cy="2453756"/>
            </a:xfrm>
          </p:grpSpPr>
          <p:grpSp>
            <p:nvGrpSpPr>
              <p:cNvPr id="11" name="Gruppieren 289"/>
              <p:cNvGrpSpPr/>
              <p:nvPr/>
            </p:nvGrpSpPr>
            <p:grpSpPr>
              <a:xfrm>
                <a:off x="1268785" y="1767086"/>
                <a:ext cx="4212456" cy="2124224"/>
                <a:chOff x="1115616" y="3933056"/>
                <a:chExt cx="4212456" cy="2124224"/>
              </a:xfrm>
            </p:grpSpPr>
            <p:sp>
              <p:nvSpPr>
                <p:cNvPr id="673" name="Ellipse 672"/>
                <p:cNvSpPr>
                  <a:spLocks noChangeAspect="1"/>
                </p:cNvSpPr>
                <p:nvPr/>
              </p:nvSpPr>
              <p:spPr>
                <a:xfrm>
                  <a:off x="1403648" y="4581128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74" name="Ellipse 673"/>
                <p:cNvSpPr>
                  <a:spLocks noChangeAspect="1"/>
                </p:cNvSpPr>
                <p:nvPr/>
              </p:nvSpPr>
              <p:spPr>
                <a:xfrm>
                  <a:off x="3923928" y="4293096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75" name="Ellipse 674"/>
                <p:cNvSpPr>
                  <a:spLocks noChangeAspect="1"/>
                </p:cNvSpPr>
                <p:nvPr/>
              </p:nvSpPr>
              <p:spPr>
                <a:xfrm>
                  <a:off x="1475656" y="5949280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76" name="Ellipse 675"/>
                <p:cNvSpPr>
                  <a:spLocks noChangeAspect="1"/>
                </p:cNvSpPr>
                <p:nvPr/>
              </p:nvSpPr>
              <p:spPr>
                <a:xfrm>
                  <a:off x="2123728" y="4005064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77" name="Ellipse 676"/>
                <p:cNvSpPr>
                  <a:spLocks noChangeAspect="1"/>
                </p:cNvSpPr>
                <p:nvPr/>
              </p:nvSpPr>
              <p:spPr>
                <a:xfrm>
                  <a:off x="2699792" y="4653136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78" name="Ellipse 677"/>
                <p:cNvSpPr>
                  <a:spLocks noChangeAspect="1"/>
                </p:cNvSpPr>
                <p:nvPr/>
              </p:nvSpPr>
              <p:spPr>
                <a:xfrm>
                  <a:off x="4788024" y="5085184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79" name="Ellipse 678"/>
                <p:cNvSpPr>
                  <a:spLocks noChangeAspect="1"/>
                </p:cNvSpPr>
                <p:nvPr/>
              </p:nvSpPr>
              <p:spPr>
                <a:xfrm>
                  <a:off x="5220072" y="5517232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0" name="Ellipse 679"/>
                <p:cNvSpPr>
                  <a:spLocks noChangeAspect="1"/>
                </p:cNvSpPr>
                <p:nvPr/>
              </p:nvSpPr>
              <p:spPr>
                <a:xfrm>
                  <a:off x="2915816" y="4149080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1" name="Ellipse 680"/>
                <p:cNvSpPr>
                  <a:spLocks noChangeAspect="1"/>
                </p:cNvSpPr>
                <p:nvPr/>
              </p:nvSpPr>
              <p:spPr>
                <a:xfrm>
                  <a:off x="3563888" y="4869160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2" name="Ellipse 681"/>
                <p:cNvSpPr>
                  <a:spLocks noChangeAspect="1"/>
                </p:cNvSpPr>
                <p:nvPr/>
              </p:nvSpPr>
              <p:spPr>
                <a:xfrm>
                  <a:off x="3491880" y="3933056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3" name="Ellipse 682"/>
                <p:cNvSpPr>
                  <a:spLocks noChangeAspect="1"/>
                </p:cNvSpPr>
                <p:nvPr/>
              </p:nvSpPr>
              <p:spPr>
                <a:xfrm>
                  <a:off x="4932040" y="4437112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4" name="Ellipse 683"/>
                <p:cNvSpPr>
                  <a:spLocks noChangeAspect="1"/>
                </p:cNvSpPr>
                <p:nvPr/>
              </p:nvSpPr>
              <p:spPr>
                <a:xfrm>
                  <a:off x="2123728" y="4797152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85" name="Ellipse 684"/>
                <p:cNvSpPr>
                  <a:spLocks noChangeAspect="1"/>
                </p:cNvSpPr>
                <p:nvPr/>
              </p:nvSpPr>
              <p:spPr>
                <a:xfrm>
                  <a:off x="1115616" y="5301208"/>
                  <a:ext cx="108000" cy="108000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kern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2" name="Gruppieren 100"/>
              <p:cNvGrpSpPr/>
              <p:nvPr/>
            </p:nvGrpSpPr>
            <p:grpSpPr>
              <a:xfrm>
                <a:off x="2246387" y="2653283"/>
                <a:ext cx="1339011" cy="1567559"/>
                <a:chOff x="2584917" y="2934686"/>
                <a:chExt cx="1339011" cy="1567559"/>
              </a:xfrm>
            </p:grpSpPr>
            <p:sp>
              <p:nvSpPr>
                <p:cNvPr id="650" name="Ellipse 649"/>
                <p:cNvSpPr/>
                <p:nvPr/>
              </p:nvSpPr>
              <p:spPr>
                <a:xfrm>
                  <a:off x="2627784" y="3068960"/>
                  <a:ext cx="1296144" cy="1296144"/>
                </a:xfrm>
                <a:prstGeom prst="ellipse">
                  <a:avLst/>
                </a:prstGeom>
                <a:solidFill>
                  <a:srgbClr val="C0C0C0"/>
                </a:solidFill>
                <a:ln w="635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2800" b="1" kern="0" dirty="0" smtClean="0">
                      <a:solidFill>
                        <a:prstClr val="white"/>
                      </a:solidFill>
                      <a:latin typeface="Calibri"/>
                    </a:rPr>
                    <a:t>Al</a:t>
                  </a:r>
                </a:p>
              </p:txBody>
            </p:sp>
            <p:grpSp>
              <p:nvGrpSpPr>
                <p:cNvPr id="13" name="Gruppieren 102"/>
                <p:cNvGrpSpPr/>
                <p:nvPr/>
              </p:nvGrpSpPr>
              <p:grpSpPr>
                <a:xfrm>
                  <a:off x="2584917" y="2934686"/>
                  <a:ext cx="1302995" cy="1567559"/>
                  <a:chOff x="2584917" y="2934686"/>
                  <a:chExt cx="1302995" cy="1567559"/>
                </a:xfrm>
              </p:grpSpPr>
              <p:sp>
                <p:nvSpPr>
                  <p:cNvPr id="652" name="Ellipse 651"/>
                  <p:cNvSpPr>
                    <a:spLocks noChangeAspect="1"/>
                  </p:cNvSpPr>
                  <p:nvPr/>
                </p:nvSpPr>
                <p:spPr>
                  <a:xfrm>
                    <a:off x="3097909" y="2954379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3" name="Ellipse 652"/>
                  <p:cNvSpPr>
                    <a:spLocks noChangeAspect="1"/>
                  </p:cNvSpPr>
                  <p:nvPr/>
                </p:nvSpPr>
                <p:spPr>
                  <a:xfrm>
                    <a:off x="3186432" y="2934686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4" name="Ellipse 653"/>
                  <p:cNvSpPr>
                    <a:spLocks noChangeAspect="1"/>
                  </p:cNvSpPr>
                  <p:nvPr/>
                </p:nvSpPr>
                <p:spPr>
                  <a:xfrm>
                    <a:off x="3275856" y="2943996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5" name="Ellipse 654"/>
                  <p:cNvSpPr>
                    <a:spLocks noChangeAspect="1"/>
                  </p:cNvSpPr>
                  <p:nvPr/>
                </p:nvSpPr>
                <p:spPr>
                  <a:xfrm>
                    <a:off x="3368336" y="2953522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6" name="Ellipse 655"/>
                  <p:cNvSpPr>
                    <a:spLocks noChangeAspect="1"/>
                  </p:cNvSpPr>
                  <p:nvPr/>
                </p:nvSpPr>
                <p:spPr>
                  <a:xfrm>
                    <a:off x="3626370" y="315049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7" name="Ellipse 656"/>
                  <p:cNvSpPr>
                    <a:spLocks noChangeAspect="1"/>
                  </p:cNvSpPr>
                  <p:nvPr/>
                </p:nvSpPr>
                <p:spPr>
                  <a:xfrm>
                    <a:off x="3707904" y="3356992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8" name="Ellipse 657"/>
                  <p:cNvSpPr>
                    <a:spLocks noChangeAspect="1"/>
                  </p:cNvSpPr>
                  <p:nvPr/>
                </p:nvSpPr>
                <p:spPr>
                  <a:xfrm>
                    <a:off x="3765623" y="3429563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9" name="Ellipse 658"/>
                  <p:cNvSpPr>
                    <a:spLocks noChangeAspect="1"/>
                  </p:cNvSpPr>
                  <p:nvPr/>
                </p:nvSpPr>
                <p:spPr>
                  <a:xfrm>
                    <a:off x="2584917" y="3573016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0" name="Ellipse 659"/>
                  <p:cNvSpPr>
                    <a:spLocks noChangeAspect="1"/>
                  </p:cNvSpPr>
                  <p:nvPr/>
                </p:nvSpPr>
                <p:spPr>
                  <a:xfrm>
                    <a:off x="2987824" y="4350815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1" name="Ellipse 660"/>
                  <p:cNvSpPr>
                    <a:spLocks noChangeAspect="1"/>
                  </p:cNvSpPr>
                  <p:nvPr/>
                </p:nvSpPr>
                <p:spPr>
                  <a:xfrm>
                    <a:off x="2627784" y="369685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2" name="Ellipse 661"/>
                  <p:cNvSpPr>
                    <a:spLocks noChangeAspect="1"/>
                  </p:cNvSpPr>
                  <p:nvPr/>
                </p:nvSpPr>
                <p:spPr>
                  <a:xfrm>
                    <a:off x="3074121" y="436510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3" name="Ellipse 662"/>
                  <p:cNvSpPr>
                    <a:spLocks noChangeAspect="1"/>
                  </p:cNvSpPr>
                  <p:nvPr/>
                </p:nvSpPr>
                <p:spPr>
                  <a:xfrm>
                    <a:off x="2656925" y="377951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4" name="Ellipse 663"/>
                  <p:cNvSpPr>
                    <a:spLocks noChangeAspect="1"/>
                  </p:cNvSpPr>
                  <p:nvPr/>
                </p:nvSpPr>
                <p:spPr>
                  <a:xfrm>
                    <a:off x="3779912" y="3525386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5" name="Ellipse 664"/>
                  <p:cNvSpPr>
                    <a:spLocks noChangeAspect="1"/>
                  </p:cNvSpPr>
                  <p:nvPr/>
                </p:nvSpPr>
                <p:spPr>
                  <a:xfrm>
                    <a:off x="3650748" y="3280221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Ellipse 665"/>
                  <p:cNvSpPr>
                    <a:spLocks noChangeAspect="1"/>
                  </p:cNvSpPr>
                  <p:nvPr/>
                </p:nvSpPr>
                <p:spPr>
                  <a:xfrm>
                    <a:off x="3165744" y="4384719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7" name="Ellipse 666"/>
                  <p:cNvSpPr>
                    <a:spLocks noChangeAspect="1"/>
                  </p:cNvSpPr>
                  <p:nvPr/>
                </p:nvSpPr>
                <p:spPr>
                  <a:xfrm>
                    <a:off x="2686066" y="3865811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8" name="Ellipse 667"/>
                  <p:cNvSpPr>
                    <a:spLocks noChangeAspect="1"/>
                  </p:cNvSpPr>
                  <p:nvPr/>
                </p:nvSpPr>
                <p:spPr>
                  <a:xfrm>
                    <a:off x="3237189" y="4394245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9" name="Ellipse 668"/>
                  <p:cNvSpPr>
                    <a:spLocks noChangeAspect="1"/>
                  </p:cNvSpPr>
                  <p:nvPr/>
                </p:nvSpPr>
                <p:spPr>
                  <a:xfrm>
                    <a:off x="3722193" y="4149080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0" name="Ellipse 669"/>
                  <p:cNvSpPr>
                    <a:spLocks noChangeAspect="1"/>
                  </p:cNvSpPr>
                  <p:nvPr/>
                </p:nvSpPr>
                <p:spPr>
                  <a:xfrm>
                    <a:off x="3650185" y="4106213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1" name="Ellipse 670"/>
                  <p:cNvSpPr>
                    <a:spLocks noChangeAspect="1"/>
                  </p:cNvSpPr>
                  <p:nvPr/>
                </p:nvSpPr>
                <p:spPr>
                  <a:xfrm>
                    <a:off x="3693615" y="400506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2" name="Ellipse 671"/>
                  <p:cNvSpPr>
                    <a:spLocks noChangeAspect="1"/>
                  </p:cNvSpPr>
                  <p:nvPr/>
                </p:nvSpPr>
                <p:spPr>
                  <a:xfrm>
                    <a:off x="3546704" y="4144880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14" name="Gruppieren 100"/>
              <p:cNvGrpSpPr/>
              <p:nvPr/>
            </p:nvGrpSpPr>
            <p:grpSpPr>
              <a:xfrm flipH="1">
                <a:off x="3635896" y="2636912"/>
                <a:ext cx="1339011" cy="1567559"/>
                <a:chOff x="2584917" y="2934686"/>
                <a:chExt cx="1339011" cy="1567559"/>
              </a:xfrm>
            </p:grpSpPr>
            <p:sp>
              <p:nvSpPr>
                <p:cNvPr id="627" name="Ellipse 626"/>
                <p:cNvSpPr/>
                <p:nvPr/>
              </p:nvSpPr>
              <p:spPr>
                <a:xfrm>
                  <a:off x="2627784" y="3078702"/>
                  <a:ext cx="1296144" cy="1296144"/>
                </a:xfrm>
                <a:prstGeom prst="ellipse">
                  <a:avLst/>
                </a:prstGeom>
                <a:solidFill>
                  <a:srgbClr val="C0C0C0"/>
                </a:solidFill>
                <a:ln w="635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2800" b="1" kern="0" dirty="0" smtClean="0">
                      <a:solidFill>
                        <a:prstClr val="white"/>
                      </a:solidFill>
                      <a:latin typeface="Calibri"/>
                    </a:rPr>
                    <a:t>Al</a:t>
                  </a:r>
                </a:p>
              </p:txBody>
            </p:sp>
            <p:grpSp>
              <p:nvGrpSpPr>
                <p:cNvPr id="15" name="Gruppieren 102"/>
                <p:cNvGrpSpPr/>
                <p:nvPr/>
              </p:nvGrpSpPr>
              <p:grpSpPr>
                <a:xfrm>
                  <a:off x="2584917" y="2934686"/>
                  <a:ext cx="1302995" cy="1567559"/>
                  <a:chOff x="2584917" y="2934686"/>
                  <a:chExt cx="1302995" cy="1567559"/>
                </a:xfrm>
              </p:grpSpPr>
              <p:sp>
                <p:nvSpPr>
                  <p:cNvPr id="629" name="Ellipse 628"/>
                  <p:cNvSpPr>
                    <a:spLocks noChangeAspect="1"/>
                  </p:cNvSpPr>
                  <p:nvPr/>
                </p:nvSpPr>
                <p:spPr>
                  <a:xfrm>
                    <a:off x="3097909" y="2954379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0" name="Ellipse 629"/>
                  <p:cNvSpPr>
                    <a:spLocks noChangeAspect="1"/>
                  </p:cNvSpPr>
                  <p:nvPr/>
                </p:nvSpPr>
                <p:spPr>
                  <a:xfrm>
                    <a:off x="3186432" y="2934686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1" name="Ellipse 630"/>
                  <p:cNvSpPr>
                    <a:spLocks noChangeAspect="1"/>
                  </p:cNvSpPr>
                  <p:nvPr/>
                </p:nvSpPr>
                <p:spPr>
                  <a:xfrm>
                    <a:off x="3275856" y="2943996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2" name="Ellipse 631"/>
                  <p:cNvSpPr>
                    <a:spLocks noChangeAspect="1"/>
                  </p:cNvSpPr>
                  <p:nvPr/>
                </p:nvSpPr>
                <p:spPr>
                  <a:xfrm>
                    <a:off x="3368336" y="2953522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3" name="Ellipse 632"/>
                  <p:cNvSpPr>
                    <a:spLocks noChangeAspect="1"/>
                  </p:cNvSpPr>
                  <p:nvPr/>
                </p:nvSpPr>
                <p:spPr>
                  <a:xfrm>
                    <a:off x="3626370" y="315049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4" name="Ellipse 633"/>
                  <p:cNvSpPr>
                    <a:spLocks noChangeAspect="1"/>
                  </p:cNvSpPr>
                  <p:nvPr/>
                </p:nvSpPr>
                <p:spPr>
                  <a:xfrm>
                    <a:off x="3707904" y="3356992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5" name="Ellipse 634"/>
                  <p:cNvSpPr>
                    <a:spLocks noChangeAspect="1"/>
                  </p:cNvSpPr>
                  <p:nvPr/>
                </p:nvSpPr>
                <p:spPr>
                  <a:xfrm>
                    <a:off x="3765623" y="3429563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6" name="Ellipse 635"/>
                  <p:cNvSpPr>
                    <a:spLocks noChangeAspect="1"/>
                  </p:cNvSpPr>
                  <p:nvPr/>
                </p:nvSpPr>
                <p:spPr>
                  <a:xfrm>
                    <a:off x="2584917" y="3573016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7" name="Ellipse 636"/>
                  <p:cNvSpPr>
                    <a:spLocks noChangeAspect="1"/>
                  </p:cNvSpPr>
                  <p:nvPr/>
                </p:nvSpPr>
                <p:spPr>
                  <a:xfrm>
                    <a:off x="2987824" y="4350815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8" name="Ellipse 637"/>
                  <p:cNvSpPr>
                    <a:spLocks noChangeAspect="1"/>
                  </p:cNvSpPr>
                  <p:nvPr/>
                </p:nvSpPr>
                <p:spPr>
                  <a:xfrm>
                    <a:off x="2627784" y="369685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9" name="Ellipse 638"/>
                  <p:cNvSpPr>
                    <a:spLocks noChangeAspect="1"/>
                  </p:cNvSpPr>
                  <p:nvPr/>
                </p:nvSpPr>
                <p:spPr>
                  <a:xfrm>
                    <a:off x="3074121" y="436510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0" name="Ellipse 639"/>
                  <p:cNvSpPr>
                    <a:spLocks noChangeAspect="1"/>
                  </p:cNvSpPr>
                  <p:nvPr/>
                </p:nvSpPr>
                <p:spPr>
                  <a:xfrm>
                    <a:off x="2656925" y="377951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1" name="Ellipse 640"/>
                  <p:cNvSpPr>
                    <a:spLocks noChangeAspect="1"/>
                  </p:cNvSpPr>
                  <p:nvPr/>
                </p:nvSpPr>
                <p:spPr>
                  <a:xfrm>
                    <a:off x="3779912" y="3525386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2" name="Ellipse 641"/>
                  <p:cNvSpPr>
                    <a:spLocks noChangeAspect="1"/>
                  </p:cNvSpPr>
                  <p:nvPr/>
                </p:nvSpPr>
                <p:spPr>
                  <a:xfrm>
                    <a:off x="3650748" y="3280221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3" name="Ellipse 642"/>
                  <p:cNvSpPr>
                    <a:spLocks noChangeAspect="1"/>
                  </p:cNvSpPr>
                  <p:nvPr/>
                </p:nvSpPr>
                <p:spPr>
                  <a:xfrm>
                    <a:off x="3165744" y="4384719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4" name="Ellipse 643"/>
                  <p:cNvSpPr>
                    <a:spLocks noChangeAspect="1"/>
                  </p:cNvSpPr>
                  <p:nvPr/>
                </p:nvSpPr>
                <p:spPr>
                  <a:xfrm>
                    <a:off x="2686066" y="3865811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5" name="Ellipse 644"/>
                  <p:cNvSpPr>
                    <a:spLocks noChangeAspect="1"/>
                  </p:cNvSpPr>
                  <p:nvPr/>
                </p:nvSpPr>
                <p:spPr>
                  <a:xfrm>
                    <a:off x="3237189" y="4394245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6" name="Ellipse 645"/>
                  <p:cNvSpPr>
                    <a:spLocks noChangeAspect="1"/>
                  </p:cNvSpPr>
                  <p:nvPr/>
                </p:nvSpPr>
                <p:spPr>
                  <a:xfrm>
                    <a:off x="3722193" y="4149080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7" name="Ellipse 646"/>
                  <p:cNvSpPr>
                    <a:spLocks noChangeAspect="1"/>
                  </p:cNvSpPr>
                  <p:nvPr/>
                </p:nvSpPr>
                <p:spPr>
                  <a:xfrm>
                    <a:off x="3650185" y="4106213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8" name="Ellipse 647"/>
                  <p:cNvSpPr>
                    <a:spLocks noChangeAspect="1"/>
                  </p:cNvSpPr>
                  <p:nvPr/>
                </p:nvSpPr>
                <p:spPr>
                  <a:xfrm>
                    <a:off x="3693615" y="4005064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9" name="Ellipse 648"/>
                  <p:cNvSpPr>
                    <a:spLocks noChangeAspect="1"/>
                  </p:cNvSpPr>
                  <p:nvPr/>
                </p:nvSpPr>
                <p:spPr>
                  <a:xfrm>
                    <a:off x="3546704" y="4144880"/>
                    <a:ext cx="108000" cy="108000"/>
                  </a:xfrm>
                  <a:prstGeom prst="ellipse">
                    <a:avLst/>
                  </a:prstGeom>
                  <a:solidFill>
                    <a:srgbClr val="00B0F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smtClean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623" name="Textfeld 622"/>
            <p:cNvSpPr txBox="1"/>
            <p:nvPr/>
          </p:nvSpPr>
          <p:spPr>
            <a:xfrm>
              <a:off x="5691286" y="1578886"/>
              <a:ext cx="28856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b="1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mixing</a:t>
              </a:r>
              <a:r>
                <a:rPr lang="de-DE" sz="24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</a:t>
              </a:r>
              <a:r>
                <a:rPr lang="de-DE" sz="2400" b="1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phase</a:t>
              </a:r>
              <a:r>
                <a:rPr lang="de-DE" sz="24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</a:t>
              </a:r>
              <a:r>
                <a:rPr lang="de-DE" sz="2400" b="1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formation</a:t>
              </a:r>
              <a:endParaRPr lang="de-DE" sz="2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</p:grpSp>
      <p:grpSp>
        <p:nvGrpSpPr>
          <p:cNvPr id="16" name="Gruppieren 383"/>
          <p:cNvGrpSpPr/>
          <p:nvPr/>
        </p:nvGrpSpPr>
        <p:grpSpPr>
          <a:xfrm>
            <a:off x="2274962" y="2770314"/>
            <a:ext cx="6334932" cy="2493919"/>
            <a:chOff x="2216671" y="1633932"/>
            <a:chExt cx="6334932" cy="2493919"/>
          </a:xfrm>
        </p:grpSpPr>
        <p:sp>
          <p:nvSpPr>
            <p:cNvPr id="703" name="Textfeld 702"/>
            <p:cNvSpPr txBox="1"/>
            <p:nvPr/>
          </p:nvSpPr>
          <p:spPr>
            <a:xfrm>
              <a:off x="5311243" y="1633932"/>
              <a:ext cx="3240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r</a:t>
              </a:r>
              <a:r>
                <a:rPr lang="de-DE" sz="2400" b="1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eduction</a:t>
              </a:r>
              <a:r>
                <a:rPr lang="de-DE" sz="24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</a:t>
              </a:r>
              <a:r>
                <a:rPr lang="de-DE" sz="2400" b="1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of</a:t>
              </a:r>
              <a:endParaRPr lang="de-DE" sz="2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400" b="1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interfacial</a:t>
              </a:r>
              <a:r>
                <a:rPr lang="de-DE" sz="24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 </a:t>
              </a:r>
              <a:r>
                <a:rPr lang="de-DE" sz="2400" b="1" kern="0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tension</a:t>
              </a:r>
              <a:endParaRPr lang="de-DE" sz="24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grpSp>
          <p:nvGrpSpPr>
            <p:cNvPr id="17" name="Gruppieren 137"/>
            <p:cNvGrpSpPr/>
            <p:nvPr/>
          </p:nvGrpSpPr>
          <p:grpSpPr>
            <a:xfrm flipH="1">
              <a:off x="3642370" y="2713484"/>
              <a:ext cx="1404000" cy="1404000"/>
              <a:chOff x="5220072" y="2636912"/>
              <a:chExt cx="1404000" cy="1404000"/>
            </a:xfrm>
          </p:grpSpPr>
          <p:sp>
            <p:nvSpPr>
              <p:cNvPr id="712" name="Ellipse 711"/>
              <p:cNvSpPr/>
              <p:nvPr/>
            </p:nvSpPr>
            <p:spPr>
              <a:xfrm>
                <a:off x="5220072" y="2636912"/>
                <a:ext cx="1404000" cy="14040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3" name="Ellipse 712"/>
              <p:cNvSpPr/>
              <p:nvPr/>
            </p:nvSpPr>
            <p:spPr>
              <a:xfrm>
                <a:off x="5273030" y="2684369"/>
                <a:ext cx="1296144" cy="1296144"/>
              </a:xfrm>
              <a:prstGeom prst="ellipse">
                <a:avLst/>
              </a:prstGeom>
              <a:solidFill>
                <a:srgbClr val="C0C0C0"/>
              </a:solidFill>
              <a:ln w="635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800" b="1" kern="0" dirty="0" smtClean="0">
                    <a:solidFill>
                      <a:prstClr val="white"/>
                    </a:solidFill>
                    <a:latin typeface="Calibri"/>
                  </a:rPr>
                  <a:t>Al</a:t>
                </a:r>
              </a:p>
            </p:txBody>
          </p:sp>
          <p:sp>
            <p:nvSpPr>
              <p:cNvPr id="714" name="Ellipse 713"/>
              <p:cNvSpPr/>
              <p:nvPr/>
            </p:nvSpPr>
            <p:spPr>
              <a:xfrm>
                <a:off x="5328118" y="2735870"/>
                <a:ext cx="1188000" cy="1188000"/>
              </a:xfrm>
              <a:prstGeom prst="ellipse">
                <a:avLst/>
              </a:prstGeom>
              <a:solidFill>
                <a:srgbClr val="C0C0C0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800" b="1" kern="0" dirty="0" smtClean="0">
                    <a:solidFill>
                      <a:prstClr val="white"/>
                    </a:solidFill>
                    <a:latin typeface="Calibri"/>
                  </a:rPr>
                  <a:t>Al</a:t>
                </a:r>
              </a:p>
            </p:txBody>
          </p:sp>
          <p:sp>
            <p:nvSpPr>
              <p:cNvPr id="715" name="Ellipse 714"/>
              <p:cNvSpPr>
                <a:spLocks noChangeAspect="1"/>
              </p:cNvSpPr>
              <p:nvPr/>
            </p:nvSpPr>
            <p:spPr>
              <a:xfrm>
                <a:off x="5229597" y="3260433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6" name="Ellipse 715"/>
              <p:cNvSpPr>
                <a:spLocks noChangeAspect="1"/>
              </p:cNvSpPr>
              <p:nvPr/>
            </p:nvSpPr>
            <p:spPr>
              <a:xfrm>
                <a:off x="6290667" y="3774014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7" name="Ellipse 716"/>
              <p:cNvSpPr>
                <a:spLocks noChangeAspect="1"/>
              </p:cNvSpPr>
              <p:nvPr/>
            </p:nvSpPr>
            <p:spPr>
              <a:xfrm>
                <a:off x="6271617" y="2765902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8" name="Gruppieren 137"/>
            <p:cNvGrpSpPr/>
            <p:nvPr/>
          </p:nvGrpSpPr>
          <p:grpSpPr>
            <a:xfrm>
              <a:off x="2216671" y="2723851"/>
              <a:ext cx="1404000" cy="1404000"/>
              <a:chOff x="5220072" y="2636912"/>
              <a:chExt cx="1404000" cy="1404000"/>
            </a:xfrm>
          </p:grpSpPr>
          <p:sp>
            <p:nvSpPr>
              <p:cNvPr id="706" name="Ellipse 705"/>
              <p:cNvSpPr/>
              <p:nvPr/>
            </p:nvSpPr>
            <p:spPr>
              <a:xfrm>
                <a:off x="5220072" y="2636912"/>
                <a:ext cx="1404000" cy="14040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7" name="Ellipse 706"/>
              <p:cNvSpPr/>
              <p:nvPr/>
            </p:nvSpPr>
            <p:spPr>
              <a:xfrm>
                <a:off x="5273030" y="2684369"/>
                <a:ext cx="1296144" cy="1296144"/>
              </a:xfrm>
              <a:prstGeom prst="ellipse">
                <a:avLst/>
              </a:prstGeom>
              <a:solidFill>
                <a:srgbClr val="C0C0C0"/>
              </a:solidFill>
              <a:ln w="635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800" b="1" kern="0" dirty="0" smtClean="0">
                    <a:solidFill>
                      <a:prstClr val="white"/>
                    </a:solidFill>
                    <a:latin typeface="Calibri"/>
                  </a:rPr>
                  <a:t>Al</a:t>
                </a:r>
              </a:p>
            </p:txBody>
          </p:sp>
          <p:sp>
            <p:nvSpPr>
              <p:cNvPr id="708" name="Ellipse 707"/>
              <p:cNvSpPr/>
              <p:nvPr/>
            </p:nvSpPr>
            <p:spPr>
              <a:xfrm>
                <a:off x="5328118" y="2735870"/>
                <a:ext cx="1188000" cy="1188000"/>
              </a:xfrm>
              <a:prstGeom prst="ellipse">
                <a:avLst/>
              </a:prstGeom>
              <a:solidFill>
                <a:srgbClr val="C0C0C0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800" b="1" kern="0" dirty="0" smtClean="0">
                    <a:solidFill>
                      <a:prstClr val="white"/>
                    </a:solidFill>
                    <a:latin typeface="Calibri"/>
                  </a:rPr>
                  <a:t>Al</a:t>
                </a:r>
              </a:p>
            </p:txBody>
          </p:sp>
          <p:sp>
            <p:nvSpPr>
              <p:cNvPr id="709" name="Ellipse 708"/>
              <p:cNvSpPr>
                <a:spLocks noChangeAspect="1"/>
              </p:cNvSpPr>
              <p:nvPr/>
            </p:nvSpPr>
            <p:spPr>
              <a:xfrm>
                <a:off x="5229597" y="3260433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0" name="Ellipse 709"/>
              <p:cNvSpPr>
                <a:spLocks noChangeAspect="1"/>
              </p:cNvSpPr>
              <p:nvPr/>
            </p:nvSpPr>
            <p:spPr>
              <a:xfrm>
                <a:off x="6290667" y="3774014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1" name="Ellipse 710"/>
              <p:cNvSpPr>
                <a:spLocks noChangeAspect="1"/>
              </p:cNvSpPr>
              <p:nvPr/>
            </p:nvSpPr>
            <p:spPr>
              <a:xfrm>
                <a:off x="6271617" y="2765902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9" name="Gruppieren 403"/>
          <p:cNvGrpSpPr/>
          <p:nvPr/>
        </p:nvGrpSpPr>
        <p:grpSpPr>
          <a:xfrm>
            <a:off x="1511474" y="2673574"/>
            <a:ext cx="7081738" cy="3144125"/>
            <a:chOff x="1439466" y="1447554"/>
            <a:chExt cx="7081738" cy="3144125"/>
          </a:xfrm>
        </p:grpSpPr>
        <p:sp>
          <p:nvSpPr>
            <p:cNvPr id="719" name="Textfeld 718"/>
            <p:cNvSpPr txBox="1"/>
            <p:nvPr/>
          </p:nvSpPr>
          <p:spPr>
            <a:xfrm>
              <a:off x="5928916" y="1447554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cracking</a:t>
              </a:r>
              <a:endPara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grpSp>
          <p:nvGrpSpPr>
            <p:cNvPr id="20" name="Gruppieren 393"/>
            <p:cNvGrpSpPr/>
            <p:nvPr/>
          </p:nvGrpSpPr>
          <p:grpSpPr>
            <a:xfrm>
              <a:off x="1439466" y="2236862"/>
              <a:ext cx="4886210" cy="2354817"/>
              <a:chOff x="1115616" y="2636912"/>
              <a:chExt cx="4886210" cy="2354817"/>
            </a:xfrm>
          </p:grpSpPr>
          <p:grpSp>
            <p:nvGrpSpPr>
              <p:cNvPr id="21" name="Gruppieren 138"/>
              <p:cNvGrpSpPr/>
              <p:nvPr/>
            </p:nvGrpSpPr>
            <p:grpSpPr>
              <a:xfrm>
                <a:off x="1115616" y="2636912"/>
                <a:ext cx="2437938" cy="2354817"/>
                <a:chOff x="3347864" y="2204864"/>
                <a:chExt cx="2437938" cy="2354817"/>
              </a:xfrm>
            </p:grpSpPr>
            <p:pic>
              <p:nvPicPr>
                <p:cNvPr id="726" name="Picture 2" descr="C:\Users\Blauensteiner\Pictures\Cracking_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1850" t="9372" b="12530"/>
                <a:stretch>
                  <a:fillRect/>
                </a:stretch>
              </p:blipFill>
              <p:spPr bwMode="auto">
                <a:xfrm>
                  <a:off x="5364088" y="2636912"/>
                  <a:ext cx="421714" cy="1169982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7" name="Picture 3" descr="C:\Users\Blauensteiner\Pictures\Cracking_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18761" b="50000"/>
                <a:stretch>
                  <a:fillRect/>
                </a:stretch>
              </p:blipFill>
              <p:spPr bwMode="auto">
                <a:xfrm>
                  <a:off x="3347864" y="2204864"/>
                  <a:ext cx="1217038" cy="749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8" name="Picture 4" descr="C:\Users\Blauensteiner\Pictures\Cracking_3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43752" r="18761"/>
                <a:stretch>
                  <a:fillRect/>
                </a:stretch>
              </p:blipFill>
              <p:spPr bwMode="auto">
                <a:xfrm>
                  <a:off x="3419872" y="3717032"/>
                  <a:ext cx="1217038" cy="84264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2" name="Gruppieren 138"/>
              <p:cNvGrpSpPr/>
              <p:nvPr/>
            </p:nvGrpSpPr>
            <p:grpSpPr>
              <a:xfrm flipH="1">
                <a:off x="3563888" y="2636912"/>
                <a:ext cx="2437938" cy="2354817"/>
                <a:chOff x="3347864" y="2204864"/>
                <a:chExt cx="2437938" cy="2354817"/>
              </a:xfrm>
            </p:grpSpPr>
            <p:pic>
              <p:nvPicPr>
                <p:cNvPr id="723" name="Picture 2" descr="C:\Users\Blauensteiner\Pictures\Cracking_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1850" t="9372" b="12530"/>
                <a:stretch>
                  <a:fillRect/>
                </a:stretch>
              </p:blipFill>
              <p:spPr bwMode="auto">
                <a:xfrm>
                  <a:off x="5364088" y="2636912"/>
                  <a:ext cx="421714" cy="1169982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4" name="Picture 3" descr="C:\Users\Blauensteiner\Pictures\Cracking_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18761" b="50000"/>
                <a:stretch>
                  <a:fillRect/>
                </a:stretch>
              </p:blipFill>
              <p:spPr bwMode="auto">
                <a:xfrm>
                  <a:off x="3347864" y="2204864"/>
                  <a:ext cx="1217038" cy="749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5" name="Picture 4" descr="C:\Users\Blauensteiner\Pictures\Cracking_3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43752" r="18761"/>
                <a:stretch>
                  <a:fillRect/>
                </a:stretch>
              </p:blipFill>
              <p:spPr bwMode="auto">
                <a:xfrm>
                  <a:off x="3419872" y="3717032"/>
                  <a:ext cx="1217038" cy="842649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23" name="Gruppieren 409"/>
          <p:cNvGrpSpPr/>
          <p:nvPr/>
        </p:nvGrpSpPr>
        <p:grpSpPr>
          <a:xfrm>
            <a:off x="1691680" y="2545854"/>
            <a:ext cx="6831524" cy="1727036"/>
            <a:chOff x="1619672" y="1628800"/>
            <a:chExt cx="6831524" cy="1727036"/>
          </a:xfrm>
        </p:grpSpPr>
        <p:sp>
          <p:nvSpPr>
            <p:cNvPr id="730" name="Textfeld 729"/>
            <p:cNvSpPr txBox="1"/>
            <p:nvPr/>
          </p:nvSpPr>
          <p:spPr>
            <a:xfrm>
              <a:off x="5858908" y="2672572"/>
              <a:ext cx="259228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dross</a:t>
              </a:r>
              <a:endPara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rPr>
                <a:t>formation</a:t>
              </a:r>
              <a:endPara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endParaRPr>
            </a:p>
          </p:txBody>
        </p:sp>
        <p:grpSp>
          <p:nvGrpSpPr>
            <p:cNvPr id="24" name="Gruppieren 408"/>
            <p:cNvGrpSpPr/>
            <p:nvPr/>
          </p:nvGrpSpPr>
          <p:grpSpPr>
            <a:xfrm>
              <a:off x="1619672" y="1628800"/>
              <a:ext cx="4864847" cy="842649"/>
              <a:chOff x="827584" y="476672"/>
              <a:chExt cx="4864847" cy="842649"/>
            </a:xfrm>
          </p:grpSpPr>
          <p:grpSp>
            <p:nvGrpSpPr>
              <p:cNvPr id="25" name="Gruppieren 167"/>
              <p:cNvGrpSpPr/>
              <p:nvPr/>
            </p:nvGrpSpPr>
            <p:grpSpPr>
              <a:xfrm>
                <a:off x="3275856" y="476672"/>
                <a:ext cx="2416575" cy="842649"/>
                <a:chOff x="3516479" y="1665183"/>
                <a:chExt cx="2416575" cy="842649"/>
              </a:xfrm>
            </p:grpSpPr>
            <p:pic>
              <p:nvPicPr>
                <p:cNvPr id="737" name="Picture 3" descr="C:\Users\Blauensteiner\Pictures\Cracking_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18761" b="50000"/>
                <a:stretch>
                  <a:fillRect/>
                </a:stretch>
              </p:blipFill>
              <p:spPr bwMode="auto">
                <a:xfrm flipH="1" flipV="1">
                  <a:off x="4716016" y="1700808"/>
                  <a:ext cx="1217038" cy="749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8" name="Picture 4" descr="C:\Users\Blauensteiner\Pictures\Cracking_3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43752" r="18761"/>
                <a:stretch>
                  <a:fillRect/>
                </a:stretch>
              </p:blipFill>
              <p:spPr bwMode="auto">
                <a:xfrm>
                  <a:off x="3516479" y="1665183"/>
                  <a:ext cx="1217038" cy="842649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9" name="Picture 2" descr="C:\Users\Blauensteiner\Pictures\Cracking_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5967" t="9372" b="12530"/>
                <a:stretch>
                  <a:fillRect/>
                </a:stretch>
              </p:blipFill>
              <p:spPr bwMode="auto">
                <a:xfrm rot="16200000" flipV="1">
                  <a:off x="4616931" y="1439853"/>
                  <a:ext cx="360040" cy="1169982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6" name="Gruppieren 167"/>
              <p:cNvGrpSpPr/>
              <p:nvPr/>
            </p:nvGrpSpPr>
            <p:grpSpPr>
              <a:xfrm flipH="1">
                <a:off x="827584" y="476672"/>
                <a:ext cx="2416575" cy="842649"/>
                <a:chOff x="3516479" y="1665183"/>
                <a:chExt cx="2416575" cy="842649"/>
              </a:xfrm>
            </p:grpSpPr>
            <p:pic>
              <p:nvPicPr>
                <p:cNvPr id="734" name="Picture 3" descr="C:\Users\Blauensteiner\Pictures\Cracking_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18761" b="50000"/>
                <a:stretch>
                  <a:fillRect/>
                </a:stretch>
              </p:blipFill>
              <p:spPr bwMode="auto">
                <a:xfrm flipH="1" flipV="1">
                  <a:off x="4716016" y="1700808"/>
                  <a:ext cx="1217038" cy="749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5" name="Picture 4" descr="C:\Users\Blauensteiner\Pictures\Cracking_3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43752" r="18761"/>
                <a:stretch>
                  <a:fillRect/>
                </a:stretch>
              </p:blipFill>
              <p:spPr bwMode="auto">
                <a:xfrm>
                  <a:off x="3516479" y="1665183"/>
                  <a:ext cx="1217038" cy="842649"/>
                </a:xfrm>
                <a:prstGeom prst="rect">
                  <a:avLst/>
                </a:prstGeom>
                <a:noFill/>
              </p:spPr>
            </p:pic>
            <p:pic>
              <p:nvPicPr>
                <p:cNvPr id="736" name="Picture 2" descr="C:\Users\Blauensteiner\Pictures\Cracking_1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5967" t="9372" b="12530"/>
                <a:stretch>
                  <a:fillRect/>
                </a:stretch>
              </p:blipFill>
              <p:spPr bwMode="auto">
                <a:xfrm rot="16200000" flipV="1">
                  <a:off x="4616931" y="1439853"/>
                  <a:ext cx="360040" cy="116998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741" name="Textfeld 740"/>
          <p:cNvSpPr txBox="1"/>
          <p:nvPr/>
        </p:nvSpPr>
        <p:spPr>
          <a:xfrm>
            <a:off x="6091481" y="264289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cracking</a:t>
            </a:r>
            <a:endParaRPr lang="de-DE" sz="24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grpSp>
        <p:nvGrpSpPr>
          <p:cNvPr id="135" name="Gruppieren 134"/>
          <p:cNvGrpSpPr/>
          <p:nvPr/>
        </p:nvGrpSpPr>
        <p:grpSpPr>
          <a:xfrm>
            <a:off x="1406696" y="3425949"/>
            <a:ext cx="5039754" cy="2357583"/>
            <a:chOff x="1406696" y="3425949"/>
            <a:chExt cx="5039754" cy="2357583"/>
          </a:xfrm>
        </p:grpSpPr>
        <p:grpSp>
          <p:nvGrpSpPr>
            <p:cNvPr id="132" name="Gruppieren 131"/>
            <p:cNvGrpSpPr/>
            <p:nvPr/>
          </p:nvGrpSpPr>
          <p:grpSpPr>
            <a:xfrm>
              <a:off x="4008512" y="3425949"/>
              <a:ext cx="2437938" cy="2354817"/>
              <a:chOff x="4008512" y="3425949"/>
              <a:chExt cx="2437938" cy="2354817"/>
            </a:xfrm>
          </p:grpSpPr>
          <p:pic>
            <p:nvPicPr>
              <p:cNvPr id="816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43752" r="18761"/>
              <a:stretch>
                <a:fillRect/>
              </a:stretch>
            </p:blipFill>
            <p:spPr bwMode="auto">
              <a:xfrm flipH="1">
                <a:off x="5157404" y="4938117"/>
                <a:ext cx="1217038" cy="842649"/>
              </a:xfrm>
              <a:prstGeom prst="rect">
                <a:avLst/>
              </a:prstGeom>
              <a:noFill/>
            </p:spPr>
          </p:pic>
          <p:pic>
            <p:nvPicPr>
              <p:cNvPr id="805" name="Picture 2" descr="C:\Users\Blauensteiner\Pictures\Cracking_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850" t="9372" b="12530"/>
              <a:stretch>
                <a:fillRect/>
              </a:stretch>
            </p:blipFill>
            <p:spPr bwMode="auto">
              <a:xfrm flipH="1">
                <a:off x="4008512" y="3857997"/>
                <a:ext cx="421714" cy="1169982"/>
              </a:xfrm>
              <a:prstGeom prst="rect">
                <a:avLst/>
              </a:prstGeom>
              <a:noFill/>
            </p:spPr>
          </p:pic>
          <p:pic>
            <p:nvPicPr>
              <p:cNvPr id="792" name="Picture 3" descr="C:\Users\Blauensteiner\Pictures\Cracking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8761" b="50000"/>
              <a:stretch>
                <a:fillRect/>
              </a:stretch>
            </p:blipFill>
            <p:spPr bwMode="auto">
              <a:xfrm flipH="1">
                <a:off x="5229412" y="3425949"/>
                <a:ext cx="1217038" cy="749048"/>
              </a:xfrm>
              <a:prstGeom prst="rect">
                <a:avLst/>
              </a:prstGeom>
              <a:noFill/>
            </p:spPr>
          </p:pic>
        </p:grpSp>
        <p:pic>
          <p:nvPicPr>
            <p:cNvPr id="775" name="Picture 4" descr="C:\Users\Blauensteiner\Pictures\Cracking_3.png"/>
            <p:cNvPicPr>
              <a:picLocks noChangeAspect="1" noChangeArrowheads="1"/>
            </p:cNvPicPr>
            <p:nvPr/>
          </p:nvPicPr>
          <p:blipFill>
            <a:blip r:embed="rId5" cstate="print"/>
            <a:srcRect t="43752" r="18761"/>
            <a:stretch>
              <a:fillRect/>
            </a:stretch>
          </p:blipFill>
          <p:spPr bwMode="auto">
            <a:xfrm>
              <a:off x="1478704" y="4940883"/>
              <a:ext cx="1217038" cy="842649"/>
            </a:xfrm>
            <a:prstGeom prst="rect">
              <a:avLst/>
            </a:prstGeom>
            <a:noFill/>
          </p:spPr>
        </p:pic>
        <p:pic>
          <p:nvPicPr>
            <p:cNvPr id="762" name="Picture 2" descr="C:\Users\Blauensteiner\Pictures\Cracking_1.png"/>
            <p:cNvPicPr>
              <a:picLocks noChangeAspect="1" noChangeArrowheads="1"/>
            </p:cNvPicPr>
            <p:nvPr/>
          </p:nvPicPr>
          <p:blipFill>
            <a:blip r:embed="rId3" cstate="print"/>
            <a:srcRect l="71850" t="9372" b="12530"/>
            <a:stretch>
              <a:fillRect/>
            </a:stretch>
          </p:blipFill>
          <p:spPr bwMode="auto">
            <a:xfrm>
              <a:off x="3422920" y="3860763"/>
              <a:ext cx="421714" cy="1169982"/>
            </a:xfrm>
            <a:prstGeom prst="rect">
              <a:avLst/>
            </a:prstGeom>
            <a:noFill/>
          </p:spPr>
        </p:pic>
        <p:pic>
          <p:nvPicPr>
            <p:cNvPr id="747" name="Picture 3" descr="C:\Users\Blauensteiner\Pictures\Cracking_2.png"/>
            <p:cNvPicPr>
              <a:picLocks noChangeAspect="1" noChangeArrowheads="1"/>
            </p:cNvPicPr>
            <p:nvPr/>
          </p:nvPicPr>
          <p:blipFill>
            <a:blip r:embed="rId4" cstate="print"/>
            <a:srcRect r="18761" b="50000"/>
            <a:stretch>
              <a:fillRect/>
            </a:stretch>
          </p:blipFill>
          <p:spPr bwMode="auto">
            <a:xfrm>
              <a:off x="1406696" y="3428715"/>
              <a:ext cx="1217038" cy="749048"/>
            </a:xfrm>
            <a:prstGeom prst="rect">
              <a:avLst/>
            </a:prstGeom>
            <a:noFill/>
          </p:spPr>
        </p:pic>
      </p:grpSp>
      <p:grpSp>
        <p:nvGrpSpPr>
          <p:cNvPr id="134" name="Gruppieren 133"/>
          <p:cNvGrpSpPr/>
          <p:nvPr/>
        </p:nvGrpSpPr>
        <p:grpSpPr>
          <a:xfrm>
            <a:off x="1421142" y="3376137"/>
            <a:ext cx="5094746" cy="2468836"/>
            <a:chOff x="1421142" y="3376137"/>
            <a:chExt cx="5094746" cy="2468836"/>
          </a:xfrm>
        </p:grpSpPr>
        <p:grpSp>
          <p:nvGrpSpPr>
            <p:cNvPr id="131" name="Gruppieren 130"/>
            <p:cNvGrpSpPr/>
            <p:nvPr/>
          </p:nvGrpSpPr>
          <p:grpSpPr>
            <a:xfrm>
              <a:off x="3946608" y="3376137"/>
              <a:ext cx="2569280" cy="2460884"/>
              <a:chOff x="3946608" y="3376137"/>
              <a:chExt cx="2569280" cy="2460884"/>
            </a:xfrm>
          </p:grpSpPr>
          <p:grpSp>
            <p:nvGrpSpPr>
              <p:cNvPr id="128" name="Gruppieren 127"/>
              <p:cNvGrpSpPr/>
              <p:nvPr/>
            </p:nvGrpSpPr>
            <p:grpSpPr>
              <a:xfrm>
                <a:off x="5123240" y="5039763"/>
                <a:ext cx="1296136" cy="797258"/>
                <a:chOff x="5123240" y="5039763"/>
                <a:chExt cx="1296136" cy="797258"/>
              </a:xfrm>
            </p:grpSpPr>
            <p:sp>
              <p:nvSpPr>
                <p:cNvPr id="817" name="Ellipse 816"/>
                <p:cNvSpPr>
                  <a:spLocks noChangeAspect="1"/>
                </p:cNvSpPr>
                <p:nvPr/>
              </p:nvSpPr>
              <p:spPr>
                <a:xfrm>
                  <a:off x="5123240" y="5549005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Ellipse 817"/>
                <p:cNvSpPr>
                  <a:spLocks noChangeAspect="1"/>
                </p:cNvSpPr>
                <p:nvPr/>
              </p:nvSpPr>
              <p:spPr>
                <a:xfrm>
                  <a:off x="5260566" y="542798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Ellipse 818"/>
                <p:cNvSpPr>
                  <a:spLocks noChangeAspect="1"/>
                </p:cNvSpPr>
                <p:nvPr/>
              </p:nvSpPr>
              <p:spPr>
                <a:xfrm>
                  <a:off x="5619854" y="552374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Ellipse 819"/>
                <p:cNvSpPr>
                  <a:spLocks noChangeAspect="1"/>
                </p:cNvSpPr>
                <p:nvPr/>
              </p:nvSpPr>
              <p:spPr>
                <a:xfrm>
                  <a:off x="5416458" y="551187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Ellipse 820"/>
                <p:cNvSpPr>
                  <a:spLocks noChangeAspect="1"/>
                </p:cNvSpPr>
                <p:nvPr/>
              </p:nvSpPr>
              <p:spPr>
                <a:xfrm>
                  <a:off x="6004398" y="533816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Ellipse 821"/>
                <p:cNvSpPr>
                  <a:spLocks noChangeAspect="1"/>
                </p:cNvSpPr>
                <p:nvPr/>
              </p:nvSpPr>
              <p:spPr>
                <a:xfrm>
                  <a:off x="6112786" y="503976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Ellipse 822"/>
                <p:cNvSpPr>
                  <a:spLocks noChangeAspect="1"/>
                </p:cNvSpPr>
                <p:nvPr/>
              </p:nvSpPr>
              <p:spPr>
                <a:xfrm>
                  <a:off x="6264996" y="536635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Ellipse 823"/>
                <p:cNvSpPr>
                  <a:spLocks noChangeAspect="1"/>
                </p:cNvSpPr>
                <p:nvPr/>
              </p:nvSpPr>
              <p:spPr>
                <a:xfrm>
                  <a:off x="6156608" y="551781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Ellipse 824"/>
                <p:cNvSpPr>
                  <a:spLocks noChangeAspect="1"/>
                </p:cNvSpPr>
                <p:nvPr/>
              </p:nvSpPr>
              <p:spPr>
                <a:xfrm>
                  <a:off x="5815886" y="5733835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Ellipse 825"/>
                <p:cNvSpPr>
                  <a:spLocks noChangeAspect="1"/>
                </p:cNvSpPr>
                <p:nvPr/>
              </p:nvSpPr>
              <p:spPr>
                <a:xfrm>
                  <a:off x="5514474" y="576502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Ellipse 826"/>
                <p:cNvSpPr>
                  <a:spLocks noChangeAspect="1"/>
                </p:cNvSpPr>
                <p:nvPr/>
              </p:nvSpPr>
              <p:spPr>
                <a:xfrm>
                  <a:off x="5423900" y="575315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Ellipse 827"/>
                <p:cNvSpPr>
                  <a:spLocks noChangeAspect="1"/>
                </p:cNvSpPr>
                <p:nvPr/>
              </p:nvSpPr>
              <p:spPr>
                <a:xfrm>
                  <a:off x="5243504" y="568708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Ellipse 828"/>
                <p:cNvSpPr>
                  <a:spLocks noChangeAspect="1"/>
                </p:cNvSpPr>
                <p:nvPr/>
              </p:nvSpPr>
              <p:spPr>
                <a:xfrm>
                  <a:off x="6347376" y="519415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9" name="Gruppieren 128"/>
              <p:cNvGrpSpPr/>
              <p:nvPr/>
            </p:nvGrpSpPr>
            <p:grpSpPr>
              <a:xfrm>
                <a:off x="3946608" y="3879441"/>
                <a:ext cx="461730" cy="1194430"/>
                <a:chOff x="3946608" y="3879441"/>
                <a:chExt cx="461730" cy="1194430"/>
              </a:xfrm>
            </p:grpSpPr>
            <p:sp>
              <p:nvSpPr>
                <p:cNvPr id="806" name="Ellipse 805"/>
                <p:cNvSpPr>
                  <a:spLocks noChangeAspect="1"/>
                </p:cNvSpPr>
                <p:nvPr/>
              </p:nvSpPr>
              <p:spPr>
                <a:xfrm>
                  <a:off x="4181198" y="439687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Ellipse 806"/>
                <p:cNvSpPr>
                  <a:spLocks noChangeAspect="1"/>
                </p:cNvSpPr>
                <p:nvPr/>
              </p:nvSpPr>
              <p:spPr>
                <a:xfrm>
                  <a:off x="4216826" y="4204605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Ellipse 807"/>
                <p:cNvSpPr>
                  <a:spLocks noChangeAspect="1"/>
                </p:cNvSpPr>
                <p:nvPr/>
              </p:nvSpPr>
              <p:spPr>
                <a:xfrm>
                  <a:off x="4336338" y="389206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Ellipse 808"/>
                <p:cNvSpPr>
                  <a:spLocks noChangeAspect="1"/>
                </p:cNvSpPr>
                <p:nvPr/>
              </p:nvSpPr>
              <p:spPr>
                <a:xfrm>
                  <a:off x="4187136" y="448151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Ellipse 809"/>
                <p:cNvSpPr>
                  <a:spLocks noChangeAspect="1"/>
                </p:cNvSpPr>
                <p:nvPr/>
              </p:nvSpPr>
              <p:spPr>
                <a:xfrm>
                  <a:off x="4193826" y="457208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Ellipse 810"/>
                <p:cNvSpPr>
                  <a:spLocks noChangeAspect="1"/>
                </p:cNvSpPr>
                <p:nvPr/>
              </p:nvSpPr>
              <p:spPr>
                <a:xfrm>
                  <a:off x="3982988" y="468783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Ellipse 811"/>
                <p:cNvSpPr>
                  <a:spLocks noChangeAspect="1"/>
                </p:cNvSpPr>
                <p:nvPr/>
              </p:nvSpPr>
              <p:spPr>
                <a:xfrm>
                  <a:off x="4198260" y="500187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Ellipse 812"/>
                <p:cNvSpPr>
                  <a:spLocks noChangeAspect="1"/>
                </p:cNvSpPr>
                <p:nvPr/>
              </p:nvSpPr>
              <p:spPr>
                <a:xfrm>
                  <a:off x="3946608" y="449113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Ellipse 813"/>
                <p:cNvSpPr>
                  <a:spLocks noChangeAspect="1"/>
                </p:cNvSpPr>
                <p:nvPr/>
              </p:nvSpPr>
              <p:spPr>
                <a:xfrm>
                  <a:off x="3982988" y="420903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Ellipse 814"/>
                <p:cNvSpPr>
                  <a:spLocks noChangeAspect="1"/>
                </p:cNvSpPr>
                <p:nvPr/>
              </p:nvSpPr>
              <p:spPr>
                <a:xfrm>
                  <a:off x="4169322" y="387944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8" name="Gruppieren 7"/>
              <p:cNvGrpSpPr/>
              <p:nvPr/>
            </p:nvGrpSpPr>
            <p:grpSpPr>
              <a:xfrm>
                <a:off x="5176690" y="3376137"/>
                <a:ext cx="1339198" cy="801104"/>
                <a:chOff x="5176690" y="3376137"/>
                <a:chExt cx="1339198" cy="801104"/>
              </a:xfrm>
            </p:grpSpPr>
            <p:sp>
              <p:nvSpPr>
                <p:cNvPr id="793" name="Ellipse 792"/>
                <p:cNvSpPr>
                  <a:spLocks noChangeAspect="1"/>
                </p:cNvSpPr>
                <p:nvPr/>
              </p:nvSpPr>
              <p:spPr>
                <a:xfrm>
                  <a:off x="5237566" y="349564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Ellipse 793"/>
                <p:cNvSpPr>
                  <a:spLocks noChangeAspect="1"/>
                </p:cNvSpPr>
                <p:nvPr/>
              </p:nvSpPr>
              <p:spPr>
                <a:xfrm>
                  <a:off x="5513722" y="338132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Ellipse 794"/>
                <p:cNvSpPr>
                  <a:spLocks noChangeAspect="1"/>
                </p:cNvSpPr>
                <p:nvPr/>
              </p:nvSpPr>
              <p:spPr>
                <a:xfrm>
                  <a:off x="5803258" y="337613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Ellipse 795"/>
                <p:cNvSpPr>
                  <a:spLocks noChangeAspect="1"/>
                </p:cNvSpPr>
                <p:nvPr/>
              </p:nvSpPr>
              <p:spPr>
                <a:xfrm>
                  <a:off x="6221900" y="3585445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Ellipse 796"/>
                <p:cNvSpPr>
                  <a:spLocks noChangeAspect="1"/>
                </p:cNvSpPr>
                <p:nvPr/>
              </p:nvSpPr>
              <p:spPr>
                <a:xfrm>
                  <a:off x="6382200" y="384381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Ellipse 797"/>
                <p:cNvSpPr>
                  <a:spLocks noChangeAspect="1"/>
                </p:cNvSpPr>
                <p:nvPr/>
              </p:nvSpPr>
              <p:spPr>
                <a:xfrm>
                  <a:off x="6443888" y="4024225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Ellipse 798"/>
                <p:cNvSpPr>
                  <a:spLocks noChangeAspect="1"/>
                </p:cNvSpPr>
                <p:nvPr/>
              </p:nvSpPr>
              <p:spPr>
                <a:xfrm>
                  <a:off x="5176690" y="356765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Ellipse 799"/>
                <p:cNvSpPr>
                  <a:spLocks noChangeAspect="1"/>
                </p:cNvSpPr>
                <p:nvPr/>
              </p:nvSpPr>
              <p:spPr>
                <a:xfrm>
                  <a:off x="6088290" y="381413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Ellipse 800"/>
                <p:cNvSpPr>
                  <a:spLocks noChangeAspect="1"/>
                </p:cNvSpPr>
                <p:nvPr/>
              </p:nvSpPr>
              <p:spPr>
                <a:xfrm>
                  <a:off x="6029662" y="3730255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Ellipse 801"/>
                <p:cNvSpPr>
                  <a:spLocks noChangeAspect="1"/>
                </p:cNvSpPr>
                <p:nvPr/>
              </p:nvSpPr>
              <p:spPr>
                <a:xfrm>
                  <a:off x="5665102" y="359441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Ellipse 802"/>
                <p:cNvSpPr>
                  <a:spLocks noChangeAspect="1"/>
                </p:cNvSpPr>
                <p:nvPr/>
              </p:nvSpPr>
              <p:spPr>
                <a:xfrm>
                  <a:off x="5303636" y="370054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Ellipse 803"/>
                <p:cNvSpPr>
                  <a:spLocks noChangeAspect="1"/>
                </p:cNvSpPr>
                <p:nvPr/>
              </p:nvSpPr>
              <p:spPr>
                <a:xfrm>
                  <a:off x="6419392" y="410524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33" name="Gruppieren 132"/>
            <p:cNvGrpSpPr/>
            <p:nvPr/>
          </p:nvGrpSpPr>
          <p:grpSpPr>
            <a:xfrm>
              <a:off x="1421142" y="3378903"/>
              <a:ext cx="2479458" cy="2466070"/>
              <a:chOff x="1421142" y="3378903"/>
              <a:chExt cx="2479458" cy="2466070"/>
            </a:xfrm>
          </p:grpSpPr>
          <p:sp>
            <p:nvSpPr>
              <p:cNvPr id="776" name="Ellipse 775"/>
              <p:cNvSpPr>
                <a:spLocks noChangeAspect="1"/>
              </p:cNvSpPr>
              <p:nvPr/>
            </p:nvSpPr>
            <p:spPr>
              <a:xfrm flipH="1">
                <a:off x="2657906" y="555177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77" name="Ellipse 776"/>
              <p:cNvSpPr>
                <a:spLocks noChangeAspect="1"/>
              </p:cNvSpPr>
              <p:nvPr/>
            </p:nvSpPr>
            <p:spPr>
              <a:xfrm flipH="1">
                <a:off x="2520580" y="543075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78" name="Ellipse 777"/>
              <p:cNvSpPr>
                <a:spLocks noChangeAspect="1"/>
              </p:cNvSpPr>
              <p:nvPr/>
            </p:nvSpPr>
            <p:spPr>
              <a:xfrm flipH="1">
                <a:off x="1951206" y="546713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79" name="Ellipse 778"/>
              <p:cNvSpPr>
                <a:spLocks noChangeAspect="1"/>
              </p:cNvSpPr>
              <p:nvPr/>
            </p:nvSpPr>
            <p:spPr>
              <a:xfrm flipH="1">
                <a:off x="1776748" y="534093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0" name="Ellipse 779"/>
              <p:cNvSpPr>
                <a:spLocks noChangeAspect="1"/>
              </p:cNvSpPr>
              <p:nvPr/>
            </p:nvSpPr>
            <p:spPr>
              <a:xfrm flipH="1">
                <a:off x="1728492" y="525111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1" name="Ellipse 780"/>
              <p:cNvSpPr>
                <a:spLocks noChangeAspect="1"/>
              </p:cNvSpPr>
              <p:nvPr/>
            </p:nvSpPr>
            <p:spPr>
              <a:xfrm flipH="1">
                <a:off x="1668360" y="504252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2" name="Ellipse 781"/>
              <p:cNvSpPr>
                <a:spLocks noChangeAspect="1"/>
              </p:cNvSpPr>
              <p:nvPr/>
            </p:nvSpPr>
            <p:spPr>
              <a:xfrm flipH="1">
                <a:off x="1516150" y="536911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3" name="Ellipse 782"/>
              <p:cNvSpPr>
                <a:spLocks noChangeAspect="1"/>
              </p:cNvSpPr>
              <p:nvPr/>
            </p:nvSpPr>
            <p:spPr>
              <a:xfrm flipH="1">
                <a:off x="1965260" y="573660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Ellipse 783"/>
              <p:cNvSpPr>
                <a:spLocks noChangeAspect="1"/>
              </p:cNvSpPr>
              <p:nvPr/>
            </p:nvSpPr>
            <p:spPr>
              <a:xfrm flipH="1">
                <a:off x="2164222" y="577298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Ellipse 784"/>
              <p:cNvSpPr>
                <a:spLocks noChangeAspect="1"/>
              </p:cNvSpPr>
              <p:nvPr/>
            </p:nvSpPr>
            <p:spPr>
              <a:xfrm flipH="1">
                <a:off x="2537642" y="568984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6" name="Ellipse 785"/>
              <p:cNvSpPr>
                <a:spLocks noChangeAspect="1"/>
              </p:cNvSpPr>
              <p:nvPr/>
            </p:nvSpPr>
            <p:spPr>
              <a:xfrm flipH="1">
                <a:off x="1421142" y="508334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7" name="Ellipse 786"/>
              <p:cNvSpPr>
                <a:spLocks noChangeAspect="1"/>
              </p:cNvSpPr>
              <p:nvPr/>
            </p:nvSpPr>
            <p:spPr>
              <a:xfrm flipH="1">
                <a:off x="1433018" y="496901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8" name="Ellipse 787"/>
              <p:cNvSpPr>
                <a:spLocks noChangeAspect="1"/>
              </p:cNvSpPr>
              <p:nvPr/>
            </p:nvSpPr>
            <p:spPr>
              <a:xfrm flipH="1">
                <a:off x="1433770" y="519691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3" name="Ellipse 762"/>
              <p:cNvSpPr>
                <a:spLocks noChangeAspect="1"/>
              </p:cNvSpPr>
              <p:nvPr/>
            </p:nvSpPr>
            <p:spPr>
              <a:xfrm flipH="1">
                <a:off x="3599948" y="439964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4" name="Ellipse 763"/>
              <p:cNvSpPr>
                <a:spLocks noChangeAspect="1"/>
              </p:cNvSpPr>
              <p:nvPr/>
            </p:nvSpPr>
            <p:spPr>
              <a:xfrm flipH="1">
                <a:off x="3510126" y="411679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5" name="Ellipse 764"/>
              <p:cNvSpPr>
                <a:spLocks noChangeAspect="1"/>
              </p:cNvSpPr>
              <p:nvPr/>
            </p:nvSpPr>
            <p:spPr>
              <a:xfrm flipH="1">
                <a:off x="3444808" y="389483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6" name="Ellipse 765"/>
              <p:cNvSpPr>
                <a:spLocks noChangeAspect="1"/>
              </p:cNvSpPr>
              <p:nvPr/>
            </p:nvSpPr>
            <p:spPr>
              <a:xfrm flipH="1">
                <a:off x="3587320" y="457485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7" name="Ellipse 766"/>
              <p:cNvSpPr>
                <a:spLocks noChangeAspect="1"/>
              </p:cNvSpPr>
              <p:nvPr/>
            </p:nvSpPr>
            <p:spPr>
              <a:xfrm flipH="1">
                <a:off x="3383924" y="397278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8" name="Ellipse 767"/>
              <p:cNvSpPr>
                <a:spLocks noChangeAspect="1"/>
              </p:cNvSpPr>
              <p:nvPr/>
            </p:nvSpPr>
            <p:spPr>
              <a:xfrm flipH="1">
                <a:off x="3827848" y="430237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9" name="Ellipse 768"/>
              <p:cNvSpPr>
                <a:spLocks noChangeAspect="1"/>
              </p:cNvSpPr>
              <p:nvPr/>
            </p:nvSpPr>
            <p:spPr>
              <a:xfrm flipH="1">
                <a:off x="3798158" y="469060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70" name="Ellipse 769"/>
              <p:cNvSpPr>
                <a:spLocks noChangeAspect="1"/>
              </p:cNvSpPr>
              <p:nvPr/>
            </p:nvSpPr>
            <p:spPr>
              <a:xfrm flipH="1">
                <a:off x="3444056" y="486138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71" name="Ellipse 770"/>
              <p:cNvSpPr>
                <a:spLocks noChangeAspect="1"/>
              </p:cNvSpPr>
              <p:nvPr/>
            </p:nvSpPr>
            <p:spPr>
              <a:xfrm flipH="1">
                <a:off x="3828600" y="459634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72" name="Ellipse 771"/>
              <p:cNvSpPr>
                <a:spLocks noChangeAspect="1"/>
              </p:cNvSpPr>
              <p:nvPr/>
            </p:nvSpPr>
            <p:spPr>
              <a:xfrm flipH="1">
                <a:off x="3767716" y="411604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73" name="Ellipse 772"/>
              <p:cNvSpPr>
                <a:spLocks noChangeAspect="1"/>
              </p:cNvSpPr>
              <p:nvPr/>
            </p:nvSpPr>
            <p:spPr>
              <a:xfrm flipH="1">
                <a:off x="3720212" y="402547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74" name="Ellipse 773"/>
              <p:cNvSpPr>
                <a:spLocks noChangeAspect="1"/>
              </p:cNvSpPr>
              <p:nvPr/>
            </p:nvSpPr>
            <p:spPr>
              <a:xfrm flipH="1">
                <a:off x="3611824" y="388220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48" name="Ellipse 747"/>
              <p:cNvSpPr>
                <a:spLocks noChangeAspect="1"/>
              </p:cNvSpPr>
              <p:nvPr/>
            </p:nvSpPr>
            <p:spPr>
              <a:xfrm flipH="1">
                <a:off x="2543580" y="349841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49" name="Ellipse 748"/>
              <p:cNvSpPr>
                <a:spLocks noChangeAspect="1"/>
              </p:cNvSpPr>
              <p:nvPr/>
            </p:nvSpPr>
            <p:spPr>
              <a:xfrm flipH="1">
                <a:off x="2267424" y="338408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0" name="Ellipse 749"/>
              <p:cNvSpPr>
                <a:spLocks noChangeAspect="1"/>
              </p:cNvSpPr>
              <p:nvPr/>
            </p:nvSpPr>
            <p:spPr>
              <a:xfrm flipH="1">
                <a:off x="1977888" y="337890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1" name="Ellipse 750"/>
              <p:cNvSpPr>
                <a:spLocks noChangeAspect="1"/>
              </p:cNvSpPr>
              <p:nvPr/>
            </p:nvSpPr>
            <p:spPr>
              <a:xfrm flipH="1">
                <a:off x="1887314" y="340340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2" name="Ellipse 751"/>
              <p:cNvSpPr>
                <a:spLocks noChangeAspect="1"/>
              </p:cNvSpPr>
              <p:nvPr/>
            </p:nvSpPr>
            <p:spPr>
              <a:xfrm flipH="1">
                <a:off x="1802678" y="343384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3" name="Ellipse 752"/>
              <p:cNvSpPr>
                <a:spLocks noChangeAspect="1"/>
              </p:cNvSpPr>
              <p:nvPr/>
            </p:nvSpPr>
            <p:spPr>
              <a:xfrm flipH="1">
                <a:off x="1495916" y="367529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4" name="Ellipse 753"/>
              <p:cNvSpPr>
                <a:spLocks noChangeAspect="1"/>
              </p:cNvSpPr>
              <p:nvPr/>
            </p:nvSpPr>
            <p:spPr>
              <a:xfrm flipH="1">
                <a:off x="1432586" y="375643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5" name="Ellipse 754"/>
              <p:cNvSpPr>
                <a:spLocks noChangeAspect="1"/>
              </p:cNvSpPr>
              <p:nvPr/>
            </p:nvSpPr>
            <p:spPr>
              <a:xfrm flipH="1">
                <a:off x="2604456" y="357042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6" name="Ellipse 755"/>
              <p:cNvSpPr>
                <a:spLocks noChangeAspect="1"/>
              </p:cNvSpPr>
              <p:nvPr/>
            </p:nvSpPr>
            <p:spPr>
              <a:xfrm flipH="1">
                <a:off x="1692856" y="381690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7" name="Ellipse 756"/>
              <p:cNvSpPr>
                <a:spLocks noChangeAspect="1"/>
              </p:cNvSpPr>
              <p:nvPr/>
            </p:nvSpPr>
            <p:spPr>
              <a:xfrm flipH="1">
                <a:off x="1751484" y="373302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8" name="Ellipse 757"/>
              <p:cNvSpPr>
                <a:spLocks noChangeAspect="1"/>
              </p:cNvSpPr>
              <p:nvPr/>
            </p:nvSpPr>
            <p:spPr>
              <a:xfrm flipH="1">
                <a:off x="2116044" y="359718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9" name="Ellipse 758"/>
              <p:cNvSpPr>
                <a:spLocks noChangeAspect="1"/>
              </p:cNvSpPr>
              <p:nvPr/>
            </p:nvSpPr>
            <p:spPr>
              <a:xfrm flipH="1">
                <a:off x="2386936" y="366693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0" name="Ellipse 759"/>
              <p:cNvSpPr>
                <a:spLocks noChangeAspect="1"/>
              </p:cNvSpPr>
              <p:nvPr/>
            </p:nvSpPr>
            <p:spPr>
              <a:xfrm flipH="1">
                <a:off x="1535460" y="412867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1" name="Ellipse 760"/>
              <p:cNvSpPr>
                <a:spLocks noChangeAspect="1"/>
              </p:cNvSpPr>
              <p:nvPr/>
            </p:nvSpPr>
            <p:spPr>
              <a:xfrm flipH="1">
                <a:off x="1601530" y="397278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8" name="Gruppieren 347"/>
          <p:cNvGrpSpPr/>
          <p:nvPr/>
        </p:nvGrpSpPr>
        <p:grpSpPr>
          <a:xfrm>
            <a:off x="1513756" y="2502421"/>
            <a:ext cx="7010444" cy="1775314"/>
            <a:chOff x="1494706" y="2454796"/>
            <a:chExt cx="7010444" cy="1775314"/>
          </a:xfrm>
        </p:grpSpPr>
        <p:sp>
          <p:nvSpPr>
            <p:cNvPr id="831" name="Textfeld 830"/>
            <p:cNvSpPr txBox="1"/>
            <p:nvPr/>
          </p:nvSpPr>
          <p:spPr>
            <a:xfrm>
              <a:off x="5912862" y="3546846"/>
              <a:ext cx="259228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cs typeface="Calibri" pitchFamily="34" charset="0"/>
                </a:rPr>
                <a:t>dross</a:t>
              </a:r>
              <a:r>
                <a:rPr lang="de-DE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cs typeface="Calibri" pitchFamily="34" charset="0"/>
                </a:rPr>
                <a:t> 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cs typeface="Calibri" pitchFamily="34" charset="0"/>
                </a:rPr>
                <a:t>formation</a:t>
              </a:r>
              <a:endPara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47" name="Gruppieren 346"/>
            <p:cNvGrpSpPr/>
            <p:nvPr/>
          </p:nvGrpSpPr>
          <p:grpSpPr>
            <a:xfrm>
              <a:off x="1494706" y="2454796"/>
              <a:ext cx="5204301" cy="945629"/>
              <a:chOff x="1619672" y="251123"/>
              <a:chExt cx="5204301" cy="945629"/>
            </a:xfrm>
          </p:grpSpPr>
          <p:pic>
            <p:nvPicPr>
              <p:cNvPr id="907" name="Picture 3" descr="C:\Users\Blauensteiner\Pictures\Cracking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8761" b="50000"/>
              <a:stretch>
                <a:fillRect/>
              </a:stretch>
            </p:blipFill>
            <p:spPr bwMode="auto">
              <a:xfrm rot="10800000" flipH="1">
                <a:off x="4300380" y="385264"/>
                <a:ext cx="1217038" cy="749048"/>
              </a:xfrm>
              <a:prstGeom prst="rect">
                <a:avLst/>
              </a:prstGeom>
              <a:noFill/>
            </p:spPr>
          </p:pic>
          <p:pic>
            <p:nvPicPr>
              <p:cNvPr id="892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43752" r="18761"/>
              <a:stretch>
                <a:fillRect/>
              </a:stretch>
            </p:blipFill>
            <p:spPr bwMode="auto">
              <a:xfrm flipH="1">
                <a:off x="5561249" y="292662"/>
                <a:ext cx="1217038" cy="842649"/>
              </a:xfrm>
              <a:prstGeom prst="rect">
                <a:avLst/>
              </a:prstGeom>
              <a:noFill/>
            </p:spPr>
          </p:pic>
          <p:pic>
            <p:nvPicPr>
              <p:cNvPr id="882" name="Picture 2" descr="C:\Users\Blauensteiner\Pictures\Cracking_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850" t="9372" b="12530"/>
              <a:stretch>
                <a:fillRect/>
              </a:stretch>
            </p:blipFill>
            <p:spPr bwMode="auto">
              <a:xfrm rot="5400000" flipH="1" flipV="1">
                <a:off x="5333401" y="-45644"/>
                <a:ext cx="421714" cy="1169982"/>
              </a:xfrm>
              <a:prstGeom prst="rect">
                <a:avLst/>
              </a:prstGeom>
              <a:noFill/>
            </p:spPr>
          </p:pic>
          <p:pic>
            <p:nvPicPr>
              <p:cNvPr id="863" name="Picture 3" descr="C:\Users\Blauensteiner\Pictures\Cracking_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8761" b="50000"/>
              <a:stretch>
                <a:fillRect/>
              </a:stretch>
            </p:blipFill>
            <p:spPr bwMode="auto">
              <a:xfrm rot="10800000">
                <a:off x="2926227" y="394789"/>
                <a:ext cx="1217038" cy="749048"/>
              </a:xfrm>
              <a:prstGeom prst="rect">
                <a:avLst/>
              </a:prstGeom>
              <a:noFill/>
            </p:spPr>
          </p:pic>
          <p:pic>
            <p:nvPicPr>
              <p:cNvPr id="849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43752" r="18761"/>
              <a:stretch>
                <a:fillRect/>
              </a:stretch>
            </p:blipFill>
            <p:spPr bwMode="auto">
              <a:xfrm>
                <a:off x="1665358" y="302187"/>
                <a:ext cx="1217038" cy="842649"/>
              </a:xfrm>
              <a:prstGeom prst="rect">
                <a:avLst/>
              </a:prstGeom>
              <a:noFill/>
            </p:spPr>
          </p:pic>
          <p:pic>
            <p:nvPicPr>
              <p:cNvPr id="838" name="Picture 2" descr="C:\Users\Blauensteiner\Pictures\Cracking_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1850" t="9372" b="12530"/>
              <a:stretch>
                <a:fillRect/>
              </a:stretch>
            </p:blipFill>
            <p:spPr bwMode="auto">
              <a:xfrm rot="16200000" flipV="1">
                <a:off x="2688530" y="-36119"/>
                <a:ext cx="421714" cy="1169982"/>
              </a:xfrm>
              <a:prstGeom prst="rect">
                <a:avLst/>
              </a:prstGeom>
              <a:noFill/>
            </p:spPr>
          </p:pic>
          <p:grpSp>
            <p:nvGrpSpPr>
              <p:cNvPr id="346" name="Gruppieren 345"/>
              <p:cNvGrpSpPr/>
              <p:nvPr/>
            </p:nvGrpSpPr>
            <p:grpSpPr>
              <a:xfrm>
                <a:off x="1619672" y="251123"/>
                <a:ext cx="5204301" cy="945629"/>
                <a:chOff x="1619672" y="260648"/>
                <a:chExt cx="5204301" cy="945629"/>
              </a:xfrm>
            </p:grpSpPr>
            <p:grpSp>
              <p:nvGrpSpPr>
                <p:cNvPr id="342" name="Gruppieren 341"/>
                <p:cNvGrpSpPr/>
                <p:nvPr/>
              </p:nvGrpSpPr>
              <p:grpSpPr>
                <a:xfrm>
                  <a:off x="4230942" y="362362"/>
                  <a:ext cx="1212252" cy="834390"/>
                  <a:chOff x="4230942" y="362362"/>
                  <a:chExt cx="1212252" cy="834390"/>
                </a:xfrm>
              </p:grpSpPr>
              <p:sp>
                <p:nvSpPr>
                  <p:cNvPr id="908" name="Ellipse 907"/>
                  <p:cNvSpPr>
                    <a:spLocks noChangeAspect="1"/>
                  </p:cNvSpPr>
                  <p:nvPr/>
                </p:nvSpPr>
                <p:spPr>
                  <a:xfrm rot="10800000">
                    <a:off x="5359318" y="1046814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9" name="Ellipse 908"/>
                  <p:cNvSpPr>
                    <a:spLocks noChangeAspect="1"/>
                  </p:cNvSpPr>
                  <p:nvPr/>
                </p:nvSpPr>
                <p:spPr>
                  <a:xfrm rot="10800000">
                    <a:off x="5161108" y="1106946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0" name="Ellipse 909"/>
                  <p:cNvSpPr>
                    <a:spLocks noChangeAspect="1"/>
                  </p:cNvSpPr>
                  <p:nvPr/>
                </p:nvSpPr>
                <p:spPr>
                  <a:xfrm rot="10800000">
                    <a:off x="5064596" y="112476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1" name="Ellipse 910"/>
                  <p:cNvSpPr>
                    <a:spLocks noChangeAspect="1"/>
                  </p:cNvSpPr>
                  <p:nvPr/>
                </p:nvSpPr>
                <p:spPr>
                  <a:xfrm rot="10800000">
                    <a:off x="4452930" y="902824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2" name="Ellipse 911"/>
                  <p:cNvSpPr>
                    <a:spLocks noChangeAspect="1"/>
                  </p:cNvSpPr>
                  <p:nvPr/>
                </p:nvSpPr>
                <p:spPr>
                  <a:xfrm rot="10800000">
                    <a:off x="4326270" y="734598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3" name="Ellipse 912"/>
                  <p:cNvSpPr>
                    <a:spLocks noChangeAspect="1"/>
                  </p:cNvSpPr>
                  <p:nvPr/>
                </p:nvSpPr>
                <p:spPr>
                  <a:xfrm rot="10800000">
                    <a:off x="4230942" y="464044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4" name="Ellipse 913"/>
                  <p:cNvSpPr>
                    <a:spLocks noChangeAspect="1"/>
                  </p:cNvSpPr>
                  <p:nvPr/>
                </p:nvSpPr>
                <p:spPr>
                  <a:xfrm rot="10800000">
                    <a:off x="4586540" y="67413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5" name="Ellipse 914"/>
                  <p:cNvSpPr>
                    <a:spLocks noChangeAspect="1"/>
                  </p:cNvSpPr>
                  <p:nvPr/>
                </p:nvSpPr>
                <p:spPr>
                  <a:xfrm rot="10800000">
                    <a:off x="4723114" y="82410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6" name="Ellipse 915"/>
                  <p:cNvSpPr>
                    <a:spLocks noChangeAspect="1"/>
                  </p:cNvSpPr>
                  <p:nvPr/>
                </p:nvSpPr>
                <p:spPr>
                  <a:xfrm rot="10800000">
                    <a:off x="5190046" y="865666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7" name="Ellipse 916"/>
                  <p:cNvSpPr>
                    <a:spLocks noChangeAspect="1"/>
                  </p:cNvSpPr>
                  <p:nvPr/>
                </p:nvSpPr>
                <p:spPr>
                  <a:xfrm rot="10800000">
                    <a:off x="5371194" y="78772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8" name="Ellipse 917"/>
                  <p:cNvSpPr>
                    <a:spLocks noChangeAspect="1"/>
                  </p:cNvSpPr>
                  <p:nvPr/>
                </p:nvSpPr>
                <p:spPr>
                  <a:xfrm rot="10800000">
                    <a:off x="4429144" y="362362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9" name="Ellipse 918"/>
                  <p:cNvSpPr>
                    <a:spLocks noChangeAspect="1"/>
                  </p:cNvSpPr>
                  <p:nvPr/>
                </p:nvSpPr>
                <p:spPr>
                  <a:xfrm rot="10800000">
                    <a:off x="4484090" y="428432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45" name="Gruppieren 344"/>
                <p:cNvGrpSpPr/>
                <p:nvPr/>
              </p:nvGrpSpPr>
              <p:grpSpPr>
                <a:xfrm>
                  <a:off x="5580527" y="272540"/>
                  <a:ext cx="1243446" cy="924212"/>
                  <a:chOff x="5580527" y="272540"/>
                  <a:chExt cx="1243446" cy="924212"/>
                </a:xfrm>
              </p:grpSpPr>
              <p:sp>
                <p:nvSpPr>
                  <p:cNvPr id="893" name="Ellipse 892"/>
                  <p:cNvSpPr>
                    <a:spLocks noChangeAspect="1"/>
                  </p:cNvSpPr>
                  <p:nvPr/>
                </p:nvSpPr>
                <p:spPr>
                  <a:xfrm>
                    <a:off x="5580527" y="818914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4" name="Ellipse 893"/>
                  <p:cNvSpPr>
                    <a:spLocks noChangeAspect="1"/>
                  </p:cNvSpPr>
                  <p:nvPr/>
                </p:nvSpPr>
                <p:spPr>
                  <a:xfrm>
                    <a:off x="6125397" y="866418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5" name="Ellipse 894"/>
                  <p:cNvSpPr>
                    <a:spLocks noChangeAspect="1"/>
                  </p:cNvSpPr>
                  <p:nvPr/>
                </p:nvSpPr>
                <p:spPr>
                  <a:xfrm>
                    <a:off x="6233785" y="818914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6" name="Ellipse 895"/>
                  <p:cNvSpPr>
                    <a:spLocks noChangeAspect="1"/>
                  </p:cNvSpPr>
                  <p:nvPr/>
                </p:nvSpPr>
                <p:spPr>
                  <a:xfrm>
                    <a:off x="6408243" y="692712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7" name="Ellipse 896"/>
                  <p:cNvSpPr>
                    <a:spLocks noChangeAspect="1"/>
                  </p:cNvSpPr>
                  <p:nvPr/>
                </p:nvSpPr>
                <p:spPr>
                  <a:xfrm>
                    <a:off x="6498817" y="501192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8" name="Ellipse 897"/>
                  <p:cNvSpPr>
                    <a:spLocks noChangeAspect="1"/>
                  </p:cNvSpPr>
                  <p:nvPr/>
                </p:nvSpPr>
                <p:spPr>
                  <a:xfrm>
                    <a:off x="6710407" y="648138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9" name="Ellipse 898"/>
                  <p:cNvSpPr>
                    <a:spLocks noChangeAspect="1"/>
                  </p:cNvSpPr>
                  <p:nvPr/>
                </p:nvSpPr>
                <p:spPr>
                  <a:xfrm>
                    <a:off x="6560453" y="872356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0" name="Ellipse 899"/>
                  <p:cNvSpPr>
                    <a:spLocks noChangeAspect="1"/>
                  </p:cNvSpPr>
                  <p:nvPr/>
                </p:nvSpPr>
                <p:spPr>
                  <a:xfrm>
                    <a:off x="6493631" y="95624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1" name="Ellipse 900"/>
                  <p:cNvSpPr>
                    <a:spLocks noChangeAspect="1"/>
                  </p:cNvSpPr>
                  <p:nvPr/>
                </p:nvSpPr>
                <p:spPr>
                  <a:xfrm>
                    <a:off x="6123219" y="1118822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2" name="Ellipse 901"/>
                  <p:cNvSpPr>
                    <a:spLocks noChangeAspect="1"/>
                  </p:cNvSpPr>
                  <p:nvPr/>
                </p:nvSpPr>
                <p:spPr>
                  <a:xfrm>
                    <a:off x="6020769" y="112476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3" name="Ellipse 902"/>
                  <p:cNvSpPr>
                    <a:spLocks noChangeAspect="1"/>
                  </p:cNvSpPr>
                  <p:nvPr/>
                </p:nvSpPr>
                <p:spPr>
                  <a:xfrm>
                    <a:off x="5737923" y="1083194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4" name="Ellipse 903"/>
                  <p:cNvSpPr>
                    <a:spLocks noChangeAspect="1"/>
                  </p:cNvSpPr>
                  <p:nvPr/>
                </p:nvSpPr>
                <p:spPr>
                  <a:xfrm>
                    <a:off x="5647349" y="1041628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5" name="Ellipse 904"/>
                  <p:cNvSpPr>
                    <a:spLocks noChangeAspect="1"/>
                  </p:cNvSpPr>
                  <p:nvPr/>
                </p:nvSpPr>
                <p:spPr>
                  <a:xfrm>
                    <a:off x="6751973" y="320796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06" name="Ellipse 905"/>
                  <p:cNvSpPr>
                    <a:spLocks noChangeAspect="1"/>
                  </p:cNvSpPr>
                  <p:nvPr/>
                </p:nvSpPr>
                <p:spPr>
                  <a:xfrm>
                    <a:off x="6649523" y="27254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44" name="Gruppieren 343"/>
                <p:cNvGrpSpPr/>
                <p:nvPr/>
              </p:nvGrpSpPr>
              <p:grpSpPr>
                <a:xfrm>
                  <a:off x="4993339" y="260648"/>
                  <a:ext cx="1122422" cy="467668"/>
                  <a:chOff x="4993339" y="260648"/>
                  <a:chExt cx="1122422" cy="467668"/>
                </a:xfrm>
              </p:grpSpPr>
              <p:sp>
                <p:nvSpPr>
                  <p:cNvPr id="883" name="Ellipse 882"/>
                  <p:cNvSpPr>
                    <a:spLocks noChangeAspect="1"/>
                  </p:cNvSpPr>
                  <p:nvPr/>
                </p:nvSpPr>
                <p:spPr>
                  <a:xfrm rot="5400000" flipV="1">
                    <a:off x="5215297" y="591002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4" name="Ellipse 883"/>
                  <p:cNvSpPr>
                    <a:spLocks noChangeAspect="1"/>
                  </p:cNvSpPr>
                  <p:nvPr/>
                </p:nvSpPr>
                <p:spPr>
                  <a:xfrm rot="5400000" flipV="1">
                    <a:off x="4993335" y="65632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5" name="Ellipse 884"/>
                  <p:cNvSpPr>
                    <a:spLocks noChangeAspect="1"/>
                  </p:cNvSpPr>
                  <p:nvPr/>
                </p:nvSpPr>
                <p:spPr>
                  <a:xfrm rot="5400000" flipV="1">
                    <a:off x="5789105" y="30297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6" name="Ellipse 885"/>
                  <p:cNvSpPr>
                    <a:spLocks noChangeAspect="1"/>
                  </p:cNvSpPr>
                  <p:nvPr/>
                </p:nvSpPr>
                <p:spPr>
                  <a:xfrm rot="5400000" flipV="1">
                    <a:off x="6025199" y="440296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7" name="Ellipse 886"/>
                  <p:cNvSpPr>
                    <a:spLocks noChangeAspect="1"/>
                  </p:cNvSpPr>
                  <p:nvPr/>
                </p:nvSpPr>
                <p:spPr>
                  <a:xfrm rot="5400000" flipV="1">
                    <a:off x="6043765" y="608816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8" name="Ellipse 887"/>
                  <p:cNvSpPr>
                    <a:spLocks noChangeAspect="1"/>
                  </p:cNvSpPr>
                  <p:nvPr/>
                </p:nvSpPr>
                <p:spPr>
                  <a:xfrm rot="5400000" flipV="1">
                    <a:off x="5863369" y="609568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9" name="Ellipse 888"/>
                  <p:cNvSpPr>
                    <a:spLocks noChangeAspect="1"/>
                  </p:cNvSpPr>
                  <p:nvPr/>
                </p:nvSpPr>
                <p:spPr>
                  <a:xfrm rot="5400000" flipV="1">
                    <a:off x="5694849" y="272528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0" name="Ellipse 889"/>
                  <p:cNvSpPr>
                    <a:spLocks noChangeAspect="1"/>
                  </p:cNvSpPr>
                  <p:nvPr/>
                </p:nvSpPr>
                <p:spPr>
                  <a:xfrm rot="5400000" flipV="1">
                    <a:off x="5490701" y="260652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1" name="Ellipse 890"/>
                  <p:cNvSpPr>
                    <a:spLocks noChangeAspect="1"/>
                  </p:cNvSpPr>
                  <p:nvPr/>
                </p:nvSpPr>
                <p:spPr>
                  <a:xfrm rot="5400000" flipV="1">
                    <a:off x="5310305" y="302970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41" name="Gruppieren 340"/>
                <p:cNvGrpSpPr/>
                <p:nvPr/>
              </p:nvGrpSpPr>
              <p:grpSpPr>
                <a:xfrm>
                  <a:off x="2873505" y="364843"/>
                  <a:ext cx="1277510" cy="841434"/>
                  <a:chOff x="2873505" y="364843"/>
                  <a:chExt cx="1277510" cy="841434"/>
                </a:xfrm>
              </p:grpSpPr>
              <p:sp>
                <p:nvSpPr>
                  <p:cNvPr id="864" name="Ellipse 863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210537" y="1116471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5" name="Ellipse 864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307049" y="113428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6" name="Ellipse 865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500073" y="1121657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7" name="Ellipse 866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918715" y="912349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8" name="Ellipse 867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982045" y="825267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9" name="Ellipse 868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4079015" y="653981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0" name="Ellipse 869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2873505" y="930137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1" name="Ellipse 870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2921753" y="857377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2" name="Ellipse 871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456259" y="89969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3" name="Ellipse 872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277359" y="89300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4" name="Ellipse 873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091025" y="83362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5" name="Ellipse 874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4032323" y="364843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6" name="Ellipse 875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887555" y="437957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7" name="Ellipse 876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876431" y="527779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8" name="Ellipse 877"/>
                  <p:cNvSpPr>
                    <a:spLocks noChangeAspect="1"/>
                  </p:cNvSpPr>
                  <p:nvPr/>
                </p:nvSpPr>
                <p:spPr>
                  <a:xfrm rot="10800000" flipH="1">
                    <a:off x="3840803" y="605709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39" name="Gruppieren 338"/>
                <p:cNvGrpSpPr/>
                <p:nvPr/>
              </p:nvGrpSpPr>
              <p:grpSpPr>
                <a:xfrm>
                  <a:off x="1619672" y="282065"/>
                  <a:ext cx="1259756" cy="924212"/>
                  <a:chOff x="1619672" y="282065"/>
                  <a:chExt cx="1259756" cy="924212"/>
                </a:xfrm>
              </p:grpSpPr>
              <p:sp>
                <p:nvSpPr>
                  <p:cNvPr id="850" name="Ellipse 849"/>
                  <p:cNvSpPr>
                    <a:spLocks noChangeAspect="1"/>
                  </p:cNvSpPr>
                  <p:nvPr/>
                </p:nvSpPr>
                <p:spPr>
                  <a:xfrm flipH="1">
                    <a:off x="2807428" y="1002897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1" name="Ellipse 850"/>
                  <p:cNvSpPr>
                    <a:spLocks noChangeAspect="1"/>
                  </p:cNvSpPr>
                  <p:nvPr/>
                </p:nvSpPr>
                <p:spPr>
                  <a:xfrm flipH="1">
                    <a:off x="2707234" y="792059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2" name="Ellipse 851"/>
                  <p:cNvSpPr>
                    <a:spLocks noChangeAspect="1"/>
                  </p:cNvSpPr>
                  <p:nvPr/>
                </p:nvSpPr>
                <p:spPr>
                  <a:xfrm flipH="1">
                    <a:off x="2448892" y="887819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3" name="Ellipse 852"/>
                  <p:cNvSpPr>
                    <a:spLocks noChangeAspect="1"/>
                  </p:cNvSpPr>
                  <p:nvPr/>
                </p:nvSpPr>
                <p:spPr>
                  <a:xfrm flipH="1">
                    <a:off x="1963402" y="702237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4" name="Ellipse 853"/>
                  <p:cNvSpPr>
                    <a:spLocks noChangeAspect="1"/>
                  </p:cNvSpPr>
                  <p:nvPr/>
                </p:nvSpPr>
                <p:spPr>
                  <a:xfrm flipH="1">
                    <a:off x="1915146" y="61241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5" name="Ellipse 854"/>
                  <p:cNvSpPr>
                    <a:spLocks noChangeAspect="1"/>
                  </p:cNvSpPr>
                  <p:nvPr/>
                </p:nvSpPr>
                <p:spPr>
                  <a:xfrm flipH="1">
                    <a:off x="1956712" y="1019959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6" name="Ellipse 855"/>
                  <p:cNvSpPr>
                    <a:spLocks noChangeAspect="1"/>
                  </p:cNvSpPr>
                  <p:nvPr/>
                </p:nvSpPr>
                <p:spPr>
                  <a:xfrm flipH="1">
                    <a:off x="1811192" y="881881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7" name="Ellipse 856"/>
                  <p:cNvSpPr>
                    <a:spLocks noChangeAspect="1"/>
                  </p:cNvSpPr>
                  <p:nvPr/>
                </p:nvSpPr>
                <p:spPr>
                  <a:xfrm flipH="1">
                    <a:off x="1878014" y="96576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8" name="Ellipse 857"/>
                  <p:cNvSpPr>
                    <a:spLocks noChangeAspect="1"/>
                  </p:cNvSpPr>
                  <p:nvPr/>
                </p:nvSpPr>
                <p:spPr>
                  <a:xfrm flipH="1">
                    <a:off x="2350876" y="113428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9" name="Ellipse 858"/>
                  <p:cNvSpPr>
                    <a:spLocks noChangeAspect="1"/>
                  </p:cNvSpPr>
                  <p:nvPr/>
                </p:nvSpPr>
                <p:spPr>
                  <a:xfrm flipH="1">
                    <a:off x="2453326" y="1129099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0" name="Ellipse 859"/>
                  <p:cNvSpPr>
                    <a:spLocks noChangeAspect="1"/>
                  </p:cNvSpPr>
                  <p:nvPr/>
                </p:nvSpPr>
                <p:spPr>
                  <a:xfrm flipH="1">
                    <a:off x="1619672" y="330321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1" name="Ellipse 860"/>
                  <p:cNvSpPr>
                    <a:spLocks noChangeAspect="1"/>
                  </p:cNvSpPr>
                  <p:nvPr/>
                </p:nvSpPr>
                <p:spPr>
                  <a:xfrm flipH="1">
                    <a:off x="1722122" y="28206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2" name="Ellipse 861"/>
                  <p:cNvSpPr>
                    <a:spLocks noChangeAspect="1"/>
                  </p:cNvSpPr>
                  <p:nvPr/>
                </p:nvSpPr>
                <p:spPr>
                  <a:xfrm flipH="1">
                    <a:off x="1620424" y="558221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40" name="Gruppieren 339"/>
                <p:cNvGrpSpPr/>
                <p:nvPr/>
              </p:nvGrpSpPr>
              <p:grpSpPr>
                <a:xfrm>
                  <a:off x="2327884" y="282049"/>
                  <a:ext cx="1164740" cy="516676"/>
                  <a:chOff x="2327884" y="282049"/>
                  <a:chExt cx="1164740" cy="516676"/>
                </a:xfrm>
              </p:grpSpPr>
              <p:sp>
                <p:nvSpPr>
                  <p:cNvPr id="839" name="Ellipse 838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3065774" y="546333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0" name="Ellipse 839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3228356" y="67253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1" name="Ellipse 840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3420628" y="588651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2" name="Ellipse 841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2698292" y="523333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3" name="Ellipse 842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3300364" y="726729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4" name="Ellipse 843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2970766" y="28280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5" name="Ellipse 844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2327880" y="618341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6" name="Ellipse 845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2676796" y="282053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7" name="Ellipse 846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3061340" y="312495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48" name="Ellipse 847"/>
                  <p:cNvSpPr>
                    <a:spLocks noChangeAspect="1"/>
                  </p:cNvSpPr>
                  <p:nvPr/>
                </p:nvSpPr>
                <p:spPr>
                  <a:xfrm rot="16200000" flipH="1" flipV="1">
                    <a:off x="3318930" y="438697"/>
                    <a:ext cx="72000" cy="71992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de-DE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350" name="Gruppieren 349"/>
          <p:cNvGrpSpPr/>
          <p:nvPr/>
        </p:nvGrpSpPr>
        <p:grpSpPr>
          <a:xfrm>
            <a:off x="1259632" y="1628800"/>
            <a:ext cx="5132293" cy="864096"/>
            <a:chOff x="1619672" y="260648"/>
            <a:chExt cx="5204301" cy="945629"/>
          </a:xfrm>
        </p:grpSpPr>
        <p:grpSp>
          <p:nvGrpSpPr>
            <p:cNvPr id="351" name="Gruppieren 341"/>
            <p:cNvGrpSpPr/>
            <p:nvPr/>
          </p:nvGrpSpPr>
          <p:grpSpPr>
            <a:xfrm>
              <a:off x="4230942" y="362362"/>
              <a:ext cx="1212252" cy="834390"/>
              <a:chOff x="4230942" y="362362"/>
              <a:chExt cx="1212252" cy="834390"/>
            </a:xfrm>
          </p:grpSpPr>
          <p:sp>
            <p:nvSpPr>
              <p:cNvPr id="418" name="Ellipse 417"/>
              <p:cNvSpPr>
                <a:spLocks noChangeAspect="1"/>
              </p:cNvSpPr>
              <p:nvPr/>
            </p:nvSpPr>
            <p:spPr>
              <a:xfrm rot="10800000">
                <a:off x="5359318" y="104681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9" name="Ellipse 418"/>
              <p:cNvSpPr>
                <a:spLocks noChangeAspect="1"/>
              </p:cNvSpPr>
              <p:nvPr/>
            </p:nvSpPr>
            <p:spPr>
              <a:xfrm rot="10800000">
                <a:off x="5161108" y="110694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0" name="Ellipse 419"/>
              <p:cNvSpPr>
                <a:spLocks noChangeAspect="1"/>
              </p:cNvSpPr>
              <p:nvPr/>
            </p:nvSpPr>
            <p:spPr>
              <a:xfrm rot="10800000">
                <a:off x="5064596" y="112476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1" name="Ellipse 420"/>
              <p:cNvSpPr>
                <a:spLocks noChangeAspect="1"/>
              </p:cNvSpPr>
              <p:nvPr/>
            </p:nvSpPr>
            <p:spPr>
              <a:xfrm rot="10800000">
                <a:off x="4452930" y="90282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2" name="Ellipse 421"/>
              <p:cNvSpPr>
                <a:spLocks noChangeAspect="1"/>
              </p:cNvSpPr>
              <p:nvPr/>
            </p:nvSpPr>
            <p:spPr>
              <a:xfrm rot="10800000">
                <a:off x="4326270" y="73459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3" name="Ellipse 422"/>
              <p:cNvSpPr>
                <a:spLocks noChangeAspect="1"/>
              </p:cNvSpPr>
              <p:nvPr/>
            </p:nvSpPr>
            <p:spPr>
              <a:xfrm rot="10800000">
                <a:off x="4230942" y="46404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4" name="Ellipse 423"/>
              <p:cNvSpPr>
                <a:spLocks noChangeAspect="1"/>
              </p:cNvSpPr>
              <p:nvPr/>
            </p:nvSpPr>
            <p:spPr>
              <a:xfrm rot="10800000">
                <a:off x="4586540" y="67413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5" name="Ellipse 424"/>
              <p:cNvSpPr>
                <a:spLocks noChangeAspect="1"/>
              </p:cNvSpPr>
              <p:nvPr/>
            </p:nvSpPr>
            <p:spPr>
              <a:xfrm rot="10800000">
                <a:off x="4723114" y="82410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6" name="Ellipse 425"/>
              <p:cNvSpPr>
                <a:spLocks noChangeAspect="1"/>
              </p:cNvSpPr>
              <p:nvPr/>
            </p:nvSpPr>
            <p:spPr>
              <a:xfrm rot="10800000">
                <a:off x="5190046" y="86566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Ellipse 426"/>
              <p:cNvSpPr>
                <a:spLocks noChangeAspect="1"/>
              </p:cNvSpPr>
              <p:nvPr/>
            </p:nvSpPr>
            <p:spPr>
              <a:xfrm rot="10800000">
                <a:off x="5371194" y="78772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8" name="Ellipse 427"/>
              <p:cNvSpPr>
                <a:spLocks noChangeAspect="1"/>
              </p:cNvSpPr>
              <p:nvPr/>
            </p:nvSpPr>
            <p:spPr>
              <a:xfrm rot="10800000">
                <a:off x="4429144" y="36236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9" name="Ellipse 428"/>
              <p:cNvSpPr>
                <a:spLocks noChangeAspect="1"/>
              </p:cNvSpPr>
              <p:nvPr/>
            </p:nvSpPr>
            <p:spPr>
              <a:xfrm rot="10800000">
                <a:off x="4484090" y="42843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2" name="Gruppieren 344"/>
            <p:cNvGrpSpPr/>
            <p:nvPr/>
          </p:nvGrpSpPr>
          <p:grpSpPr>
            <a:xfrm>
              <a:off x="5580527" y="272540"/>
              <a:ext cx="1243446" cy="924212"/>
              <a:chOff x="5580527" y="272540"/>
              <a:chExt cx="1243446" cy="924212"/>
            </a:xfrm>
          </p:grpSpPr>
          <p:sp>
            <p:nvSpPr>
              <p:cNvPr id="404" name="Ellipse 403"/>
              <p:cNvSpPr>
                <a:spLocks noChangeAspect="1"/>
              </p:cNvSpPr>
              <p:nvPr/>
            </p:nvSpPr>
            <p:spPr>
              <a:xfrm>
                <a:off x="5580527" y="81891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5" name="Ellipse 404"/>
              <p:cNvSpPr>
                <a:spLocks noChangeAspect="1"/>
              </p:cNvSpPr>
              <p:nvPr/>
            </p:nvSpPr>
            <p:spPr>
              <a:xfrm>
                <a:off x="6125397" y="86641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6" name="Ellipse 405"/>
              <p:cNvSpPr>
                <a:spLocks noChangeAspect="1"/>
              </p:cNvSpPr>
              <p:nvPr/>
            </p:nvSpPr>
            <p:spPr>
              <a:xfrm>
                <a:off x="6233785" y="81891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7" name="Ellipse 406"/>
              <p:cNvSpPr>
                <a:spLocks noChangeAspect="1"/>
              </p:cNvSpPr>
              <p:nvPr/>
            </p:nvSpPr>
            <p:spPr>
              <a:xfrm>
                <a:off x="6408243" y="69271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8" name="Ellipse 407"/>
              <p:cNvSpPr>
                <a:spLocks noChangeAspect="1"/>
              </p:cNvSpPr>
              <p:nvPr/>
            </p:nvSpPr>
            <p:spPr>
              <a:xfrm>
                <a:off x="6498817" y="50119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9" name="Ellipse 408"/>
              <p:cNvSpPr>
                <a:spLocks noChangeAspect="1"/>
              </p:cNvSpPr>
              <p:nvPr/>
            </p:nvSpPr>
            <p:spPr>
              <a:xfrm>
                <a:off x="6710407" y="64813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0" name="Ellipse 409"/>
              <p:cNvSpPr>
                <a:spLocks noChangeAspect="1"/>
              </p:cNvSpPr>
              <p:nvPr/>
            </p:nvSpPr>
            <p:spPr>
              <a:xfrm>
                <a:off x="6560453" y="87235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1" name="Ellipse 410"/>
              <p:cNvSpPr>
                <a:spLocks noChangeAspect="1"/>
              </p:cNvSpPr>
              <p:nvPr/>
            </p:nvSpPr>
            <p:spPr>
              <a:xfrm>
                <a:off x="6493631" y="95624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2" name="Ellipse 411"/>
              <p:cNvSpPr>
                <a:spLocks noChangeAspect="1"/>
              </p:cNvSpPr>
              <p:nvPr/>
            </p:nvSpPr>
            <p:spPr>
              <a:xfrm>
                <a:off x="6123219" y="111882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3" name="Ellipse 412"/>
              <p:cNvSpPr>
                <a:spLocks noChangeAspect="1"/>
              </p:cNvSpPr>
              <p:nvPr/>
            </p:nvSpPr>
            <p:spPr>
              <a:xfrm>
                <a:off x="6020769" y="112476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4" name="Ellipse 413"/>
              <p:cNvSpPr>
                <a:spLocks noChangeAspect="1"/>
              </p:cNvSpPr>
              <p:nvPr/>
            </p:nvSpPr>
            <p:spPr>
              <a:xfrm>
                <a:off x="5737923" y="108319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5" name="Ellipse 414"/>
              <p:cNvSpPr>
                <a:spLocks noChangeAspect="1"/>
              </p:cNvSpPr>
              <p:nvPr/>
            </p:nvSpPr>
            <p:spPr>
              <a:xfrm>
                <a:off x="5647349" y="104162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6" name="Ellipse 415"/>
              <p:cNvSpPr>
                <a:spLocks noChangeAspect="1"/>
              </p:cNvSpPr>
              <p:nvPr/>
            </p:nvSpPr>
            <p:spPr>
              <a:xfrm>
                <a:off x="6751973" y="32079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7" name="Ellipse 416"/>
              <p:cNvSpPr>
                <a:spLocks noChangeAspect="1"/>
              </p:cNvSpPr>
              <p:nvPr/>
            </p:nvSpPr>
            <p:spPr>
              <a:xfrm>
                <a:off x="6649523" y="27254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3" name="Gruppieren 343"/>
            <p:cNvGrpSpPr/>
            <p:nvPr/>
          </p:nvGrpSpPr>
          <p:grpSpPr>
            <a:xfrm>
              <a:off x="4993339" y="260648"/>
              <a:ext cx="1122422" cy="467668"/>
              <a:chOff x="4993339" y="260648"/>
              <a:chExt cx="1122422" cy="467668"/>
            </a:xfrm>
          </p:grpSpPr>
          <p:sp>
            <p:nvSpPr>
              <p:cNvPr id="395" name="Ellipse 394"/>
              <p:cNvSpPr>
                <a:spLocks noChangeAspect="1"/>
              </p:cNvSpPr>
              <p:nvPr/>
            </p:nvSpPr>
            <p:spPr>
              <a:xfrm rot="5400000" flipV="1">
                <a:off x="5215297" y="59100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6" name="Ellipse 395"/>
              <p:cNvSpPr>
                <a:spLocks noChangeAspect="1"/>
              </p:cNvSpPr>
              <p:nvPr/>
            </p:nvSpPr>
            <p:spPr>
              <a:xfrm rot="5400000" flipV="1">
                <a:off x="4993335" y="65632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7" name="Ellipse 396"/>
              <p:cNvSpPr>
                <a:spLocks noChangeAspect="1"/>
              </p:cNvSpPr>
              <p:nvPr/>
            </p:nvSpPr>
            <p:spPr>
              <a:xfrm rot="5400000" flipV="1">
                <a:off x="5789105" y="30297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8" name="Ellipse 397"/>
              <p:cNvSpPr>
                <a:spLocks noChangeAspect="1"/>
              </p:cNvSpPr>
              <p:nvPr/>
            </p:nvSpPr>
            <p:spPr>
              <a:xfrm rot="5400000" flipV="1">
                <a:off x="6025199" y="44029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Ellipse 398"/>
              <p:cNvSpPr>
                <a:spLocks noChangeAspect="1"/>
              </p:cNvSpPr>
              <p:nvPr/>
            </p:nvSpPr>
            <p:spPr>
              <a:xfrm rot="5400000" flipV="1">
                <a:off x="6043765" y="60881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0" name="Ellipse 399"/>
              <p:cNvSpPr>
                <a:spLocks noChangeAspect="1"/>
              </p:cNvSpPr>
              <p:nvPr/>
            </p:nvSpPr>
            <p:spPr>
              <a:xfrm rot="5400000" flipV="1">
                <a:off x="5863369" y="60956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1" name="Ellipse 400"/>
              <p:cNvSpPr>
                <a:spLocks noChangeAspect="1"/>
              </p:cNvSpPr>
              <p:nvPr/>
            </p:nvSpPr>
            <p:spPr>
              <a:xfrm rot="5400000" flipV="1">
                <a:off x="5694849" y="27252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2" name="Ellipse 401"/>
              <p:cNvSpPr>
                <a:spLocks noChangeAspect="1"/>
              </p:cNvSpPr>
              <p:nvPr/>
            </p:nvSpPr>
            <p:spPr>
              <a:xfrm rot="5400000" flipV="1">
                <a:off x="5490701" y="26065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3" name="Ellipse 402"/>
              <p:cNvSpPr>
                <a:spLocks noChangeAspect="1"/>
              </p:cNvSpPr>
              <p:nvPr/>
            </p:nvSpPr>
            <p:spPr>
              <a:xfrm rot="5400000" flipV="1">
                <a:off x="5310305" y="30297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4" name="Gruppieren 340"/>
            <p:cNvGrpSpPr/>
            <p:nvPr/>
          </p:nvGrpSpPr>
          <p:grpSpPr>
            <a:xfrm>
              <a:off x="2873505" y="364843"/>
              <a:ext cx="1277510" cy="841434"/>
              <a:chOff x="2873505" y="364843"/>
              <a:chExt cx="1277510" cy="841434"/>
            </a:xfrm>
          </p:grpSpPr>
          <p:sp>
            <p:nvSpPr>
              <p:cNvPr id="380" name="Ellipse 379"/>
              <p:cNvSpPr>
                <a:spLocks noChangeAspect="1"/>
              </p:cNvSpPr>
              <p:nvPr/>
            </p:nvSpPr>
            <p:spPr>
              <a:xfrm rot="10800000" flipH="1">
                <a:off x="3210537" y="111647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1" name="Ellipse 380"/>
              <p:cNvSpPr>
                <a:spLocks noChangeAspect="1"/>
              </p:cNvSpPr>
              <p:nvPr/>
            </p:nvSpPr>
            <p:spPr>
              <a:xfrm rot="10800000" flipH="1">
                <a:off x="3307049" y="113428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2" name="Ellipse 381"/>
              <p:cNvSpPr>
                <a:spLocks noChangeAspect="1"/>
              </p:cNvSpPr>
              <p:nvPr/>
            </p:nvSpPr>
            <p:spPr>
              <a:xfrm rot="10800000" flipH="1">
                <a:off x="3500073" y="112165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3" name="Ellipse 382"/>
              <p:cNvSpPr>
                <a:spLocks noChangeAspect="1"/>
              </p:cNvSpPr>
              <p:nvPr/>
            </p:nvSpPr>
            <p:spPr>
              <a:xfrm rot="10800000" flipH="1">
                <a:off x="3918715" y="91234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4" name="Ellipse 383"/>
              <p:cNvSpPr>
                <a:spLocks noChangeAspect="1"/>
              </p:cNvSpPr>
              <p:nvPr/>
            </p:nvSpPr>
            <p:spPr>
              <a:xfrm rot="10800000" flipH="1">
                <a:off x="3982045" y="82526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5" name="Ellipse 384"/>
              <p:cNvSpPr>
                <a:spLocks noChangeAspect="1"/>
              </p:cNvSpPr>
              <p:nvPr/>
            </p:nvSpPr>
            <p:spPr>
              <a:xfrm rot="10800000" flipH="1">
                <a:off x="4079015" y="65398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6" name="Ellipse 385"/>
              <p:cNvSpPr>
                <a:spLocks noChangeAspect="1"/>
              </p:cNvSpPr>
              <p:nvPr/>
            </p:nvSpPr>
            <p:spPr>
              <a:xfrm rot="10800000" flipH="1">
                <a:off x="2873505" y="93013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7" name="Ellipse 386"/>
              <p:cNvSpPr>
                <a:spLocks noChangeAspect="1"/>
              </p:cNvSpPr>
              <p:nvPr/>
            </p:nvSpPr>
            <p:spPr>
              <a:xfrm rot="10800000" flipH="1">
                <a:off x="2921753" y="85737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8" name="Ellipse 387"/>
              <p:cNvSpPr>
                <a:spLocks noChangeAspect="1"/>
              </p:cNvSpPr>
              <p:nvPr/>
            </p:nvSpPr>
            <p:spPr>
              <a:xfrm rot="10800000" flipH="1">
                <a:off x="3456259" y="89969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Ellipse 388"/>
              <p:cNvSpPr>
                <a:spLocks noChangeAspect="1"/>
              </p:cNvSpPr>
              <p:nvPr/>
            </p:nvSpPr>
            <p:spPr>
              <a:xfrm rot="10800000" flipH="1">
                <a:off x="3277359" y="89300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Ellipse 389"/>
              <p:cNvSpPr>
                <a:spLocks noChangeAspect="1"/>
              </p:cNvSpPr>
              <p:nvPr/>
            </p:nvSpPr>
            <p:spPr>
              <a:xfrm rot="10800000" flipH="1">
                <a:off x="3091025" y="83362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1" name="Ellipse 390"/>
              <p:cNvSpPr>
                <a:spLocks noChangeAspect="1"/>
              </p:cNvSpPr>
              <p:nvPr/>
            </p:nvSpPr>
            <p:spPr>
              <a:xfrm rot="10800000" flipH="1">
                <a:off x="4032323" y="36484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2" name="Ellipse 391"/>
              <p:cNvSpPr>
                <a:spLocks noChangeAspect="1"/>
              </p:cNvSpPr>
              <p:nvPr/>
            </p:nvSpPr>
            <p:spPr>
              <a:xfrm rot="10800000" flipH="1">
                <a:off x="3887555" y="43795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3" name="Ellipse 392"/>
              <p:cNvSpPr>
                <a:spLocks noChangeAspect="1"/>
              </p:cNvSpPr>
              <p:nvPr/>
            </p:nvSpPr>
            <p:spPr>
              <a:xfrm rot="10800000" flipH="1">
                <a:off x="3876431" y="52777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4" name="Ellipse 393"/>
              <p:cNvSpPr>
                <a:spLocks noChangeAspect="1"/>
              </p:cNvSpPr>
              <p:nvPr/>
            </p:nvSpPr>
            <p:spPr>
              <a:xfrm rot="10800000" flipH="1">
                <a:off x="3840803" y="60570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5" name="Gruppieren 338"/>
            <p:cNvGrpSpPr/>
            <p:nvPr/>
          </p:nvGrpSpPr>
          <p:grpSpPr>
            <a:xfrm>
              <a:off x="1619672" y="282065"/>
              <a:ext cx="1259756" cy="924212"/>
              <a:chOff x="1619672" y="282065"/>
              <a:chExt cx="1259756" cy="924212"/>
            </a:xfrm>
          </p:grpSpPr>
          <p:sp>
            <p:nvSpPr>
              <p:cNvPr id="367" name="Ellipse 366"/>
              <p:cNvSpPr>
                <a:spLocks noChangeAspect="1"/>
              </p:cNvSpPr>
              <p:nvPr/>
            </p:nvSpPr>
            <p:spPr>
              <a:xfrm flipH="1">
                <a:off x="2807428" y="100289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Ellipse 367"/>
              <p:cNvSpPr>
                <a:spLocks noChangeAspect="1"/>
              </p:cNvSpPr>
              <p:nvPr/>
            </p:nvSpPr>
            <p:spPr>
              <a:xfrm flipH="1">
                <a:off x="2707234" y="79205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9" name="Ellipse 368"/>
              <p:cNvSpPr>
                <a:spLocks noChangeAspect="1"/>
              </p:cNvSpPr>
              <p:nvPr/>
            </p:nvSpPr>
            <p:spPr>
              <a:xfrm flipH="1">
                <a:off x="2448892" y="88781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0" name="Ellipse 369"/>
              <p:cNvSpPr>
                <a:spLocks noChangeAspect="1"/>
              </p:cNvSpPr>
              <p:nvPr/>
            </p:nvSpPr>
            <p:spPr>
              <a:xfrm flipH="1">
                <a:off x="1963402" y="70223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1" name="Ellipse 370"/>
              <p:cNvSpPr>
                <a:spLocks noChangeAspect="1"/>
              </p:cNvSpPr>
              <p:nvPr/>
            </p:nvSpPr>
            <p:spPr>
              <a:xfrm flipH="1">
                <a:off x="1915146" y="61241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2" name="Ellipse 371"/>
              <p:cNvSpPr>
                <a:spLocks noChangeAspect="1"/>
              </p:cNvSpPr>
              <p:nvPr/>
            </p:nvSpPr>
            <p:spPr>
              <a:xfrm flipH="1">
                <a:off x="1956712" y="101995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3" name="Ellipse 372"/>
              <p:cNvSpPr>
                <a:spLocks noChangeAspect="1"/>
              </p:cNvSpPr>
              <p:nvPr/>
            </p:nvSpPr>
            <p:spPr>
              <a:xfrm flipH="1">
                <a:off x="1811192" y="88188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4" name="Ellipse 373"/>
              <p:cNvSpPr>
                <a:spLocks noChangeAspect="1"/>
              </p:cNvSpPr>
              <p:nvPr/>
            </p:nvSpPr>
            <p:spPr>
              <a:xfrm flipH="1">
                <a:off x="1878014" y="96576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5" name="Ellipse 374"/>
              <p:cNvSpPr>
                <a:spLocks noChangeAspect="1"/>
              </p:cNvSpPr>
              <p:nvPr/>
            </p:nvSpPr>
            <p:spPr>
              <a:xfrm flipH="1">
                <a:off x="2350876" y="113428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6" name="Ellipse 375"/>
              <p:cNvSpPr>
                <a:spLocks noChangeAspect="1"/>
              </p:cNvSpPr>
              <p:nvPr/>
            </p:nvSpPr>
            <p:spPr>
              <a:xfrm flipH="1">
                <a:off x="2453326" y="112909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7" name="Ellipse 376"/>
              <p:cNvSpPr>
                <a:spLocks noChangeAspect="1"/>
              </p:cNvSpPr>
              <p:nvPr/>
            </p:nvSpPr>
            <p:spPr>
              <a:xfrm flipH="1">
                <a:off x="1619672" y="33032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8" name="Ellipse 377"/>
              <p:cNvSpPr>
                <a:spLocks noChangeAspect="1"/>
              </p:cNvSpPr>
              <p:nvPr/>
            </p:nvSpPr>
            <p:spPr>
              <a:xfrm flipH="1">
                <a:off x="1722122" y="28206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9" name="Ellipse 378"/>
              <p:cNvSpPr>
                <a:spLocks noChangeAspect="1"/>
              </p:cNvSpPr>
              <p:nvPr/>
            </p:nvSpPr>
            <p:spPr>
              <a:xfrm flipH="1">
                <a:off x="1620424" y="55822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6" name="Gruppieren 339"/>
            <p:cNvGrpSpPr/>
            <p:nvPr/>
          </p:nvGrpSpPr>
          <p:grpSpPr>
            <a:xfrm>
              <a:off x="2327884" y="282049"/>
              <a:ext cx="1164740" cy="516676"/>
              <a:chOff x="2327884" y="282049"/>
              <a:chExt cx="1164740" cy="516676"/>
            </a:xfrm>
          </p:grpSpPr>
          <p:sp>
            <p:nvSpPr>
              <p:cNvPr id="357" name="Ellipse 356"/>
              <p:cNvSpPr>
                <a:spLocks noChangeAspect="1"/>
              </p:cNvSpPr>
              <p:nvPr/>
            </p:nvSpPr>
            <p:spPr>
              <a:xfrm rot="16200000" flipH="1" flipV="1">
                <a:off x="3065774" y="54633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58" name="Ellipse 357"/>
              <p:cNvSpPr>
                <a:spLocks noChangeAspect="1"/>
              </p:cNvSpPr>
              <p:nvPr/>
            </p:nvSpPr>
            <p:spPr>
              <a:xfrm rot="16200000" flipH="1" flipV="1">
                <a:off x="3228356" y="67253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Ellipse 358"/>
              <p:cNvSpPr>
                <a:spLocks noChangeAspect="1"/>
              </p:cNvSpPr>
              <p:nvPr/>
            </p:nvSpPr>
            <p:spPr>
              <a:xfrm rot="16200000" flipH="1" flipV="1">
                <a:off x="3420628" y="58865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Ellipse 359"/>
              <p:cNvSpPr>
                <a:spLocks noChangeAspect="1"/>
              </p:cNvSpPr>
              <p:nvPr/>
            </p:nvSpPr>
            <p:spPr>
              <a:xfrm rot="16200000" flipH="1" flipV="1">
                <a:off x="2698292" y="52333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1" name="Ellipse 360"/>
              <p:cNvSpPr>
                <a:spLocks noChangeAspect="1"/>
              </p:cNvSpPr>
              <p:nvPr/>
            </p:nvSpPr>
            <p:spPr>
              <a:xfrm rot="16200000" flipH="1" flipV="1">
                <a:off x="3300364" y="72672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2" name="Ellipse 361"/>
              <p:cNvSpPr>
                <a:spLocks noChangeAspect="1"/>
              </p:cNvSpPr>
              <p:nvPr/>
            </p:nvSpPr>
            <p:spPr>
              <a:xfrm rot="16200000" flipH="1" flipV="1">
                <a:off x="2970766" y="28280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Ellipse 362"/>
              <p:cNvSpPr>
                <a:spLocks noChangeAspect="1"/>
              </p:cNvSpPr>
              <p:nvPr/>
            </p:nvSpPr>
            <p:spPr>
              <a:xfrm rot="16200000" flipH="1" flipV="1">
                <a:off x="2327880" y="61834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Ellipse 363"/>
              <p:cNvSpPr>
                <a:spLocks noChangeAspect="1"/>
              </p:cNvSpPr>
              <p:nvPr/>
            </p:nvSpPr>
            <p:spPr>
              <a:xfrm rot="16200000" flipH="1" flipV="1">
                <a:off x="2676796" y="28205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5" name="Ellipse 364"/>
              <p:cNvSpPr>
                <a:spLocks noChangeAspect="1"/>
              </p:cNvSpPr>
              <p:nvPr/>
            </p:nvSpPr>
            <p:spPr>
              <a:xfrm rot="16200000" flipH="1" flipV="1">
                <a:off x="3061340" y="31249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6" name="Ellipse 365"/>
              <p:cNvSpPr>
                <a:spLocks noChangeAspect="1"/>
              </p:cNvSpPr>
              <p:nvPr/>
            </p:nvSpPr>
            <p:spPr>
              <a:xfrm rot="16200000" flipH="1" flipV="1">
                <a:off x="3318930" y="43869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de-DE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53" name="Gruppieren 452"/>
          <p:cNvGrpSpPr/>
          <p:nvPr/>
        </p:nvGrpSpPr>
        <p:grpSpPr>
          <a:xfrm>
            <a:off x="5940152" y="2634656"/>
            <a:ext cx="2592288" cy="1198848"/>
            <a:chOff x="5940152" y="2564904"/>
            <a:chExt cx="2592288" cy="1198848"/>
          </a:xfrm>
        </p:grpSpPr>
        <p:sp>
          <p:nvSpPr>
            <p:cNvPr id="554" name="Textfeld 553"/>
            <p:cNvSpPr txBox="1"/>
            <p:nvPr/>
          </p:nvSpPr>
          <p:spPr>
            <a:xfrm>
              <a:off x="5940152" y="2564904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dirty="0" err="1" smtClean="0">
                  <a:solidFill>
                    <a:srgbClr val="00B0F0"/>
                  </a:solidFill>
                  <a:latin typeface="Calibri"/>
                </a:rPr>
                <a:t>fluorides</a:t>
              </a:r>
              <a:endParaRPr lang="de-DE" sz="2400" b="1" dirty="0">
                <a:solidFill>
                  <a:srgbClr val="00B0F0"/>
                </a:solidFill>
                <a:latin typeface="Calibri"/>
              </a:endParaRPr>
            </a:p>
          </p:txBody>
        </p:sp>
        <p:grpSp>
          <p:nvGrpSpPr>
            <p:cNvPr id="448" name="Gruppieren 447"/>
            <p:cNvGrpSpPr/>
            <p:nvPr/>
          </p:nvGrpSpPr>
          <p:grpSpPr>
            <a:xfrm>
              <a:off x="6516216" y="2996952"/>
              <a:ext cx="1412975" cy="766800"/>
              <a:chOff x="2730425" y="2060848"/>
              <a:chExt cx="1412975" cy="766800"/>
            </a:xfrm>
          </p:grpSpPr>
          <p:sp>
            <p:nvSpPr>
              <p:cNvPr id="449" name="Rechteck 448"/>
              <p:cNvSpPr/>
              <p:nvPr/>
            </p:nvSpPr>
            <p:spPr>
              <a:xfrm>
                <a:off x="2771800" y="2060848"/>
                <a:ext cx="1371600" cy="766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kern="0" smtClea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grpSp>
            <p:nvGrpSpPr>
              <p:cNvPr id="450" name="Gruppieren 9"/>
              <p:cNvGrpSpPr>
                <a:grpSpLocks noChangeAspect="1"/>
              </p:cNvGrpSpPr>
              <p:nvPr/>
            </p:nvGrpSpPr>
            <p:grpSpPr>
              <a:xfrm>
                <a:off x="2730425" y="2060848"/>
                <a:ext cx="1372188" cy="766800"/>
                <a:chOff x="2962736" y="1556791"/>
                <a:chExt cx="2284025" cy="1276349"/>
              </a:xfrm>
            </p:grpSpPr>
            <p:pic>
              <p:nvPicPr>
                <p:cNvPr id="451" name="Grafik 450" descr="Na2SiF6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 l="33893" r="15449"/>
                <a:stretch>
                  <a:fillRect/>
                </a:stretch>
              </p:blipFill>
              <p:spPr>
                <a:xfrm>
                  <a:off x="3779912" y="1556791"/>
                  <a:ext cx="1466849" cy="1276349"/>
                </a:xfrm>
                <a:prstGeom prst="rect">
                  <a:avLst/>
                </a:prstGeom>
              </p:spPr>
            </p:pic>
            <p:sp>
              <p:nvSpPr>
                <p:cNvPr id="452" name="Textfeld 451"/>
                <p:cNvSpPr txBox="1"/>
                <p:nvPr/>
              </p:nvSpPr>
              <p:spPr>
                <a:xfrm>
                  <a:off x="2962736" y="1926714"/>
                  <a:ext cx="983954" cy="5122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400" kern="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2 Na</a:t>
                  </a:r>
                  <a:r>
                    <a:rPr lang="de-DE" sz="1400" kern="0" baseline="30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</a:p>
              </p:txBody>
            </p:sp>
          </p:grpSp>
        </p:grpSp>
      </p:grpSp>
      <p:sp>
        <p:nvSpPr>
          <p:cNvPr id="433" name="Textfeld 432"/>
          <p:cNvSpPr txBox="1"/>
          <p:nvPr/>
        </p:nvSpPr>
        <p:spPr>
          <a:xfrm>
            <a:off x="7584324" y="5262139"/>
            <a:ext cx="547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Al</a:t>
            </a:r>
            <a:endParaRPr lang="de-DE" sz="2800" b="1" kern="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5" name="Titel 1"/>
          <p:cNvSpPr>
            <a:spLocks noGrp="1"/>
          </p:cNvSpPr>
          <p:nvPr>
            <p:ph type="title"/>
          </p:nvPr>
        </p:nvSpPr>
        <p:spPr>
          <a:xfrm>
            <a:off x="83127" y="404664"/>
            <a:ext cx="9060873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2. Removing oxides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2.2 Cleaning the melt with flux preparations</a:t>
            </a:r>
            <a:endParaRPr lang="en-US" sz="2800" i="1" dirty="0"/>
          </a:p>
        </p:txBody>
      </p:sp>
      <p:grpSp>
        <p:nvGrpSpPr>
          <p:cNvPr id="434" name="Gruppieren 433"/>
          <p:cNvGrpSpPr/>
          <p:nvPr/>
        </p:nvGrpSpPr>
        <p:grpSpPr>
          <a:xfrm>
            <a:off x="1722798" y="1090898"/>
            <a:ext cx="7097674" cy="1446315"/>
            <a:chOff x="1722798" y="1070386"/>
            <a:chExt cx="7097674" cy="1446315"/>
          </a:xfrm>
        </p:grpSpPr>
        <p:sp>
          <p:nvSpPr>
            <p:cNvPr id="437" name="Textfeld 436"/>
            <p:cNvSpPr txBox="1"/>
            <p:nvPr/>
          </p:nvSpPr>
          <p:spPr>
            <a:xfrm>
              <a:off x="6228184" y="1826063"/>
              <a:ext cx="2592288" cy="69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cs typeface="Calibri" pitchFamily="34" charset="0"/>
                </a:rPr>
                <a:t>l</a:t>
              </a:r>
              <a:r>
                <a:rPr lang="de-DE" sz="2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cs typeface="Calibri" pitchFamily="34" charset="0"/>
                </a:rPr>
                <a:t>ow-metal</a:t>
              </a:r>
              <a:endParaRPr lang="de-DE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24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itchFamily="34" charset="0"/>
                  <a:cs typeface="Calibri" pitchFamily="34" charset="0"/>
                </a:rPr>
                <a:t>dross</a:t>
              </a:r>
              <a:endParaRPr lang="de-DE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38" name="Gruppieren 437"/>
            <p:cNvGrpSpPr/>
            <p:nvPr/>
          </p:nvGrpSpPr>
          <p:grpSpPr>
            <a:xfrm>
              <a:off x="1722798" y="1070386"/>
              <a:ext cx="4604457" cy="1355246"/>
              <a:chOff x="2526318" y="2529662"/>
              <a:chExt cx="4604457" cy="1355246"/>
            </a:xfrm>
          </p:grpSpPr>
          <p:grpSp>
            <p:nvGrpSpPr>
              <p:cNvPr id="439" name="Gruppieren 438"/>
              <p:cNvGrpSpPr/>
              <p:nvPr/>
            </p:nvGrpSpPr>
            <p:grpSpPr>
              <a:xfrm>
                <a:off x="2526318" y="2529662"/>
                <a:ext cx="4604457" cy="1327651"/>
                <a:chOff x="2526318" y="3717464"/>
                <a:chExt cx="4604457" cy="1327651"/>
              </a:xfrm>
            </p:grpSpPr>
            <p:grpSp>
              <p:nvGrpSpPr>
                <p:cNvPr id="444" name="Gruppieren 443"/>
                <p:cNvGrpSpPr/>
                <p:nvPr/>
              </p:nvGrpSpPr>
              <p:grpSpPr>
                <a:xfrm>
                  <a:off x="2526318" y="3744177"/>
                  <a:ext cx="2236712" cy="1300938"/>
                  <a:chOff x="2526318" y="3744177"/>
                  <a:chExt cx="2236712" cy="1300938"/>
                </a:xfrm>
              </p:grpSpPr>
              <p:sp>
                <p:nvSpPr>
                  <p:cNvPr id="455" name="Halbbogen 454"/>
                  <p:cNvSpPr/>
                  <p:nvPr/>
                </p:nvSpPr>
                <p:spPr>
                  <a:xfrm rot="10339068" flipV="1">
                    <a:off x="2526318" y="3775934"/>
                    <a:ext cx="1408449" cy="1239940"/>
                  </a:xfrm>
                  <a:prstGeom prst="blockArc">
                    <a:avLst>
                      <a:gd name="adj1" fmla="val 150379"/>
                      <a:gd name="adj2" fmla="val 6837042"/>
                      <a:gd name="adj3" fmla="val 203"/>
                    </a:avLst>
                  </a:prstGeom>
                  <a:solidFill>
                    <a:srgbClr val="404040"/>
                  </a:solidFill>
                  <a:ln w="63500" cap="sq" cmpd="sng" algn="ctr">
                    <a:solidFill>
                      <a:srgbClr val="40404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dirty="0">
                      <a:solidFill>
                        <a:sysClr val="windowText" lastClr="000000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456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t="63289" r="30735"/>
                  <a:stretch/>
                </p:blipFill>
                <p:spPr bwMode="auto">
                  <a:xfrm rot="9213929">
                    <a:off x="3114461" y="4546247"/>
                    <a:ext cx="941238" cy="4988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57" name="Halbbogen 456"/>
                  <p:cNvSpPr/>
                  <p:nvPr/>
                </p:nvSpPr>
                <p:spPr>
                  <a:xfrm rot="11260932" flipH="1" flipV="1">
                    <a:off x="3354581" y="3744177"/>
                    <a:ext cx="1408449" cy="1239940"/>
                  </a:xfrm>
                  <a:prstGeom prst="blockArc">
                    <a:avLst>
                      <a:gd name="adj1" fmla="val 21382351"/>
                      <a:gd name="adj2" fmla="val 6837042"/>
                      <a:gd name="adj3" fmla="val 203"/>
                    </a:avLst>
                  </a:prstGeom>
                  <a:solidFill>
                    <a:srgbClr val="404040"/>
                  </a:solidFill>
                  <a:ln w="63500" cap="sq" cmpd="sng" algn="ctr">
                    <a:solidFill>
                      <a:srgbClr val="40404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dirty="0">
                      <a:solidFill>
                        <a:sysClr val="windowText" lastClr="000000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445" name="Gruppieren 444"/>
                <p:cNvGrpSpPr/>
                <p:nvPr/>
              </p:nvGrpSpPr>
              <p:grpSpPr>
                <a:xfrm flipH="1">
                  <a:off x="4894063" y="3717464"/>
                  <a:ext cx="2236712" cy="1300938"/>
                  <a:chOff x="2526318" y="3744177"/>
                  <a:chExt cx="2236712" cy="1300938"/>
                </a:xfrm>
              </p:grpSpPr>
              <p:sp>
                <p:nvSpPr>
                  <p:cNvPr id="446" name="Halbbogen 445"/>
                  <p:cNvSpPr/>
                  <p:nvPr/>
                </p:nvSpPr>
                <p:spPr>
                  <a:xfrm rot="10339068" flipV="1">
                    <a:off x="2526318" y="3775934"/>
                    <a:ext cx="1408449" cy="1239940"/>
                  </a:xfrm>
                  <a:prstGeom prst="blockArc">
                    <a:avLst>
                      <a:gd name="adj1" fmla="val 150379"/>
                      <a:gd name="adj2" fmla="val 6837042"/>
                      <a:gd name="adj3" fmla="val 203"/>
                    </a:avLst>
                  </a:prstGeom>
                  <a:solidFill>
                    <a:srgbClr val="404040"/>
                  </a:solidFill>
                  <a:ln w="63500" cap="sq" cmpd="sng" algn="ctr">
                    <a:solidFill>
                      <a:srgbClr val="40404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dirty="0">
                      <a:solidFill>
                        <a:sysClr val="windowText" lastClr="000000"/>
                      </a:solidFill>
                      <a:latin typeface="Calibri"/>
                    </a:endParaRPr>
                  </a:p>
                </p:txBody>
              </p:sp>
              <p:pic>
                <p:nvPicPr>
                  <p:cNvPr id="447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" t="63289" r="30735"/>
                  <a:stretch/>
                </p:blipFill>
                <p:spPr bwMode="auto">
                  <a:xfrm rot="9213929">
                    <a:off x="3114461" y="4546247"/>
                    <a:ext cx="941238" cy="4988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54" name="Halbbogen 453"/>
                  <p:cNvSpPr/>
                  <p:nvPr/>
                </p:nvSpPr>
                <p:spPr>
                  <a:xfrm rot="11260932" flipH="1" flipV="1">
                    <a:off x="3354581" y="3744177"/>
                    <a:ext cx="1408449" cy="1239940"/>
                  </a:xfrm>
                  <a:prstGeom prst="blockArc">
                    <a:avLst>
                      <a:gd name="adj1" fmla="val 21382351"/>
                      <a:gd name="adj2" fmla="val 6837042"/>
                      <a:gd name="adj3" fmla="val 203"/>
                    </a:avLst>
                  </a:prstGeom>
                  <a:solidFill>
                    <a:srgbClr val="404040"/>
                  </a:solidFill>
                  <a:ln w="63500" cap="sq" cmpd="sng" algn="ctr">
                    <a:solidFill>
                      <a:srgbClr val="40404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de-DE" kern="0" dirty="0">
                      <a:solidFill>
                        <a:sysClr val="windowText" lastClr="000000"/>
                      </a:solidFill>
                      <a:latin typeface="Calibri"/>
                    </a:endParaRPr>
                  </a:p>
                </p:txBody>
              </p:sp>
            </p:grpSp>
          </p:grpSp>
          <p:cxnSp>
            <p:nvCxnSpPr>
              <p:cNvPr id="440" name="Gerade Verbindung 439"/>
              <p:cNvCxnSpPr/>
              <p:nvPr/>
            </p:nvCxnSpPr>
            <p:spPr>
              <a:xfrm>
                <a:off x="2761673" y="3884891"/>
                <a:ext cx="775803" cy="17"/>
              </a:xfrm>
              <a:prstGeom prst="line">
                <a:avLst/>
              </a:prstGeom>
              <a:ln w="635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Gerade Verbindung 440"/>
              <p:cNvCxnSpPr/>
              <p:nvPr/>
            </p:nvCxnSpPr>
            <p:spPr>
              <a:xfrm>
                <a:off x="4869967" y="3843160"/>
                <a:ext cx="775803" cy="17"/>
              </a:xfrm>
              <a:prstGeom prst="line">
                <a:avLst/>
              </a:prstGeom>
              <a:ln w="635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Gerade Verbindung 441"/>
              <p:cNvCxnSpPr/>
              <p:nvPr/>
            </p:nvCxnSpPr>
            <p:spPr>
              <a:xfrm>
                <a:off x="6038648" y="3858161"/>
                <a:ext cx="775803" cy="17"/>
              </a:xfrm>
              <a:prstGeom prst="line">
                <a:avLst/>
              </a:prstGeom>
              <a:ln w="635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Gerade Verbindung 442"/>
              <p:cNvCxnSpPr/>
              <p:nvPr/>
            </p:nvCxnSpPr>
            <p:spPr>
              <a:xfrm>
                <a:off x="3699145" y="3861819"/>
                <a:ext cx="775803" cy="17"/>
              </a:xfrm>
              <a:prstGeom prst="line">
                <a:avLst/>
              </a:prstGeom>
              <a:ln w="63500" cap="rnd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32" name="Diagramm 431"/>
          <p:cNvGraphicFramePr/>
          <p:nvPr>
            <p:extLst>
              <p:ext uri="{D42A27DB-BD31-4B8C-83A1-F6EECF244321}">
                <p14:modId xmlns:p14="http://schemas.microsoft.com/office/powerpoint/2010/main" val="1852379909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676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3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  <p:bldP spid="300" grpId="1"/>
      <p:bldP spid="741" grpId="0"/>
      <p:bldP spid="74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hteck 201"/>
          <p:cNvSpPr/>
          <p:nvPr/>
        </p:nvSpPr>
        <p:spPr>
          <a:xfrm>
            <a:off x="251520" y="1628800"/>
            <a:ext cx="8568952" cy="46805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grpSp>
        <p:nvGrpSpPr>
          <p:cNvPr id="3" name="Gruppieren 288"/>
          <p:cNvGrpSpPr/>
          <p:nvPr/>
        </p:nvGrpSpPr>
        <p:grpSpPr>
          <a:xfrm>
            <a:off x="1187624" y="2348880"/>
            <a:ext cx="6912768" cy="3600400"/>
            <a:chOff x="660822" y="1490886"/>
            <a:chExt cx="7272016" cy="3600400"/>
          </a:xfrm>
        </p:grpSpPr>
        <p:sp>
          <p:nvSpPr>
            <p:cNvPr id="290" name="Abgerundetes Rechteck 289"/>
            <p:cNvSpPr/>
            <p:nvPr/>
          </p:nvSpPr>
          <p:spPr>
            <a:xfrm>
              <a:off x="660822" y="1490886"/>
              <a:ext cx="7272016" cy="3600400"/>
            </a:xfrm>
            <a:prstGeom prst="roundRect">
              <a:avLst/>
            </a:prstGeom>
            <a:solidFill>
              <a:srgbClr val="C0C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Textfeld 290"/>
            <p:cNvSpPr txBox="1"/>
            <p:nvPr/>
          </p:nvSpPr>
          <p:spPr>
            <a:xfrm>
              <a:off x="7285558" y="4155182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pieren 77"/>
          <p:cNvGrpSpPr/>
          <p:nvPr/>
        </p:nvGrpSpPr>
        <p:grpSpPr>
          <a:xfrm>
            <a:off x="1331640" y="3645024"/>
            <a:ext cx="4752528" cy="2025516"/>
            <a:chOff x="1187624" y="2852936"/>
            <a:chExt cx="4752528" cy="2025516"/>
          </a:xfrm>
        </p:grpSpPr>
        <p:grpSp>
          <p:nvGrpSpPr>
            <p:cNvPr id="7" name="Gruppieren 74"/>
            <p:cNvGrpSpPr/>
            <p:nvPr/>
          </p:nvGrpSpPr>
          <p:grpSpPr>
            <a:xfrm>
              <a:off x="1187624" y="3861048"/>
              <a:ext cx="2376264" cy="1017404"/>
              <a:chOff x="4067944" y="1844824"/>
              <a:chExt cx="2376264" cy="1017404"/>
            </a:xfrm>
          </p:grpSpPr>
          <p:sp>
            <p:nvSpPr>
              <p:cNvPr id="301" name="Ellipse 300"/>
              <p:cNvSpPr/>
              <p:nvPr/>
            </p:nvSpPr>
            <p:spPr>
              <a:xfrm>
                <a:off x="5724128" y="1844824"/>
                <a:ext cx="720080" cy="720080"/>
              </a:xfrm>
              <a:prstGeom prst="ellipse">
                <a:avLst/>
              </a:prstGeom>
              <a:solidFill>
                <a:srgbClr val="C0C0C0"/>
              </a:solidFill>
              <a:ln w="4127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Textfeld 301"/>
              <p:cNvSpPr txBox="1"/>
              <p:nvPr/>
            </p:nvSpPr>
            <p:spPr>
              <a:xfrm>
                <a:off x="4067944" y="2492896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r>
                  <a:rPr kumimoji="0" lang="de-DE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O</a:t>
                </a:r>
                <a:r>
                  <a:rPr kumimoji="0" lang="de-DE" sz="1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-film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303" name="Gerade Verbindung 302"/>
              <p:cNvCxnSpPr>
                <a:stCxn id="302" idx="3"/>
                <a:endCxn id="301" idx="3"/>
              </p:cNvCxnSpPr>
              <p:nvPr/>
            </p:nvCxnSpPr>
            <p:spPr>
              <a:xfrm flipV="1">
                <a:off x="5652120" y="2459451"/>
                <a:ext cx="177461" cy="218111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298" name="Ellipse 297"/>
            <p:cNvSpPr/>
            <p:nvPr/>
          </p:nvSpPr>
          <p:spPr>
            <a:xfrm>
              <a:off x="4211960" y="2852936"/>
              <a:ext cx="720080" cy="720080"/>
            </a:xfrm>
            <a:prstGeom prst="ellipse">
              <a:avLst/>
            </a:prstGeom>
            <a:solidFill>
              <a:srgbClr val="C0C0C0"/>
            </a:solidFill>
            <a:ln w="412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Ellipse 298"/>
            <p:cNvSpPr/>
            <p:nvPr/>
          </p:nvSpPr>
          <p:spPr>
            <a:xfrm>
              <a:off x="5220072" y="3861048"/>
              <a:ext cx="720080" cy="720080"/>
            </a:xfrm>
            <a:prstGeom prst="ellipse">
              <a:avLst/>
            </a:prstGeom>
            <a:solidFill>
              <a:srgbClr val="C0C0C0"/>
            </a:solidFill>
            <a:ln w="412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Ellipse 299"/>
            <p:cNvSpPr/>
            <p:nvPr/>
          </p:nvSpPr>
          <p:spPr>
            <a:xfrm>
              <a:off x="1907704" y="2852936"/>
              <a:ext cx="720080" cy="720080"/>
            </a:xfrm>
            <a:prstGeom prst="ellipse">
              <a:avLst/>
            </a:prstGeom>
            <a:solidFill>
              <a:srgbClr val="C0C0C0"/>
            </a:solidFill>
            <a:ln w="4127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uppieren 303"/>
          <p:cNvGrpSpPr/>
          <p:nvPr/>
        </p:nvGrpSpPr>
        <p:grpSpPr>
          <a:xfrm>
            <a:off x="1659956" y="3789040"/>
            <a:ext cx="4784252" cy="1449452"/>
            <a:chOff x="1547664" y="2996952"/>
            <a:chExt cx="4784252" cy="1449452"/>
          </a:xfrm>
        </p:grpSpPr>
        <p:grpSp>
          <p:nvGrpSpPr>
            <p:cNvPr id="9" name="Gruppieren 84"/>
            <p:cNvGrpSpPr/>
            <p:nvPr/>
          </p:nvGrpSpPr>
          <p:grpSpPr>
            <a:xfrm>
              <a:off x="3995936" y="2996952"/>
              <a:ext cx="1327868" cy="441340"/>
              <a:chOff x="3995936" y="2996952"/>
              <a:chExt cx="1327868" cy="441340"/>
            </a:xfrm>
          </p:grpSpPr>
          <p:sp>
            <p:nvSpPr>
              <p:cNvPr id="315" name="Freihandform 314"/>
              <p:cNvSpPr/>
              <p:nvPr/>
            </p:nvSpPr>
            <p:spPr>
              <a:xfrm>
                <a:off x="3995936" y="2996952"/>
                <a:ext cx="1327868" cy="429371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6" name="Textfeld 315"/>
              <p:cNvSpPr txBox="1"/>
              <p:nvPr/>
            </p:nvSpPr>
            <p:spPr>
              <a:xfrm>
                <a:off x="4644008" y="30689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0" name="Gruppieren 88"/>
            <p:cNvGrpSpPr/>
            <p:nvPr/>
          </p:nvGrpSpPr>
          <p:grpSpPr>
            <a:xfrm flipV="1">
              <a:off x="2411760" y="4005064"/>
              <a:ext cx="1327868" cy="441340"/>
              <a:chOff x="3995936" y="2996952"/>
              <a:chExt cx="1327868" cy="441340"/>
            </a:xfrm>
          </p:grpSpPr>
          <p:sp>
            <p:nvSpPr>
              <p:cNvPr id="313" name="Freihandform 312"/>
              <p:cNvSpPr/>
              <p:nvPr/>
            </p:nvSpPr>
            <p:spPr>
              <a:xfrm>
                <a:off x="3995936" y="2996952"/>
                <a:ext cx="1327868" cy="429371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4" name="Textfeld 313"/>
              <p:cNvSpPr txBox="1"/>
              <p:nvPr/>
            </p:nvSpPr>
            <p:spPr>
              <a:xfrm flipV="1">
                <a:off x="4644008" y="30689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1" name="Gruppieren 91"/>
            <p:cNvGrpSpPr/>
            <p:nvPr/>
          </p:nvGrpSpPr>
          <p:grpSpPr>
            <a:xfrm flipH="1">
              <a:off x="1547664" y="2996952"/>
              <a:ext cx="1327868" cy="441340"/>
              <a:chOff x="3995936" y="2996952"/>
              <a:chExt cx="1327868" cy="441340"/>
            </a:xfrm>
          </p:grpSpPr>
          <p:sp>
            <p:nvSpPr>
              <p:cNvPr id="311" name="Freihandform 310"/>
              <p:cNvSpPr/>
              <p:nvPr/>
            </p:nvSpPr>
            <p:spPr>
              <a:xfrm>
                <a:off x="3995936" y="2996952"/>
                <a:ext cx="1327868" cy="429371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Textfeld 311"/>
              <p:cNvSpPr txBox="1"/>
              <p:nvPr/>
            </p:nvSpPr>
            <p:spPr>
              <a:xfrm>
                <a:off x="4644008" y="30689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2" name="Gruppieren 88"/>
            <p:cNvGrpSpPr/>
            <p:nvPr/>
          </p:nvGrpSpPr>
          <p:grpSpPr>
            <a:xfrm flipH="1" flipV="1">
              <a:off x="5004048" y="4005064"/>
              <a:ext cx="1327868" cy="441340"/>
              <a:chOff x="3995936" y="2996952"/>
              <a:chExt cx="1327868" cy="441340"/>
            </a:xfrm>
          </p:grpSpPr>
          <p:sp>
            <p:nvSpPr>
              <p:cNvPr id="309" name="Freihandform 308"/>
              <p:cNvSpPr/>
              <p:nvPr/>
            </p:nvSpPr>
            <p:spPr>
              <a:xfrm>
                <a:off x="3995936" y="2996952"/>
                <a:ext cx="1327868" cy="429371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Textfeld 309"/>
              <p:cNvSpPr txBox="1"/>
              <p:nvPr/>
            </p:nvSpPr>
            <p:spPr>
              <a:xfrm flipV="1">
                <a:off x="4644008" y="30689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pic>
        <p:nvPicPr>
          <p:cNvPr id="286" name="Picture 2" descr="http://t0.gstatic.com/images?q=tbn:ANd9GcTDMzVxj2wDF3fNtRGusIzR5oVGwJJn9YUQyYYV0psfil04JiIz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01" y="1791866"/>
            <a:ext cx="846981" cy="846981"/>
          </a:xfrm>
          <a:prstGeom prst="rect">
            <a:avLst/>
          </a:prstGeom>
          <a:noFill/>
        </p:spPr>
      </p:pic>
      <p:sp>
        <p:nvSpPr>
          <p:cNvPr id="287" name="Textfeld 286"/>
          <p:cNvSpPr txBox="1"/>
          <p:nvPr/>
        </p:nvSpPr>
        <p:spPr>
          <a:xfrm>
            <a:off x="1259632" y="191683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kern="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kumimoji="0" lang="de-D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mpeller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-treatment</a:t>
            </a: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" name="Gruppieren 571"/>
          <p:cNvGrpSpPr/>
          <p:nvPr/>
        </p:nvGrpSpPr>
        <p:grpSpPr>
          <a:xfrm>
            <a:off x="6084168" y="5597624"/>
            <a:ext cx="1656184" cy="369332"/>
            <a:chOff x="1187624" y="5680874"/>
            <a:chExt cx="1656184" cy="369332"/>
          </a:xfrm>
        </p:grpSpPr>
        <p:grpSp>
          <p:nvGrpSpPr>
            <p:cNvPr id="14" name="Gruppieren 375"/>
            <p:cNvGrpSpPr/>
            <p:nvPr/>
          </p:nvGrpSpPr>
          <p:grpSpPr>
            <a:xfrm>
              <a:off x="1187624" y="5805264"/>
              <a:ext cx="216024" cy="180000"/>
              <a:chOff x="1115616" y="5373216"/>
              <a:chExt cx="216024" cy="180000"/>
            </a:xfrm>
          </p:grpSpPr>
          <p:sp>
            <p:nvSpPr>
              <p:cNvPr id="575" name="Rechteck 574"/>
              <p:cNvSpPr>
                <a:spLocks noChangeAspect="1"/>
              </p:cNvSpPr>
              <p:nvPr/>
            </p:nvSpPr>
            <p:spPr>
              <a:xfrm>
                <a:off x="1115616" y="5373216"/>
                <a:ext cx="180000" cy="180000"/>
              </a:xfrm>
              <a:prstGeom prst="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6" name="Ellipse 575"/>
              <p:cNvSpPr>
                <a:spLocks noChangeAspect="1"/>
              </p:cNvSpPr>
              <p:nvPr/>
            </p:nvSpPr>
            <p:spPr>
              <a:xfrm>
                <a:off x="1259640" y="542199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4" name="Textfeld 573"/>
            <p:cNvSpPr txBox="1"/>
            <p:nvPr/>
          </p:nvSpPr>
          <p:spPr>
            <a:xfrm>
              <a:off x="1403648" y="568087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gas </a:t>
              </a:r>
              <a:r>
                <a:rPr kumimoji="0" lang="de-DE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bubbles</a:t>
              </a:r>
              <a:endPara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uppieren 627"/>
          <p:cNvGrpSpPr/>
          <p:nvPr/>
        </p:nvGrpSpPr>
        <p:grpSpPr>
          <a:xfrm>
            <a:off x="1600622" y="3688457"/>
            <a:ext cx="4843610" cy="1632383"/>
            <a:chOff x="0" y="3284984"/>
            <a:chExt cx="4843610" cy="1632383"/>
          </a:xfrm>
        </p:grpSpPr>
        <p:grpSp>
          <p:nvGrpSpPr>
            <p:cNvPr id="16" name="Gruppieren 216"/>
            <p:cNvGrpSpPr/>
            <p:nvPr/>
          </p:nvGrpSpPr>
          <p:grpSpPr>
            <a:xfrm>
              <a:off x="2416850" y="3284984"/>
              <a:ext cx="1419634" cy="608762"/>
              <a:chOff x="4355976" y="1560706"/>
              <a:chExt cx="1419634" cy="608762"/>
            </a:xfrm>
          </p:grpSpPr>
          <p:grpSp>
            <p:nvGrpSpPr>
              <p:cNvPr id="17" name="Gruppieren 146"/>
              <p:cNvGrpSpPr/>
              <p:nvPr/>
            </p:nvGrpSpPr>
            <p:grpSpPr>
              <a:xfrm flipH="1" flipV="1">
                <a:off x="4355976" y="1560706"/>
                <a:ext cx="1419634" cy="608762"/>
                <a:chOff x="5868144" y="2395266"/>
                <a:chExt cx="1419634" cy="608762"/>
              </a:xfrm>
            </p:grpSpPr>
            <p:sp>
              <p:nvSpPr>
                <p:cNvPr id="670" name="Ellipse 669"/>
                <p:cNvSpPr>
                  <a:spLocks noChangeAspect="1"/>
                </p:cNvSpPr>
                <p:nvPr/>
              </p:nvSpPr>
              <p:spPr>
                <a:xfrm>
                  <a:off x="6962328" y="293203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Ellipse 670"/>
                <p:cNvSpPr>
                  <a:spLocks noChangeAspect="1"/>
                </p:cNvSpPr>
                <p:nvPr/>
              </p:nvSpPr>
              <p:spPr>
                <a:xfrm>
                  <a:off x="6019770" y="282744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Ellipse 671"/>
                <p:cNvSpPr>
                  <a:spLocks noChangeAspect="1"/>
                </p:cNvSpPr>
                <p:nvPr/>
              </p:nvSpPr>
              <p:spPr>
                <a:xfrm>
                  <a:off x="6038200" y="241787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Ellipse 672"/>
                <p:cNvSpPr>
                  <a:spLocks noChangeAspect="1"/>
                </p:cNvSpPr>
                <p:nvPr/>
              </p:nvSpPr>
              <p:spPr>
                <a:xfrm>
                  <a:off x="6292816" y="287792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ihandform 673"/>
                <p:cNvSpPr/>
                <p:nvPr/>
              </p:nvSpPr>
              <p:spPr>
                <a:xfrm rot="10800000">
                  <a:off x="5868144" y="2492896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Ellipse 674"/>
                <p:cNvSpPr>
                  <a:spLocks noChangeAspect="1"/>
                </p:cNvSpPr>
                <p:nvPr/>
              </p:nvSpPr>
              <p:spPr>
                <a:xfrm>
                  <a:off x="6380824" y="239526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Ellipse 675"/>
                <p:cNvSpPr>
                  <a:spLocks noChangeAspect="1"/>
                </p:cNvSpPr>
                <p:nvPr/>
              </p:nvSpPr>
              <p:spPr>
                <a:xfrm>
                  <a:off x="6685226" y="256490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Ellipse 676"/>
                <p:cNvSpPr>
                  <a:spLocks noChangeAspect="1"/>
                </p:cNvSpPr>
                <p:nvPr/>
              </p:nvSpPr>
              <p:spPr>
                <a:xfrm>
                  <a:off x="6930848" y="255946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Ellipse 677"/>
                <p:cNvSpPr>
                  <a:spLocks noChangeAspect="1"/>
                </p:cNvSpPr>
                <p:nvPr/>
              </p:nvSpPr>
              <p:spPr>
                <a:xfrm>
                  <a:off x="7215778" y="270892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9" name="Textfeld 668"/>
              <p:cNvSpPr txBox="1"/>
              <p:nvPr/>
            </p:nvSpPr>
            <p:spPr>
              <a:xfrm flipH="1">
                <a:off x="5076056" y="170080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" name="Gruppieren 218"/>
            <p:cNvGrpSpPr/>
            <p:nvPr/>
          </p:nvGrpSpPr>
          <p:grpSpPr>
            <a:xfrm>
              <a:off x="3515742" y="4298062"/>
              <a:ext cx="1327868" cy="614936"/>
              <a:chOff x="2287756" y="1988840"/>
              <a:chExt cx="1327868" cy="614936"/>
            </a:xfrm>
          </p:grpSpPr>
          <p:grpSp>
            <p:nvGrpSpPr>
              <p:cNvPr id="19" name="Gruppieren 114"/>
              <p:cNvGrpSpPr/>
              <p:nvPr/>
            </p:nvGrpSpPr>
            <p:grpSpPr>
              <a:xfrm>
                <a:off x="2287756" y="1988840"/>
                <a:ext cx="1327868" cy="614936"/>
                <a:chOff x="5868144" y="2393006"/>
                <a:chExt cx="1327868" cy="614936"/>
              </a:xfrm>
            </p:grpSpPr>
            <p:sp>
              <p:nvSpPr>
                <p:cNvPr id="658" name="Ellipse 657"/>
                <p:cNvSpPr>
                  <a:spLocks noChangeAspect="1"/>
                </p:cNvSpPr>
                <p:nvPr/>
              </p:nvSpPr>
              <p:spPr>
                <a:xfrm>
                  <a:off x="6156176" y="284611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Ellipse 658"/>
                <p:cNvSpPr>
                  <a:spLocks noChangeAspect="1"/>
                </p:cNvSpPr>
                <p:nvPr/>
              </p:nvSpPr>
              <p:spPr>
                <a:xfrm>
                  <a:off x="6425612" y="289568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Ellipse 659"/>
                <p:cNvSpPr>
                  <a:spLocks noChangeAspect="1"/>
                </p:cNvSpPr>
                <p:nvPr/>
              </p:nvSpPr>
              <p:spPr>
                <a:xfrm>
                  <a:off x="6019770" y="282744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Ellipse 660"/>
                <p:cNvSpPr>
                  <a:spLocks noChangeAspect="1"/>
                </p:cNvSpPr>
                <p:nvPr/>
              </p:nvSpPr>
              <p:spPr>
                <a:xfrm>
                  <a:off x="6708878" y="292749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Ellipse 661"/>
                <p:cNvSpPr>
                  <a:spLocks noChangeAspect="1"/>
                </p:cNvSpPr>
                <p:nvPr/>
              </p:nvSpPr>
              <p:spPr>
                <a:xfrm>
                  <a:off x="6841674" y="293595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Ellipse 662"/>
                <p:cNvSpPr>
                  <a:spLocks noChangeAspect="1"/>
                </p:cNvSpPr>
                <p:nvPr/>
              </p:nvSpPr>
              <p:spPr>
                <a:xfrm>
                  <a:off x="6283362" y="239300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Ellipse 663"/>
                <p:cNvSpPr>
                  <a:spLocks noChangeAspect="1"/>
                </p:cNvSpPr>
                <p:nvPr/>
              </p:nvSpPr>
              <p:spPr>
                <a:xfrm>
                  <a:off x="7092280" y="291812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ihandform 664"/>
                <p:cNvSpPr/>
                <p:nvPr/>
              </p:nvSpPr>
              <p:spPr>
                <a:xfrm rot="10800000">
                  <a:off x="5868144" y="2492896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Ellipse 665"/>
                <p:cNvSpPr>
                  <a:spLocks noChangeAspect="1"/>
                </p:cNvSpPr>
                <p:nvPr/>
              </p:nvSpPr>
              <p:spPr>
                <a:xfrm>
                  <a:off x="6685226" y="256490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Ellipse 666"/>
                <p:cNvSpPr>
                  <a:spLocks noChangeAspect="1"/>
                </p:cNvSpPr>
                <p:nvPr/>
              </p:nvSpPr>
              <p:spPr>
                <a:xfrm>
                  <a:off x="6491180" y="244801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7" name="Textfeld 656"/>
              <p:cNvSpPr txBox="1"/>
              <p:nvPr/>
            </p:nvSpPr>
            <p:spPr>
              <a:xfrm flipH="1">
                <a:off x="2555776" y="20608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0" name="Gruppieren 249"/>
            <p:cNvGrpSpPr/>
            <p:nvPr/>
          </p:nvGrpSpPr>
          <p:grpSpPr>
            <a:xfrm>
              <a:off x="0" y="3285976"/>
              <a:ext cx="1399876" cy="586154"/>
              <a:chOff x="2863820" y="1560706"/>
              <a:chExt cx="1399876" cy="586154"/>
            </a:xfrm>
          </p:grpSpPr>
          <p:grpSp>
            <p:nvGrpSpPr>
              <p:cNvPr id="21" name="Gruppieren 74"/>
              <p:cNvGrpSpPr/>
              <p:nvPr/>
            </p:nvGrpSpPr>
            <p:grpSpPr>
              <a:xfrm flipV="1">
                <a:off x="2863820" y="1560706"/>
                <a:ext cx="1399876" cy="586154"/>
                <a:chOff x="5796136" y="2417874"/>
                <a:chExt cx="1399876" cy="586154"/>
              </a:xfrm>
            </p:grpSpPr>
            <p:sp>
              <p:nvSpPr>
                <p:cNvPr id="647" name="Ellipse 646"/>
                <p:cNvSpPr>
                  <a:spLocks noChangeAspect="1"/>
                </p:cNvSpPr>
                <p:nvPr/>
              </p:nvSpPr>
              <p:spPr>
                <a:xfrm>
                  <a:off x="6962328" y="293203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Ellipse 647"/>
                <p:cNvSpPr>
                  <a:spLocks noChangeAspect="1"/>
                </p:cNvSpPr>
                <p:nvPr/>
              </p:nvSpPr>
              <p:spPr>
                <a:xfrm>
                  <a:off x="6708878" y="292749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Ellipse 648"/>
                <p:cNvSpPr>
                  <a:spLocks noChangeAspect="1"/>
                </p:cNvSpPr>
                <p:nvPr/>
              </p:nvSpPr>
              <p:spPr>
                <a:xfrm>
                  <a:off x="6038200" y="241787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Ellipse 649"/>
                <p:cNvSpPr>
                  <a:spLocks noChangeAspect="1"/>
                </p:cNvSpPr>
                <p:nvPr/>
              </p:nvSpPr>
              <p:spPr>
                <a:xfrm>
                  <a:off x="5824018" y="249913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Ellipse 650"/>
                <p:cNvSpPr>
                  <a:spLocks noChangeAspect="1"/>
                </p:cNvSpPr>
                <p:nvPr/>
              </p:nvSpPr>
              <p:spPr>
                <a:xfrm>
                  <a:off x="5796136" y="270892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Ellipse 651"/>
                <p:cNvSpPr>
                  <a:spLocks noChangeAspect="1"/>
                </p:cNvSpPr>
                <p:nvPr/>
              </p:nvSpPr>
              <p:spPr>
                <a:xfrm>
                  <a:off x="6292816" y="287792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ihandform 652"/>
                <p:cNvSpPr/>
                <p:nvPr/>
              </p:nvSpPr>
              <p:spPr>
                <a:xfrm rot="10800000">
                  <a:off x="5868144" y="2492896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Ellipse 653"/>
                <p:cNvSpPr>
                  <a:spLocks noChangeAspect="1"/>
                </p:cNvSpPr>
                <p:nvPr/>
              </p:nvSpPr>
              <p:spPr>
                <a:xfrm>
                  <a:off x="6593498" y="251077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Ellipse 654"/>
                <p:cNvSpPr>
                  <a:spLocks noChangeAspect="1"/>
                </p:cNvSpPr>
                <p:nvPr/>
              </p:nvSpPr>
              <p:spPr>
                <a:xfrm>
                  <a:off x="6930848" y="255946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6" name="Textfeld 645"/>
              <p:cNvSpPr txBox="1"/>
              <p:nvPr/>
            </p:nvSpPr>
            <p:spPr>
              <a:xfrm flipH="1">
                <a:off x="3275856" y="170080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2" name="Gruppieren 342"/>
            <p:cNvGrpSpPr/>
            <p:nvPr/>
          </p:nvGrpSpPr>
          <p:grpSpPr>
            <a:xfrm rot="21193765">
              <a:off x="920439" y="4335753"/>
              <a:ext cx="1327868" cy="581614"/>
              <a:chOff x="3778131" y="1980513"/>
              <a:chExt cx="1327868" cy="581614"/>
            </a:xfrm>
          </p:grpSpPr>
          <p:grpSp>
            <p:nvGrpSpPr>
              <p:cNvPr id="23" name="Gruppieren 70"/>
              <p:cNvGrpSpPr/>
              <p:nvPr/>
            </p:nvGrpSpPr>
            <p:grpSpPr>
              <a:xfrm rot="429801" flipH="1">
                <a:off x="3778131" y="1980513"/>
                <a:ext cx="1327868" cy="581614"/>
                <a:chOff x="5868144" y="2417874"/>
                <a:chExt cx="1327868" cy="581614"/>
              </a:xfrm>
            </p:grpSpPr>
            <p:sp>
              <p:nvSpPr>
                <p:cNvPr id="635" name="Ellipse 634"/>
                <p:cNvSpPr>
                  <a:spLocks noChangeAspect="1"/>
                </p:cNvSpPr>
                <p:nvPr/>
              </p:nvSpPr>
              <p:spPr>
                <a:xfrm>
                  <a:off x="6156176" y="284611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Ellipse 635"/>
                <p:cNvSpPr>
                  <a:spLocks noChangeAspect="1"/>
                </p:cNvSpPr>
                <p:nvPr/>
              </p:nvSpPr>
              <p:spPr>
                <a:xfrm>
                  <a:off x="6425612" y="289568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Ellipse 636"/>
                <p:cNvSpPr>
                  <a:spLocks noChangeAspect="1"/>
                </p:cNvSpPr>
                <p:nvPr/>
              </p:nvSpPr>
              <p:spPr>
                <a:xfrm>
                  <a:off x="5898194" y="279336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Ellipse 637"/>
                <p:cNvSpPr>
                  <a:spLocks noChangeAspect="1"/>
                </p:cNvSpPr>
                <p:nvPr/>
              </p:nvSpPr>
              <p:spPr>
                <a:xfrm>
                  <a:off x="6708878" y="292749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Ellipse 638"/>
                <p:cNvSpPr>
                  <a:spLocks noChangeAspect="1"/>
                </p:cNvSpPr>
                <p:nvPr/>
              </p:nvSpPr>
              <p:spPr>
                <a:xfrm>
                  <a:off x="6038200" y="241787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Ellipse 639"/>
                <p:cNvSpPr>
                  <a:spLocks noChangeAspect="1"/>
                </p:cNvSpPr>
                <p:nvPr/>
              </p:nvSpPr>
              <p:spPr>
                <a:xfrm>
                  <a:off x="7092280" y="291812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Ellipse 640"/>
                <p:cNvSpPr>
                  <a:spLocks noChangeAspect="1"/>
                </p:cNvSpPr>
                <p:nvPr/>
              </p:nvSpPr>
              <p:spPr>
                <a:xfrm>
                  <a:off x="6292816" y="287792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ihandform 641"/>
                <p:cNvSpPr/>
                <p:nvPr/>
              </p:nvSpPr>
              <p:spPr>
                <a:xfrm rot="10800000">
                  <a:off x="5868144" y="2492896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Ellipse 642"/>
                <p:cNvSpPr>
                  <a:spLocks noChangeAspect="1"/>
                </p:cNvSpPr>
                <p:nvPr/>
              </p:nvSpPr>
              <p:spPr>
                <a:xfrm>
                  <a:off x="6491180" y="244801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Ellipse 643"/>
                <p:cNvSpPr>
                  <a:spLocks noChangeAspect="1"/>
                </p:cNvSpPr>
                <p:nvPr/>
              </p:nvSpPr>
              <p:spPr>
                <a:xfrm>
                  <a:off x="6930848" y="255946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4" name="Textfeld 633"/>
              <p:cNvSpPr txBox="1"/>
              <p:nvPr/>
            </p:nvSpPr>
            <p:spPr>
              <a:xfrm flipH="1">
                <a:off x="4427984" y="20608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4" name="Gruppieren 730"/>
          <p:cNvGrpSpPr/>
          <p:nvPr/>
        </p:nvGrpSpPr>
        <p:grpSpPr>
          <a:xfrm>
            <a:off x="2324894" y="2418671"/>
            <a:ext cx="5775498" cy="1056509"/>
            <a:chOff x="2324894" y="2276872"/>
            <a:chExt cx="5775498" cy="1056509"/>
          </a:xfrm>
        </p:grpSpPr>
        <p:sp>
          <p:nvSpPr>
            <p:cNvPr id="732" name="Textfeld 731"/>
            <p:cNvSpPr txBox="1"/>
            <p:nvPr/>
          </p:nvSpPr>
          <p:spPr>
            <a:xfrm>
              <a:off x="5508104" y="2420116"/>
              <a:ext cx="2592288" cy="69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dross</a:t>
              </a:r>
              <a:endParaRPr lang="en-US" sz="2400" b="1" kern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cs typeface="Calibri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formation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5" name="Gruppieren 311"/>
            <p:cNvGrpSpPr/>
            <p:nvPr/>
          </p:nvGrpSpPr>
          <p:grpSpPr>
            <a:xfrm>
              <a:off x="4355976" y="2276872"/>
              <a:ext cx="1419634" cy="608762"/>
              <a:chOff x="4355976" y="1560706"/>
              <a:chExt cx="1419634" cy="608762"/>
            </a:xfrm>
          </p:grpSpPr>
          <p:grpSp>
            <p:nvGrpSpPr>
              <p:cNvPr id="26" name="Gruppieren 146"/>
              <p:cNvGrpSpPr/>
              <p:nvPr/>
            </p:nvGrpSpPr>
            <p:grpSpPr>
              <a:xfrm flipH="1" flipV="1">
                <a:off x="4355976" y="1560706"/>
                <a:ext cx="1419634" cy="608762"/>
                <a:chOff x="5868144" y="2395266"/>
                <a:chExt cx="1419634" cy="608762"/>
              </a:xfrm>
            </p:grpSpPr>
            <p:sp>
              <p:nvSpPr>
                <p:cNvPr id="774" name="Ellipse 773"/>
                <p:cNvSpPr>
                  <a:spLocks noChangeAspect="1"/>
                </p:cNvSpPr>
                <p:nvPr/>
              </p:nvSpPr>
              <p:spPr>
                <a:xfrm>
                  <a:off x="6962328" y="293203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Ellipse 774"/>
                <p:cNvSpPr>
                  <a:spLocks noChangeAspect="1"/>
                </p:cNvSpPr>
                <p:nvPr/>
              </p:nvSpPr>
              <p:spPr>
                <a:xfrm>
                  <a:off x="6019770" y="282744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Ellipse 775"/>
                <p:cNvSpPr>
                  <a:spLocks noChangeAspect="1"/>
                </p:cNvSpPr>
                <p:nvPr/>
              </p:nvSpPr>
              <p:spPr>
                <a:xfrm>
                  <a:off x="6038200" y="241787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Ellipse 776"/>
                <p:cNvSpPr>
                  <a:spLocks noChangeAspect="1"/>
                </p:cNvSpPr>
                <p:nvPr/>
              </p:nvSpPr>
              <p:spPr>
                <a:xfrm>
                  <a:off x="6292816" y="287792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ihandform 777"/>
                <p:cNvSpPr/>
                <p:nvPr/>
              </p:nvSpPr>
              <p:spPr>
                <a:xfrm rot="10800000">
                  <a:off x="5868144" y="2492896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Ellipse 778"/>
                <p:cNvSpPr>
                  <a:spLocks noChangeAspect="1"/>
                </p:cNvSpPr>
                <p:nvPr/>
              </p:nvSpPr>
              <p:spPr>
                <a:xfrm>
                  <a:off x="6380824" y="239526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Ellipse 779"/>
                <p:cNvSpPr>
                  <a:spLocks noChangeAspect="1"/>
                </p:cNvSpPr>
                <p:nvPr/>
              </p:nvSpPr>
              <p:spPr>
                <a:xfrm>
                  <a:off x="6685226" y="256490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Ellipse 780"/>
                <p:cNvSpPr>
                  <a:spLocks noChangeAspect="1"/>
                </p:cNvSpPr>
                <p:nvPr/>
              </p:nvSpPr>
              <p:spPr>
                <a:xfrm>
                  <a:off x="6930848" y="255946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Ellipse 781"/>
                <p:cNvSpPr>
                  <a:spLocks noChangeAspect="1"/>
                </p:cNvSpPr>
                <p:nvPr/>
              </p:nvSpPr>
              <p:spPr>
                <a:xfrm>
                  <a:off x="7215778" y="270892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3" name="Textfeld 772"/>
              <p:cNvSpPr txBox="1"/>
              <p:nvPr/>
            </p:nvSpPr>
            <p:spPr>
              <a:xfrm flipH="1">
                <a:off x="5076056" y="170080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" name="Gruppieren 324"/>
            <p:cNvGrpSpPr/>
            <p:nvPr/>
          </p:nvGrpSpPr>
          <p:grpSpPr>
            <a:xfrm>
              <a:off x="2324894" y="2718445"/>
              <a:ext cx="1327868" cy="614936"/>
              <a:chOff x="2287756" y="1988840"/>
              <a:chExt cx="1327868" cy="614936"/>
            </a:xfrm>
          </p:grpSpPr>
          <p:grpSp>
            <p:nvGrpSpPr>
              <p:cNvPr id="28" name="Gruppieren 114"/>
              <p:cNvGrpSpPr/>
              <p:nvPr/>
            </p:nvGrpSpPr>
            <p:grpSpPr>
              <a:xfrm>
                <a:off x="2287756" y="1988840"/>
                <a:ext cx="1327868" cy="614936"/>
                <a:chOff x="5868144" y="2393006"/>
                <a:chExt cx="1327868" cy="614936"/>
              </a:xfrm>
            </p:grpSpPr>
            <p:sp>
              <p:nvSpPr>
                <p:cNvPr id="762" name="Ellipse 761"/>
                <p:cNvSpPr>
                  <a:spLocks noChangeAspect="1"/>
                </p:cNvSpPr>
                <p:nvPr/>
              </p:nvSpPr>
              <p:spPr>
                <a:xfrm>
                  <a:off x="6156176" y="284611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Ellipse 762"/>
                <p:cNvSpPr>
                  <a:spLocks noChangeAspect="1"/>
                </p:cNvSpPr>
                <p:nvPr/>
              </p:nvSpPr>
              <p:spPr>
                <a:xfrm>
                  <a:off x="6425612" y="289568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Ellipse 763"/>
                <p:cNvSpPr>
                  <a:spLocks noChangeAspect="1"/>
                </p:cNvSpPr>
                <p:nvPr/>
              </p:nvSpPr>
              <p:spPr>
                <a:xfrm>
                  <a:off x="6019770" y="282744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Ellipse 764"/>
                <p:cNvSpPr>
                  <a:spLocks noChangeAspect="1"/>
                </p:cNvSpPr>
                <p:nvPr/>
              </p:nvSpPr>
              <p:spPr>
                <a:xfrm>
                  <a:off x="6708878" y="292749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Ellipse 765"/>
                <p:cNvSpPr>
                  <a:spLocks noChangeAspect="1"/>
                </p:cNvSpPr>
                <p:nvPr/>
              </p:nvSpPr>
              <p:spPr>
                <a:xfrm>
                  <a:off x="6841674" y="293595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Ellipse 766"/>
                <p:cNvSpPr>
                  <a:spLocks noChangeAspect="1"/>
                </p:cNvSpPr>
                <p:nvPr/>
              </p:nvSpPr>
              <p:spPr>
                <a:xfrm>
                  <a:off x="6283362" y="239300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Ellipse 767"/>
                <p:cNvSpPr>
                  <a:spLocks noChangeAspect="1"/>
                </p:cNvSpPr>
                <p:nvPr/>
              </p:nvSpPr>
              <p:spPr>
                <a:xfrm>
                  <a:off x="7092280" y="291812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Freihandform 768"/>
                <p:cNvSpPr/>
                <p:nvPr/>
              </p:nvSpPr>
              <p:spPr>
                <a:xfrm rot="10800000">
                  <a:off x="5868144" y="2492896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Ellipse 769"/>
                <p:cNvSpPr>
                  <a:spLocks noChangeAspect="1"/>
                </p:cNvSpPr>
                <p:nvPr/>
              </p:nvSpPr>
              <p:spPr>
                <a:xfrm>
                  <a:off x="6685226" y="256490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Ellipse 770"/>
                <p:cNvSpPr>
                  <a:spLocks noChangeAspect="1"/>
                </p:cNvSpPr>
                <p:nvPr/>
              </p:nvSpPr>
              <p:spPr>
                <a:xfrm>
                  <a:off x="6491180" y="244801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61" name="Textfeld 760"/>
              <p:cNvSpPr txBox="1"/>
              <p:nvPr/>
            </p:nvSpPr>
            <p:spPr>
              <a:xfrm flipH="1">
                <a:off x="2555776" y="20608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9" name="Gruppieren 337"/>
            <p:cNvGrpSpPr/>
            <p:nvPr/>
          </p:nvGrpSpPr>
          <p:grpSpPr>
            <a:xfrm>
              <a:off x="2843808" y="2276872"/>
              <a:ext cx="1399876" cy="586154"/>
              <a:chOff x="2863820" y="1560706"/>
              <a:chExt cx="1399876" cy="586154"/>
            </a:xfrm>
          </p:grpSpPr>
          <p:grpSp>
            <p:nvGrpSpPr>
              <p:cNvPr id="30" name="Gruppieren 74"/>
              <p:cNvGrpSpPr/>
              <p:nvPr/>
            </p:nvGrpSpPr>
            <p:grpSpPr>
              <a:xfrm flipV="1">
                <a:off x="2863820" y="1560706"/>
                <a:ext cx="1399876" cy="586154"/>
                <a:chOff x="5796136" y="2417874"/>
                <a:chExt cx="1399876" cy="586154"/>
              </a:xfrm>
            </p:grpSpPr>
            <p:sp>
              <p:nvSpPr>
                <p:cNvPr id="751" name="Ellipse 750"/>
                <p:cNvSpPr>
                  <a:spLocks noChangeAspect="1"/>
                </p:cNvSpPr>
                <p:nvPr/>
              </p:nvSpPr>
              <p:spPr>
                <a:xfrm>
                  <a:off x="6962328" y="293203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Ellipse 751"/>
                <p:cNvSpPr>
                  <a:spLocks noChangeAspect="1"/>
                </p:cNvSpPr>
                <p:nvPr/>
              </p:nvSpPr>
              <p:spPr>
                <a:xfrm>
                  <a:off x="6708878" y="292749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Ellipse 752"/>
                <p:cNvSpPr>
                  <a:spLocks noChangeAspect="1"/>
                </p:cNvSpPr>
                <p:nvPr/>
              </p:nvSpPr>
              <p:spPr>
                <a:xfrm>
                  <a:off x="6038200" y="241787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Ellipse 753"/>
                <p:cNvSpPr>
                  <a:spLocks noChangeAspect="1"/>
                </p:cNvSpPr>
                <p:nvPr/>
              </p:nvSpPr>
              <p:spPr>
                <a:xfrm>
                  <a:off x="5824018" y="249913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Ellipse 754"/>
                <p:cNvSpPr>
                  <a:spLocks noChangeAspect="1"/>
                </p:cNvSpPr>
                <p:nvPr/>
              </p:nvSpPr>
              <p:spPr>
                <a:xfrm>
                  <a:off x="5796136" y="270892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Ellipse 755"/>
                <p:cNvSpPr>
                  <a:spLocks noChangeAspect="1"/>
                </p:cNvSpPr>
                <p:nvPr/>
              </p:nvSpPr>
              <p:spPr>
                <a:xfrm>
                  <a:off x="6292816" y="287792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ihandform 756"/>
                <p:cNvSpPr/>
                <p:nvPr/>
              </p:nvSpPr>
              <p:spPr>
                <a:xfrm rot="10800000">
                  <a:off x="5868144" y="2492896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Ellipse 757"/>
                <p:cNvSpPr>
                  <a:spLocks noChangeAspect="1"/>
                </p:cNvSpPr>
                <p:nvPr/>
              </p:nvSpPr>
              <p:spPr>
                <a:xfrm>
                  <a:off x="6593498" y="251077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Ellipse 758"/>
                <p:cNvSpPr>
                  <a:spLocks noChangeAspect="1"/>
                </p:cNvSpPr>
                <p:nvPr/>
              </p:nvSpPr>
              <p:spPr>
                <a:xfrm>
                  <a:off x="6930848" y="255946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0" name="Textfeld 749"/>
              <p:cNvSpPr txBox="1"/>
              <p:nvPr/>
            </p:nvSpPr>
            <p:spPr>
              <a:xfrm flipH="1">
                <a:off x="3275856" y="170080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1" name="Gruppieren 384"/>
            <p:cNvGrpSpPr/>
            <p:nvPr/>
          </p:nvGrpSpPr>
          <p:grpSpPr>
            <a:xfrm>
              <a:off x="3779912" y="2708920"/>
              <a:ext cx="1327868" cy="581614"/>
              <a:chOff x="3778131" y="1980513"/>
              <a:chExt cx="1327868" cy="581614"/>
            </a:xfrm>
          </p:grpSpPr>
          <p:grpSp>
            <p:nvGrpSpPr>
              <p:cNvPr id="736" name="Gruppieren 70"/>
              <p:cNvGrpSpPr/>
              <p:nvPr/>
            </p:nvGrpSpPr>
            <p:grpSpPr>
              <a:xfrm rot="429801" flipH="1">
                <a:off x="3778131" y="1980513"/>
                <a:ext cx="1327868" cy="581614"/>
                <a:chOff x="5868144" y="2417874"/>
                <a:chExt cx="1327868" cy="581614"/>
              </a:xfrm>
            </p:grpSpPr>
            <p:sp>
              <p:nvSpPr>
                <p:cNvPr id="739" name="Ellipse 738"/>
                <p:cNvSpPr>
                  <a:spLocks noChangeAspect="1"/>
                </p:cNvSpPr>
                <p:nvPr/>
              </p:nvSpPr>
              <p:spPr>
                <a:xfrm>
                  <a:off x="6156176" y="284611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Ellipse 739"/>
                <p:cNvSpPr>
                  <a:spLocks noChangeAspect="1"/>
                </p:cNvSpPr>
                <p:nvPr/>
              </p:nvSpPr>
              <p:spPr>
                <a:xfrm>
                  <a:off x="6425612" y="289568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Ellipse 740"/>
                <p:cNvSpPr>
                  <a:spLocks noChangeAspect="1"/>
                </p:cNvSpPr>
                <p:nvPr/>
              </p:nvSpPr>
              <p:spPr>
                <a:xfrm>
                  <a:off x="5898194" y="279336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Ellipse 741"/>
                <p:cNvSpPr>
                  <a:spLocks noChangeAspect="1"/>
                </p:cNvSpPr>
                <p:nvPr/>
              </p:nvSpPr>
              <p:spPr>
                <a:xfrm>
                  <a:off x="6708878" y="292749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Ellipse 742"/>
                <p:cNvSpPr>
                  <a:spLocks noChangeAspect="1"/>
                </p:cNvSpPr>
                <p:nvPr/>
              </p:nvSpPr>
              <p:spPr>
                <a:xfrm>
                  <a:off x="6038200" y="2417874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Ellipse 743"/>
                <p:cNvSpPr>
                  <a:spLocks noChangeAspect="1"/>
                </p:cNvSpPr>
                <p:nvPr/>
              </p:nvSpPr>
              <p:spPr>
                <a:xfrm>
                  <a:off x="7092280" y="291812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Ellipse 744"/>
                <p:cNvSpPr>
                  <a:spLocks noChangeAspect="1"/>
                </p:cNvSpPr>
                <p:nvPr/>
              </p:nvSpPr>
              <p:spPr>
                <a:xfrm>
                  <a:off x="6292816" y="2877928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ihandform 745"/>
                <p:cNvSpPr/>
                <p:nvPr/>
              </p:nvSpPr>
              <p:spPr>
                <a:xfrm rot="10800000">
                  <a:off x="5868144" y="2492896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Ellipse 746"/>
                <p:cNvSpPr>
                  <a:spLocks noChangeAspect="1"/>
                </p:cNvSpPr>
                <p:nvPr/>
              </p:nvSpPr>
              <p:spPr>
                <a:xfrm>
                  <a:off x="6491180" y="244801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Ellipse 747"/>
                <p:cNvSpPr>
                  <a:spLocks noChangeAspect="1"/>
                </p:cNvSpPr>
                <p:nvPr/>
              </p:nvSpPr>
              <p:spPr>
                <a:xfrm>
                  <a:off x="6930848" y="255946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8" name="Textfeld 737"/>
              <p:cNvSpPr txBox="1"/>
              <p:nvPr/>
            </p:nvSpPr>
            <p:spPr>
              <a:xfrm flipH="1">
                <a:off x="4427984" y="20608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140" name="Textfeld 139"/>
          <p:cNvSpPr txBox="1"/>
          <p:nvPr/>
        </p:nvSpPr>
        <p:spPr>
          <a:xfrm>
            <a:off x="5615416" y="2859140"/>
            <a:ext cx="2592288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metal-containing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cs typeface="Calibri" pitchFamily="34" charset="0"/>
              </a:rPr>
              <a:t>dross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3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2. Removing oxides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2.3 No application of fluxes, impeller-treatment</a:t>
            </a:r>
            <a:endParaRPr lang="en-US" sz="2800" i="1" dirty="0"/>
          </a:p>
        </p:txBody>
      </p:sp>
      <p:grpSp>
        <p:nvGrpSpPr>
          <p:cNvPr id="204" name="Gruppieren 203"/>
          <p:cNvGrpSpPr/>
          <p:nvPr/>
        </p:nvGrpSpPr>
        <p:grpSpPr>
          <a:xfrm>
            <a:off x="1656785" y="3290653"/>
            <a:ext cx="5022215" cy="1812125"/>
            <a:chOff x="1656785" y="3290653"/>
            <a:chExt cx="5022215" cy="1812125"/>
          </a:xfrm>
        </p:grpSpPr>
        <p:sp>
          <p:nvSpPr>
            <p:cNvPr id="205" name="Freihandform 204"/>
            <p:cNvSpPr/>
            <p:nvPr/>
          </p:nvSpPr>
          <p:spPr>
            <a:xfrm rot="10800000" flipH="1" flipV="1">
              <a:off x="1656785" y="4389173"/>
              <a:ext cx="534721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ihandform 205"/>
            <p:cNvSpPr/>
            <p:nvPr/>
          </p:nvSpPr>
          <p:spPr>
            <a:xfrm rot="9932922">
              <a:off x="3872799" y="5057059"/>
              <a:ext cx="929080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ihandform 206"/>
            <p:cNvSpPr/>
            <p:nvPr/>
          </p:nvSpPr>
          <p:spPr>
            <a:xfrm rot="10800000">
              <a:off x="1778491" y="3367972"/>
              <a:ext cx="1327868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ihandform 207"/>
            <p:cNvSpPr/>
            <p:nvPr/>
          </p:nvSpPr>
          <p:spPr>
            <a:xfrm rot="10800000" flipH="1">
              <a:off x="5940153" y="4647913"/>
              <a:ext cx="738847" cy="46047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ihandform 208"/>
            <p:cNvSpPr/>
            <p:nvPr/>
          </p:nvSpPr>
          <p:spPr>
            <a:xfrm rot="11111561" flipH="1" flipV="1">
              <a:off x="4163667" y="3290653"/>
              <a:ext cx="427063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ihandform 209"/>
            <p:cNvSpPr/>
            <p:nvPr/>
          </p:nvSpPr>
          <p:spPr>
            <a:xfrm rot="20824061" flipH="1" flipV="1">
              <a:off x="5219247" y="3805902"/>
              <a:ext cx="468508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1" name="Gruppieren 210"/>
          <p:cNvGrpSpPr/>
          <p:nvPr/>
        </p:nvGrpSpPr>
        <p:grpSpPr>
          <a:xfrm>
            <a:off x="1682452" y="3188013"/>
            <a:ext cx="5033492" cy="2076251"/>
            <a:chOff x="1645508" y="3203756"/>
            <a:chExt cx="5033492" cy="2076251"/>
          </a:xfrm>
        </p:grpSpPr>
        <p:grpSp>
          <p:nvGrpSpPr>
            <p:cNvPr id="212" name="Gruppieren 211"/>
            <p:cNvGrpSpPr/>
            <p:nvPr/>
          </p:nvGrpSpPr>
          <p:grpSpPr>
            <a:xfrm>
              <a:off x="1651153" y="3290653"/>
              <a:ext cx="5027847" cy="1811440"/>
              <a:chOff x="1651153" y="3290653"/>
              <a:chExt cx="5027847" cy="1811440"/>
            </a:xfrm>
          </p:grpSpPr>
          <p:sp>
            <p:nvSpPr>
              <p:cNvPr id="236" name="Freihandform 235"/>
              <p:cNvSpPr/>
              <p:nvPr/>
            </p:nvSpPr>
            <p:spPr>
              <a:xfrm rot="10800000" flipH="1" flipV="1">
                <a:off x="1651153" y="4389321"/>
                <a:ext cx="534721" cy="45719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ihandform 236"/>
              <p:cNvSpPr/>
              <p:nvPr/>
            </p:nvSpPr>
            <p:spPr>
              <a:xfrm rot="9932922">
                <a:off x="3842927" y="5056374"/>
                <a:ext cx="929080" cy="45719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ihandform 237"/>
              <p:cNvSpPr/>
              <p:nvPr/>
            </p:nvSpPr>
            <p:spPr>
              <a:xfrm rot="10800000">
                <a:off x="1778491" y="3373300"/>
                <a:ext cx="1327868" cy="45719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ihandform 238"/>
              <p:cNvSpPr/>
              <p:nvPr/>
            </p:nvSpPr>
            <p:spPr>
              <a:xfrm rot="10800000" flipH="1">
                <a:off x="5940153" y="4666385"/>
                <a:ext cx="738847" cy="46047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ihandform 239"/>
              <p:cNvSpPr/>
              <p:nvPr/>
            </p:nvSpPr>
            <p:spPr>
              <a:xfrm rot="11111561" flipH="1" flipV="1">
                <a:off x="4163667" y="3290653"/>
                <a:ext cx="427063" cy="45719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Freihandform 240"/>
              <p:cNvSpPr/>
              <p:nvPr/>
            </p:nvSpPr>
            <p:spPr>
              <a:xfrm rot="20824061" flipH="1" flipV="1">
                <a:off x="5219247" y="3797438"/>
                <a:ext cx="468508" cy="45719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3" name="Ellipse 212"/>
            <p:cNvSpPr>
              <a:spLocks noChangeAspect="1"/>
            </p:cNvSpPr>
            <p:nvPr/>
          </p:nvSpPr>
          <p:spPr>
            <a:xfrm flipV="1">
              <a:off x="2665764" y="3429016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Ellipse 213"/>
            <p:cNvSpPr>
              <a:spLocks noChangeAspect="1"/>
            </p:cNvSpPr>
            <p:nvPr/>
          </p:nvSpPr>
          <p:spPr>
            <a:xfrm flipV="1">
              <a:off x="1979712" y="3429016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Ellipse 214"/>
            <p:cNvSpPr>
              <a:spLocks noChangeAspect="1"/>
            </p:cNvSpPr>
            <p:nvPr/>
          </p:nvSpPr>
          <p:spPr>
            <a:xfrm flipV="1">
              <a:off x="2330516" y="3303472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Ellipse 215"/>
            <p:cNvSpPr>
              <a:spLocks noChangeAspect="1"/>
            </p:cNvSpPr>
            <p:nvPr/>
          </p:nvSpPr>
          <p:spPr>
            <a:xfrm flipV="1">
              <a:off x="1763688" y="3301608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Ellipse 216"/>
            <p:cNvSpPr>
              <a:spLocks noChangeAspect="1"/>
            </p:cNvSpPr>
            <p:nvPr/>
          </p:nvSpPr>
          <p:spPr>
            <a:xfrm flipV="1">
              <a:off x="3010499" y="3312708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Ellipse 217"/>
            <p:cNvSpPr>
              <a:spLocks noChangeAspect="1"/>
            </p:cNvSpPr>
            <p:nvPr/>
          </p:nvSpPr>
          <p:spPr>
            <a:xfrm flipV="1">
              <a:off x="1645508" y="4293096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Ellipse 218"/>
            <p:cNvSpPr>
              <a:spLocks noChangeAspect="1"/>
            </p:cNvSpPr>
            <p:nvPr/>
          </p:nvSpPr>
          <p:spPr>
            <a:xfrm flipV="1">
              <a:off x="1770200" y="4427024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Ellipse 219"/>
            <p:cNvSpPr>
              <a:spLocks noChangeAspect="1"/>
            </p:cNvSpPr>
            <p:nvPr/>
          </p:nvSpPr>
          <p:spPr>
            <a:xfrm flipV="1">
              <a:off x="1950308" y="4302316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Ellipse 220"/>
            <p:cNvSpPr>
              <a:spLocks noChangeAspect="1"/>
            </p:cNvSpPr>
            <p:nvPr/>
          </p:nvSpPr>
          <p:spPr>
            <a:xfrm flipV="1">
              <a:off x="3884664" y="5208015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Ellipse 221"/>
            <p:cNvSpPr>
              <a:spLocks noChangeAspect="1"/>
            </p:cNvSpPr>
            <p:nvPr/>
          </p:nvSpPr>
          <p:spPr>
            <a:xfrm flipV="1">
              <a:off x="2195744" y="4376204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Ellipse 222"/>
            <p:cNvSpPr>
              <a:spLocks noChangeAspect="1"/>
            </p:cNvSpPr>
            <p:nvPr/>
          </p:nvSpPr>
          <p:spPr>
            <a:xfrm flipV="1">
              <a:off x="4307476" y="4966147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Ellipse 223"/>
            <p:cNvSpPr>
              <a:spLocks noChangeAspect="1"/>
            </p:cNvSpPr>
            <p:nvPr/>
          </p:nvSpPr>
          <p:spPr>
            <a:xfrm flipV="1">
              <a:off x="4667516" y="5017803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Ellipse 224"/>
            <p:cNvSpPr>
              <a:spLocks noChangeAspect="1"/>
            </p:cNvSpPr>
            <p:nvPr/>
          </p:nvSpPr>
          <p:spPr>
            <a:xfrm flipV="1">
              <a:off x="4028672" y="5182171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Ellipse 225"/>
            <p:cNvSpPr>
              <a:spLocks noChangeAspect="1"/>
            </p:cNvSpPr>
            <p:nvPr/>
          </p:nvSpPr>
          <p:spPr>
            <a:xfrm flipV="1">
              <a:off x="5221960" y="3764080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Ellipse 226"/>
            <p:cNvSpPr>
              <a:spLocks noChangeAspect="1"/>
            </p:cNvSpPr>
            <p:nvPr/>
          </p:nvSpPr>
          <p:spPr>
            <a:xfrm flipV="1">
              <a:off x="4211960" y="3312692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Ellipse 227"/>
            <p:cNvSpPr>
              <a:spLocks noChangeAspect="1"/>
            </p:cNvSpPr>
            <p:nvPr/>
          </p:nvSpPr>
          <p:spPr>
            <a:xfrm flipV="1">
              <a:off x="4355984" y="3203756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Ellipse 228"/>
            <p:cNvSpPr>
              <a:spLocks noChangeAspect="1"/>
            </p:cNvSpPr>
            <p:nvPr/>
          </p:nvSpPr>
          <p:spPr>
            <a:xfrm flipV="1">
              <a:off x="5374360" y="3861064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Ellipse 229"/>
            <p:cNvSpPr>
              <a:spLocks noChangeAspect="1"/>
            </p:cNvSpPr>
            <p:nvPr/>
          </p:nvSpPr>
          <p:spPr>
            <a:xfrm flipV="1">
              <a:off x="5480580" y="3843444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Ellipse 230"/>
            <p:cNvSpPr>
              <a:spLocks noChangeAspect="1"/>
            </p:cNvSpPr>
            <p:nvPr/>
          </p:nvSpPr>
          <p:spPr>
            <a:xfrm flipV="1">
              <a:off x="5598584" y="3826836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Ellipse 231"/>
            <p:cNvSpPr>
              <a:spLocks noChangeAspect="1"/>
            </p:cNvSpPr>
            <p:nvPr/>
          </p:nvSpPr>
          <p:spPr>
            <a:xfrm flipV="1">
              <a:off x="6444217" y="4583024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Ellipse 232"/>
            <p:cNvSpPr>
              <a:spLocks noChangeAspect="1"/>
            </p:cNvSpPr>
            <p:nvPr/>
          </p:nvSpPr>
          <p:spPr>
            <a:xfrm flipV="1">
              <a:off x="6065705" y="4601480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Ellipse 233"/>
            <p:cNvSpPr>
              <a:spLocks noChangeAspect="1"/>
            </p:cNvSpPr>
            <p:nvPr/>
          </p:nvSpPr>
          <p:spPr>
            <a:xfrm flipV="1">
              <a:off x="6218105" y="4716936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Ellipse 234"/>
            <p:cNvSpPr>
              <a:spLocks noChangeAspect="1"/>
            </p:cNvSpPr>
            <p:nvPr/>
          </p:nvSpPr>
          <p:spPr>
            <a:xfrm flipV="1">
              <a:off x="6361269" y="4725160"/>
              <a:ext cx="72000" cy="71992"/>
            </a:xfrm>
            <a:prstGeom prst="ellipse">
              <a:avLst/>
            </a:prstGeom>
            <a:solidFill>
              <a:srgbClr val="FFCC6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2319292" y="2388604"/>
            <a:ext cx="3610485" cy="1177056"/>
            <a:chOff x="2319292" y="2380546"/>
            <a:chExt cx="3610485" cy="1177056"/>
          </a:xfrm>
        </p:grpSpPr>
        <p:sp>
          <p:nvSpPr>
            <p:cNvPr id="277" name="Freihandform 276"/>
            <p:cNvSpPr/>
            <p:nvPr/>
          </p:nvSpPr>
          <p:spPr>
            <a:xfrm rot="10800000">
              <a:off x="3658999" y="3429894"/>
              <a:ext cx="1327868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ihandform 277"/>
            <p:cNvSpPr/>
            <p:nvPr/>
          </p:nvSpPr>
          <p:spPr>
            <a:xfrm rot="10800000" flipH="1" flipV="1">
              <a:off x="2324937" y="2874498"/>
              <a:ext cx="534721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ihandform 278"/>
            <p:cNvSpPr/>
            <p:nvPr/>
          </p:nvSpPr>
          <p:spPr>
            <a:xfrm rot="9932922">
              <a:off x="3336562" y="2895648"/>
              <a:ext cx="929080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ihandform 279"/>
            <p:cNvSpPr/>
            <p:nvPr/>
          </p:nvSpPr>
          <p:spPr>
            <a:xfrm rot="11111561" flipH="1" flipV="1">
              <a:off x="4108095" y="2467443"/>
              <a:ext cx="427063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ihandform 280"/>
            <p:cNvSpPr/>
            <p:nvPr/>
          </p:nvSpPr>
          <p:spPr>
            <a:xfrm rot="20824061" flipH="1" flipV="1">
              <a:off x="4162722" y="2827025"/>
              <a:ext cx="468508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ihandform 281"/>
            <p:cNvSpPr/>
            <p:nvPr/>
          </p:nvSpPr>
          <p:spPr>
            <a:xfrm rot="10800000" flipH="1">
              <a:off x="5190930" y="3086608"/>
              <a:ext cx="738847" cy="46047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uppieren 282"/>
            <p:cNvGrpSpPr/>
            <p:nvPr/>
          </p:nvGrpSpPr>
          <p:grpSpPr>
            <a:xfrm>
              <a:off x="2319292" y="2380546"/>
              <a:ext cx="3447702" cy="1177056"/>
              <a:chOff x="2319292" y="2380546"/>
              <a:chExt cx="3447702" cy="1177056"/>
            </a:xfrm>
          </p:grpSpPr>
          <p:grpSp>
            <p:nvGrpSpPr>
              <p:cNvPr id="284" name="Gruppieren 283"/>
              <p:cNvGrpSpPr/>
              <p:nvPr/>
            </p:nvGrpSpPr>
            <p:grpSpPr>
              <a:xfrm>
                <a:off x="3644196" y="3358202"/>
                <a:ext cx="1318811" cy="199400"/>
                <a:chOff x="3644196" y="3358202"/>
                <a:chExt cx="1318811" cy="199400"/>
              </a:xfrm>
            </p:grpSpPr>
            <p:sp>
              <p:nvSpPr>
                <p:cNvPr id="325" name="Ellipse 324"/>
                <p:cNvSpPr>
                  <a:spLocks noChangeAspect="1"/>
                </p:cNvSpPr>
                <p:nvPr/>
              </p:nvSpPr>
              <p:spPr>
                <a:xfrm flipV="1">
                  <a:off x="4546272" y="348561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Ellipse 325"/>
                <p:cNvSpPr>
                  <a:spLocks noChangeAspect="1"/>
                </p:cNvSpPr>
                <p:nvPr/>
              </p:nvSpPr>
              <p:spPr>
                <a:xfrm flipV="1">
                  <a:off x="3860220" y="348561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Ellipse 326"/>
                <p:cNvSpPr>
                  <a:spLocks noChangeAspect="1"/>
                </p:cNvSpPr>
                <p:nvPr/>
              </p:nvSpPr>
              <p:spPr>
                <a:xfrm flipV="1">
                  <a:off x="4211024" y="336006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Ellipse 327"/>
                <p:cNvSpPr>
                  <a:spLocks noChangeAspect="1"/>
                </p:cNvSpPr>
                <p:nvPr/>
              </p:nvSpPr>
              <p:spPr>
                <a:xfrm flipV="1">
                  <a:off x="3644196" y="335820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Ellipse 328"/>
                <p:cNvSpPr>
                  <a:spLocks noChangeAspect="1"/>
                </p:cNvSpPr>
                <p:nvPr/>
              </p:nvSpPr>
              <p:spPr>
                <a:xfrm flipV="1">
                  <a:off x="4891007" y="336930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5" name="Gruppieren 284"/>
              <p:cNvGrpSpPr/>
              <p:nvPr/>
            </p:nvGrpSpPr>
            <p:grpSpPr>
              <a:xfrm>
                <a:off x="2319292" y="2778273"/>
                <a:ext cx="622236" cy="205920"/>
                <a:chOff x="2319292" y="2778273"/>
                <a:chExt cx="622236" cy="205920"/>
              </a:xfrm>
            </p:grpSpPr>
            <p:sp>
              <p:nvSpPr>
                <p:cNvPr id="321" name="Ellipse 320"/>
                <p:cNvSpPr>
                  <a:spLocks noChangeAspect="1"/>
                </p:cNvSpPr>
                <p:nvPr/>
              </p:nvSpPr>
              <p:spPr>
                <a:xfrm flipV="1">
                  <a:off x="2319292" y="277827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Ellipse 321"/>
                <p:cNvSpPr>
                  <a:spLocks noChangeAspect="1"/>
                </p:cNvSpPr>
                <p:nvPr/>
              </p:nvSpPr>
              <p:spPr>
                <a:xfrm flipV="1">
                  <a:off x="2443984" y="291220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Ellipse 322"/>
                <p:cNvSpPr>
                  <a:spLocks noChangeAspect="1"/>
                </p:cNvSpPr>
                <p:nvPr/>
              </p:nvSpPr>
              <p:spPr>
                <a:xfrm flipV="1">
                  <a:off x="2624092" y="278749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Ellipse 323"/>
                <p:cNvSpPr>
                  <a:spLocks noChangeAspect="1"/>
                </p:cNvSpPr>
                <p:nvPr/>
              </p:nvSpPr>
              <p:spPr>
                <a:xfrm flipV="1">
                  <a:off x="2869528" y="286138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8" name="Gruppieren 287"/>
              <p:cNvGrpSpPr/>
              <p:nvPr/>
            </p:nvGrpSpPr>
            <p:grpSpPr>
              <a:xfrm>
                <a:off x="3378299" y="2805421"/>
                <a:ext cx="854852" cy="313860"/>
                <a:chOff x="3378299" y="2805421"/>
                <a:chExt cx="854852" cy="313860"/>
              </a:xfrm>
            </p:grpSpPr>
            <p:sp>
              <p:nvSpPr>
                <p:cNvPr id="317" name="Ellipse 316"/>
                <p:cNvSpPr>
                  <a:spLocks noChangeAspect="1"/>
                </p:cNvSpPr>
                <p:nvPr/>
              </p:nvSpPr>
              <p:spPr>
                <a:xfrm flipV="1">
                  <a:off x="3378299" y="304728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Ellipse 317"/>
                <p:cNvSpPr>
                  <a:spLocks noChangeAspect="1"/>
                </p:cNvSpPr>
                <p:nvPr/>
              </p:nvSpPr>
              <p:spPr>
                <a:xfrm flipV="1">
                  <a:off x="3801111" y="280542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Ellipse 318"/>
                <p:cNvSpPr>
                  <a:spLocks noChangeAspect="1"/>
                </p:cNvSpPr>
                <p:nvPr/>
              </p:nvSpPr>
              <p:spPr>
                <a:xfrm flipV="1">
                  <a:off x="4161151" y="285707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Ellipse 319"/>
                <p:cNvSpPr>
                  <a:spLocks noChangeAspect="1"/>
                </p:cNvSpPr>
                <p:nvPr/>
              </p:nvSpPr>
              <p:spPr>
                <a:xfrm flipV="1">
                  <a:off x="3522307" y="3021445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89" name="Gruppieren 288"/>
              <p:cNvGrpSpPr/>
              <p:nvPr/>
            </p:nvGrpSpPr>
            <p:grpSpPr>
              <a:xfrm>
                <a:off x="4156388" y="2380546"/>
                <a:ext cx="216024" cy="180928"/>
                <a:chOff x="4156388" y="2380546"/>
                <a:chExt cx="216024" cy="180928"/>
              </a:xfrm>
            </p:grpSpPr>
            <p:sp>
              <p:nvSpPr>
                <p:cNvPr id="307" name="Ellipse 306"/>
                <p:cNvSpPr>
                  <a:spLocks noChangeAspect="1"/>
                </p:cNvSpPr>
                <p:nvPr/>
              </p:nvSpPr>
              <p:spPr>
                <a:xfrm flipV="1">
                  <a:off x="4156388" y="248948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Ellipse 307"/>
                <p:cNvSpPr>
                  <a:spLocks noChangeAspect="1"/>
                </p:cNvSpPr>
                <p:nvPr/>
              </p:nvSpPr>
              <p:spPr>
                <a:xfrm flipV="1">
                  <a:off x="4300412" y="238054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2" name="Gruppieren 291"/>
              <p:cNvGrpSpPr/>
              <p:nvPr/>
            </p:nvGrpSpPr>
            <p:grpSpPr>
              <a:xfrm>
                <a:off x="4165435" y="2793667"/>
                <a:ext cx="448624" cy="168976"/>
                <a:chOff x="4165435" y="2793667"/>
                <a:chExt cx="448624" cy="168976"/>
              </a:xfrm>
            </p:grpSpPr>
            <p:sp>
              <p:nvSpPr>
                <p:cNvPr id="304" name="Ellipse 303"/>
                <p:cNvSpPr>
                  <a:spLocks noChangeAspect="1"/>
                </p:cNvSpPr>
                <p:nvPr/>
              </p:nvSpPr>
              <p:spPr>
                <a:xfrm flipV="1">
                  <a:off x="4165435" y="279366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Ellipse 304"/>
                <p:cNvSpPr>
                  <a:spLocks noChangeAspect="1"/>
                </p:cNvSpPr>
                <p:nvPr/>
              </p:nvSpPr>
              <p:spPr>
                <a:xfrm flipV="1">
                  <a:off x="4317835" y="289065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Ellipse 305"/>
                <p:cNvSpPr>
                  <a:spLocks noChangeAspect="1"/>
                </p:cNvSpPr>
                <p:nvPr/>
              </p:nvSpPr>
              <p:spPr>
                <a:xfrm flipV="1">
                  <a:off x="4542059" y="285642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3" name="Gruppieren 292"/>
              <p:cNvGrpSpPr/>
              <p:nvPr/>
            </p:nvGrpSpPr>
            <p:grpSpPr>
              <a:xfrm>
                <a:off x="5316482" y="3003247"/>
                <a:ext cx="450512" cy="214128"/>
                <a:chOff x="5316482" y="3003247"/>
                <a:chExt cx="450512" cy="214128"/>
              </a:xfrm>
            </p:grpSpPr>
            <p:sp>
              <p:nvSpPr>
                <p:cNvPr id="294" name="Ellipse 293"/>
                <p:cNvSpPr>
                  <a:spLocks noChangeAspect="1"/>
                </p:cNvSpPr>
                <p:nvPr/>
              </p:nvSpPr>
              <p:spPr>
                <a:xfrm flipV="1">
                  <a:off x="5694994" y="300324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Ellipse 294"/>
                <p:cNvSpPr>
                  <a:spLocks noChangeAspect="1"/>
                </p:cNvSpPr>
                <p:nvPr/>
              </p:nvSpPr>
              <p:spPr>
                <a:xfrm flipV="1">
                  <a:off x="5316482" y="302170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Ellipse 295"/>
                <p:cNvSpPr>
                  <a:spLocks noChangeAspect="1"/>
                </p:cNvSpPr>
                <p:nvPr/>
              </p:nvSpPr>
              <p:spPr>
                <a:xfrm flipV="1">
                  <a:off x="5468882" y="313715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Ellipse 296"/>
                <p:cNvSpPr>
                  <a:spLocks noChangeAspect="1"/>
                </p:cNvSpPr>
                <p:nvPr/>
              </p:nvSpPr>
              <p:spPr>
                <a:xfrm flipV="1">
                  <a:off x="5612046" y="314538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42" name="Gruppieren 241"/>
          <p:cNvGrpSpPr/>
          <p:nvPr/>
        </p:nvGrpSpPr>
        <p:grpSpPr>
          <a:xfrm>
            <a:off x="2919873" y="1985818"/>
            <a:ext cx="3729243" cy="3348237"/>
            <a:chOff x="2919873" y="1985818"/>
            <a:chExt cx="3729243" cy="3348237"/>
          </a:xfrm>
        </p:grpSpPr>
        <p:sp>
          <p:nvSpPr>
            <p:cNvPr id="243" name="Freihandform 242"/>
            <p:cNvSpPr/>
            <p:nvPr/>
          </p:nvSpPr>
          <p:spPr>
            <a:xfrm>
              <a:off x="3149497" y="1985818"/>
              <a:ext cx="3472976" cy="817637"/>
            </a:xfrm>
            <a:custGeom>
              <a:avLst/>
              <a:gdLst>
                <a:gd name="connsiteX0" fmla="*/ 103 w 3472976"/>
                <a:gd name="connsiteY0" fmla="*/ 461818 h 817637"/>
                <a:gd name="connsiteX1" fmla="*/ 27812 w 3472976"/>
                <a:gd name="connsiteY1" fmla="*/ 360218 h 817637"/>
                <a:gd name="connsiteX2" fmla="*/ 46285 w 3472976"/>
                <a:gd name="connsiteY2" fmla="*/ 332509 h 817637"/>
                <a:gd name="connsiteX3" fmla="*/ 101703 w 3472976"/>
                <a:gd name="connsiteY3" fmla="*/ 314037 h 817637"/>
                <a:gd name="connsiteX4" fmla="*/ 341848 w 3472976"/>
                <a:gd name="connsiteY4" fmla="*/ 304800 h 817637"/>
                <a:gd name="connsiteX5" fmla="*/ 406503 w 3472976"/>
                <a:gd name="connsiteY5" fmla="*/ 295564 h 817637"/>
                <a:gd name="connsiteX6" fmla="*/ 498867 w 3472976"/>
                <a:gd name="connsiteY6" fmla="*/ 267855 h 817637"/>
                <a:gd name="connsiteX7" fmla="*/ 526576 w 3472976"/>
                <a:gd name="connsiteY7" fmla="*/ 258618 h 817637"/>
                <a:gd name="connsiteX8" fmla="*/ 554285 w 3472976"/>
                <a:gd name="connsiteY8" fmla="*/ 240146 h 817637"/>
                <a:gd name="connsiteX9" fmla="*/ 572758 w 3472976"/>
                <a:gd name="connsiteY9" fmla="*/ 212437 h 817637"/>
                <a:gd name="connsiteX10" fmla="*/ 600467 w 3472976"/>
                <a:gd name="connsiteY10" fmla="*/ 203200 h 817637"/>
                <a:gd name="connsiteX11" fmla="*/ 702067 w 3472976"/>
                <a:gd name="connsiteY11" fmla="*/ 175491 h 817637"/>
                <a:gd name="connsiteX12" fmla="*/ 757485 w 3472976"/>
                <a:gd name="connsiteY12" fmla="*/ 157018 h 817637"/>
                <a:gd name="connsiteX13" fmla="*/ 868321 w 3472976"/>
                <a:gd name="connsiteY13" fmla="*/ 101600 h 817637"/>
                <a:gd name="connsiteX14" fmla="*/ 1210067 w 3472976"/>
                <a:gd name="connsiteY14" fmla="*/ 83127 h 817637"/>
                <a:gd name="connsiteX15" fmla="*/ 1357848 w 3472976"/>
                <a:gd name="connsiteY15" fmla="*/ 55418 h 817637"/>
                <a:gd name="connsiteX16" fmla="*/ 1431739 w 3472976"/>
                <a:gd name="connsiteY16" fmla="*/ 36946 h 817637"/>
                <a:gd name="connsiteX17" fmla="*/ 1597994 w 3472976"/>
                <a:gd name="connsiteY17" fmla="*/ 18473 h 817637"/>
                <a:gd name="connsiteX18" fmla="*/ 1653412 w 3472976"/>
                <a:gd name="connsiteY18" fmla="*/ 9237 h 817637"/>
                <a:gd name="connsiteX19" fmla="*/ 1893558 w 3472976"/>
                <a:gd name="connsiteY19" fmla="*/ 0 h 817637"/>
                <a:gd name="connsiteX20" fmla="*/ 2041339 w 3472976"/>
                <a:gd name="connsiteY20" fmla="*/ 9237 h 817637"/>
                <a:gd name="connsiteX21" fmla="*/ 2096758 w 3472976"/>
                <a:gd name="connsiteY21" fmla="*/ 27709 h 817637"/>
                <a:gd name="connsiteX22" fmla="*/ 2124467 w 3472976"/>
                <a:gd name="connsiteY22" fmla="*/ 36946 h 817637"/>
                <a:gd name="connsiteX23" fmla="*/ 2235303 w 3472976"/>
                <a:gd name="connsiteY23" fmla="*/ 27709 h 817637"/>
                <a:gd name="connsiteX24" fmla="*/ 2272248 w 3472976"/>
                <a:gd name="connsiteY24" fmla="*/ 18473 h 817637"/>
                <a:gd name="connsiteX25" fmla="*/ 2346139 w 3472976"/>
                <a:gd name="connsiteY25" fmla="*/ 9237 h 817637"/>
                <a:gd name="connsiteX26" fmla="*/ 2466212 w 3472976"/>
                <a:gd name="connsiteY26" fmla="*/ 18473 h 817637"/>
                <a:gd name="connsiteX27" fmla="*/ 2503158 w 3472976"/>
                <a:gd name="connsiteY27" fmla="*/ 27709 h 817637"/>
                <a:gd name="connsiteX28" fmla="*/ 2558576 w 3472976"/>
                <a:gd name="connsiteY28" fmla="*/ 46182 h 817637"/>
                <a:gd name="connsiteX29" fmla="*/ 2586285 w 3472976"/>
                <a:gd name="connsiteY29" fmla="*/ 55418 h 817637"/>
                <a:gd name="connsiteX30" fmla="*/ 2715594 w 3472976"/>
                <a:gd name="connsiteY30" fmla="*/ 92364 h 817637"/>
                <a:gd name="connsiteX31" fmla="*/ 2743303 w 3472976"/>
                <a:gd name="connsiteY31" fmla="*/ 110837 h 817637"/>
                <a:gd name="connsiteX32" fmla="*/ 2863376 w 3472976"/>
                <a:gd name="connsiteY32" fmla="*/ 129309 h 817637"/>
                <a:gd name="connsiteX33" fmla="*/ 2946503 w 3472976"/>
                <a:gd name="connsiteY33" fmla="*/ 147782 h 817637"/>
                <a:gd name="connsiteX34" fmla="*/ 3011158 w 3472976"/>
                <a:gd name="connsiteY34" fmla="*/ 157018 h 817637"/>
                <a:gd name="connsiteX35" fmla="*/ 3038867 w 3472976"/>
                <a:gd name="connsiteY35" fmla="*/ 166255 h 817637"/>
                <a:gd name="connsiteX36" fmla="*/ 3112758 w 3472976"/>
                <a:gd name="connsiteY36" fmla="*/ 184727 h 817637"/>
                <a:gd name="connsiteX37" fmla="*/ 3168176 w 3472976"/>
                <a:gd name="connsiteY37" fmla="*/ 203200 h 817637"/>
                <a:gd name="connsiteX38" fmla="*/ 3279012 w 3472976"/>
                <a:gd name="connsiteY38" fmla="*/ 212437 h 817637"/>
                <a:gd name="connsiteX39" fmla="*/ 3380612 w 3472976"/>
                <a:gd name="connsiteY39" fmla="*/ 240146 h 817637"/>
                <a:gd name="connsiteX40" fmla="*/ 3408321 w 3472976"/>
                <a:gd name="connsiteY40" fmla="*/ 258618 h 817637"/>
                <a:gd name="connsiteX41" fmla="*/ 3445267 w 3472976"/>
                <a:gd name="connsiteY41" fmla="*/ 314037 h 817637"/>
                <a:gd name="connsiteX42" fmla="*/ 3463739 w 3472976"/>
                <a:gd name="connsiteY42" fmla="*/ 397164 h 817637"/>
                <a:gd name="connsiteX43" fmla="*/ 3472976 w 3472976"/>
                <a:gd name="connsiteY43" fmla="*/ 424873 h 817637"/>
                <a:gd name="connsiteX44" fmla="*/ 3463739 w 3472976"/>
                <a:gd name="connsiteY44" fmla="*/ 471055 h 817637"/>
                <a:gd name="connsiteX45" fmla="*/ 3436030 w 3472976"/>
                <a:gd name="connsiteY45" fmla="*/ 489527 h 817637"/>
                <a:gd name="connsiteX46" fmla="*/ 3352903 w 3472976"/>
                <a:gd name="connsiteY46" fmla="*/ 498764 h 817637"/>
                <a:gd name="connsiteX47" fmla="*/ 3288248 w 3472976"/>
                <a:gd name="connsiteY47" fmla="*/ 508000 h 817637"/>
                <a:gd name="connsiteX48" fmla="*/ 2715594 w 3472976"/>
                <a:gd name="connsiteY48" fmla="*/ 526473 h 817637"/>
                <a:gd name="connsiteX49" fmla="*/ 2697121 w 3472976"/>
                <a:gd name="connsiteY49" fmla="*/ 581891 h 817637"/>
                <a:gd name="connsiteX50" fmla="*/ 2715594 w 3472976"/>
                <a:gd name="connsiteY50" fmla="*/ 646546 h 817637"/>
                <a:gd name="connsiteX51" fmla="*/ 2734067 w 3472976"/>
                <a:gd name="connsiteY51" fmla="*/ 674255 h 817637"/>
                <a:gd name="connsiteX52" fmla="*/ 2743303 w 3472976"/>
                <a:gd name="connsiteY52" fmla="*/ 701964 h 817637"/>
                <a:gd name="connsiteX53" fmla="*/ 2734067 w 3472976"/>
                <a:gd name="connsiteY53" fmla="*/ 729673 h 817637"/>
                <a:gd name="connsiteX54" fmla="*/ 2687885 w 3472976"/>
                <a:gd name="connsiteY54" fmla="*/ 775855 h 817637"/>
                <a:gd name="connsiteX55" fmla="*/ 2632467 w 3472976"/>
                <a:gd name="connsiteY55" fmla="*/ 794327 h 817637"/>
                <a:gd name="connsiteX56" fmla="*/ 2604758 w 3472976"/>
                <a:gd name="connsiteY56" fmla="*/ 803564 h 817637"/>
                <a:gd name="connsiteX57" fmla="*/ 2253776 w 3472976"/>
                <a:gd name="connsiteY57" fmla="*/ 785091 h 817637"/>
                <a:gd name="connsiteX58" fmla="*/ 1902794 w 3472976"/>
                <a:gd name="connsiteY58" fmla="*/ 794327 h 817637"/>
                <a:gd name="connsiteX59" fmla="*/ 1524103 w 3472976"/>
                <a:gd name="connsiteY59" fmla="*/ 794327 h 817637"/>
                <a:gd name="connsiteX60" fmla="*/ 1311667 w 3472976"/>
                <a:gd name="connsiteY60" fmla="*/ 785091 h 817637"/>
                <a:gd name="connsiteX61" fmla="*/ 1283958 w 3472976"/>
                <a:gd name="connsiteY61" fmla="*/ 775855 h 817637"/>
                <a:gd name="connsiteX62" fmla="*/ 1034576 w 3472976"/>
                <a:gd name="connsiteY62" fmla="*/ 794327 h 817637"/>
                <a:gd name="connsiteX63" fmla="*/ 591230 w 3472976"/>
                <a:gd name="connsiteY63" fmla="*/ 785091 h 817637"/>
                <a:gd name="connsiteX64" fmla="*/ 554285 w 3472976"/>
                <a:gd name="connsiteY64" fmla="*/ 775855 h 817637"/>
                <a:gd name="connsiteX65" fmla="*/ 443448 w 3472976"/>
                <a:gd name="connsiteY65" fmla="*/ 757382 h 817637"/>
                <a:gd name="connsiteX66" fmla="*/ 388030 w 3472976"/>
                <a:gd name="connsiteY66" fmla="*/ 738909 h 817637"/>
                <a:gd name="connsiteX67" fmla="*/ 323376 w 3472976"/>
                <a:gd name="connsiteY67" fmla="*/ 711200 h 817637"/>
                <a:gd name="connsiteX68" fmla="*/ 258721 w 3472976"/>
                <a:gd name="connsiteY68" fmla="*/ 674255 h 817637"/>
                <a:gd name="connsiteX69" fmla="*/ 166358 w 3472976"/>
                <a:gd name="connsiteY69" fmla="*/ 646546 h 817637"/>
                <a:gd name="connsiteX70" fmla="*/ 138648 w 3472976"/>
                <a:gd name="connsiteY70" fmla="*/ 628073 h 817637"/>
                <a:gd name="connsiteX71" fmla="*/ 101703 w 3472976"/>
                <a:gd name="connsiteY71" fmla="*/ 618837 h 817637"/>
                <a:gd name="connsiteX72" fmla="*/ 73994 w 3472976"/>
                <a:gd name="connsiteY72" fmla="*/ 609600 h 817637"/>
                <a:gd name="connsiteX73" fmla="*/ 55521 w 3472976"/>
                <a:gd name="connsiteY73" fmla="*/ 544946 h 817637"/>
                <a:gd name="connsiteX74" fmla="*/ 37048 w 3472976"/>
                <a:gd name="connsiteY74" fmla="*/ 517237 h 817637"/>
                <a:gd name="connsiteX75" fmla="*/ 103 w 3472976"/>
                <a:gd name="connsiteY75" fmla="*/ 461818 h 81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472976" h="817637">
                  <a:moveTo>
                    <a:pt x="103" y="461818"/>
                  </a:moveTo>
                  <a:cubicBezTo>
                    <a:pt x="-1436" y="435648"/>
                    <a:pt x="14419" y="380307"/>
                    <a:pt x="27812" y="360218"/>
                  </a:cubicBezTo>
                  <a:cubicBezTo>
                    <a:pt x="33970" y="350982"/>
                    <a:pt x="36872" y="338392"/>
                    <a:pt x="46285" y="332509"/>
                  </a:cubicBezTo>
                  <a:cubicBezTo>
                    <a:pt x="62797" y="322189"/>
                    <a:pt x="82246" y="314785"/>
                    <a:pt x="101703" y="314037"/>
                  </a:cubicBezTo>
                  <a:lnTo>
                    <a:pt x="341848" y="304800"/>
                  </a:lnTo>
                  <a:cubicBezTo>
                    <a:pt x="363400" y="301721"/>
                    <a:pt x="385084" y="299458"/>
                    <a:pt x="406503" y="295564"/>
                  </a:cubicBezTo>
                  <a:cubicBezTo>
                    <a:pt x="437201" y="289982"/>
                    <a:pt x="469965" y="277489"/>
                    <a:pt x="498867" y="267855"/>
                  </a:cubicBezTo>
                  <a:cubicBezTo>
                    <a:pt x="508103" y="264776"/>
                    <a:pt x="518475" y="264018"/>
                    <a:pt x="526576" y="258618"/>
                  </a:cubicBezTo>
                  <a:lnTo>
                    <a:pt x="554285" y="240146"/>
                  </a:lnTo>
                  <a:cubicBezTo>
                    <a:pt x="560443" y="230910"/>
                    <a:pt x="564090" y="219372"/>
                    <a:pt x="572758" y="212437"/>
                  </a:cubicBezTo>
                  <a:cubicBezTo>
                    <a:pt x="580361" y="206355"/>
                    <a:pt x="591351" y="206619"/>
                    <a:pt x="600467" y="203200"/>
                  </a:cubicBezTo>
                  <a:cubicBezTo>
                    <a:pt x="671662" y="176501"/>
                    <a:pt x="621680" y="188888"/>
                    <a:pt x="702067" y="175491"/>
                  </a:cubicBezTo>
                  <a:cubicBezTo>
                    <a:pt x="720540" y="169333"/>
                    <a:pt x="741283" y="167819"/>
                    <a:pt x="757485" y="157018"/>
                  </a:cubicBezTo>
                  <a:cubicBezTo>
                    <a:pt x="789723" y="135527"/>
                    <a:pt x="826382" y="104067"/>
                    <a:pt x="868321" y="101600"/>
                  </a:cubicBezTo>
                  <a:lnTo>
                    <a:pt x="1210067" y="83127"/>
                  </a:lnTo>
                  <a:cubicBezTo>
                    <a:pt x="1256838" y="75332"/>
                    <a:pt x="1313541" y="66494"/>
                    <a:pt x="1357848" y="55418"/>
                  </a:cubicBezTo>
                  <a:cubicBezTo>
                    <a:pt x="1382478" y="49261"/>
                    <a:pt x="1406477" y="39472"/>
                    <a:pt x="1431739" y="36946"/>
                  </a:cubicBezTo>
                  <a:cubicBezTo>
                    <a:pt x="1494463" y="30673"/>
                    <a:pt x="1536992" y="27187"/>
                    <a:pt x="1597994" y="18473"/>
                  </a:cubicBezTo>
                  <a:cubicBezTo>
                    <a:pt x="1616533" y="15825"/>
                    <a:pt x="1634721" y="10405"/>
                    <a:pt x="1653412" y="9237"/>
                  </a:cubicBezTo>
                  <a:cubicBezTo>
                    <a:pt x="1733364" y="4240"/>
                    <a:pt x="1813509" y="3079"/>
                    <a:pt x="1893558" y="0"/>
                  </a:cubicBezTo>
                  <a:cubicBezTo>
                    <a:pt x="1942818" y="3079"/>
                    <a:pt x="1992435" y="2568"/>
                    <a:pt x="2041339" y="9237"/>
                  </a:cubicBezTo>
                  <a:cubicBezTo>
                    <a:pt x="2060633" y="11868"/>
                    <a:pt x="2078285" y="21551"/>
                    <a:pt x="2096758" y="27709"/>
                  </a:cubicBezTo>
                  <a:lnTo>
                    <a:pt x="2124467" y="36946"/>
                  </a:lnTo>
                  <a:cubicBezTo>
                    <a:pt x="2161412" y="33867"/>
                    <a:pt x="2198516" y="32307"/>
                    <a:pt x="2235303" y="27709"/>
                  </a:cubicBezTo>
                  <a:cubicBezTo>
                    <a:pt x="2247899" y="26134"/>
                    <a:pt x="2259727" y="20560"/>
                    <a:pt x="2272248" y="18473"/>
                  </a:cubicBezTo>
                  <a:cubicBezTo>
                    <a:pt x="2296732" y="14392"/>
                    <a:pt x="2321509" y="12316"/>
                    <a:pt x="2346139" y="9237"/>
                  </a:cubicBezTo>
                  <a:cubicBezTo>
                    <a:pt x="2386163" y="12316"/>
                    <a:pt x="2426344" y="13783"/>
                    <a:pt x="2466212" y="18473"/>
                  </a:cubicBezTo>
                  <a:cubicBezTo>
                    <a:pt x="2478819" y="19956"/>
                    <a:pt x="2490999" y="24061"/>
                    <a:pt x="2503158" y="27709"/>
                  </a:cubicBezTo>
                  <a:cubicBezTo>
                    <a:pt x="2521809" y="33304"/>
                    <a:pt x="2540103" y="40024"/>
                    <a:pt x="2558576" y="46182"/>
                  </a:cubicBezTo>
                  <a:cubicBezTo>
                    <a:pt x="2567812" y="49261"/>
                    <a:pt x="2576840" y="53057"/>
                    <a:pt x="2586285" y="55418"/>
                  </a:cubicBezTo>
                  <a:cubicBezTo>
                    <a:pt x="2596139" y="57881"/>
                    <a:pt x="2699693" y="81763"/>
                    <a:pt x="2715594" y="92364"/>
                  </a:cubicBezTo>
                  <a:cubicBezTo>
                    <a:pt x="2724830" y="98522"/>
                    <a:pt x="2733100" y="106464"/>
                    <a:pt x="2743303" y="110837"/>
                  </a:cubicBezTo>
                  <a:cubicBezTo>
                    <a:pt x="2771299" y="122835"/>
                    <a:pt x="2846691" y="127455"/>
                    <a:pt x="2863376" y="129309"/>
                  </a:cubicBezTo>
                  <a:cubicBezTo>
                    <a:pt x="2896595" y="137614"/>
                    <a:pt x="2911317" y="141918"/>
                    <a:pt x="2946503" y="147782"/>
                  </a:cubicBezTo>
                  <a:cubicBezTo>
                    <a:pt x="2967977" y="151361"/>
                    <a:pt x="2989606" y="153939"/>
                    <a:pt x="3011158" y="157018"/>
                  </a:cubicBezTo>
                  <a:cubicBezTo>
                    <a:pt x="3020394" y="160097"/>
                    <a:pt x="3029474" y="163693"/>
                    <a:pt x="3038867" y="166255"/>
                  </a:cubicBezTo>
                  <a:cubicBezTo>
                    <a:pt x="3063361" y="172935"/>
                    <a:pt x="3088673" y="176698"/>
                    <a:pt x="3112758" y="184727"/>
                  </a:cubicBezTo>
                  <a:cubicBezTo>
                    <a:pt x="3131231" y="190885"/>
                    <a:pt x="3148771" y="201583"/>
                    <a:pt x="3168176" y="203200"/>
                  </a:cubicBezTo>
                  <a:lnTo>
                    <a:pt x="3279012" y="212437"/>
                  </a:lnTo>
                  <a:cubicBezTo>
                    <a:pt x="3303800" y="217394"/>
                    <a:pt x="3360520" y="226752"/>
                    <a:pt x="3380612" y="240146"/>
                  </a:cubicBezTo>
                  <a:lnTo>
                    <a:pt x="3408321" y="258618"/>
                  </a:lnTo>
                  <a:cubicBezTo>
                    <a:pt x="3420636" y="277091"/>
                    <a:pt x="3438246" y="292974"/>
                    <a:pt x="3445267" y="314037"/>
                  </a:cubicBezTo>
                  <a:cubicBezTo>
                    <a:pt x="3466060" y="376419"/>
                    <a:pt x="3442062" y="299621"/>
                    <a:pt x="3463739" y="397164"/>
                  </a:cubicBezTo>
                  <a:cubicBezTo>
                    <a:pt x="3465851" y="406668"/>
                    <a:pt x="3469897" y="415637"/>
                    <a:pt x="3472976" y="424873"/>
                  </a:cubicBezTo>
                  <a:cubicBezTo>
                    <a:pt x="3469897" y="440267"/>
                    <a:pt x="3471528" y="457425"/>
                    <a:pt x="3463739" y="471055"/>
                  </a:cubicBezTo>
                  <a:cubicBezTo>
                    <a:pt x="3458231" y="480693"/>
                    <a:pt x="3446799" y="486835"/>
                    <a:pt x="3436030" y="489527"/>
                  </a:cubicBezTo>
                  <a:cubicBezTo>
                    <a:pt x="3408983" y="496289"/>
                    <a:pt x="3380567" y="495306"/>
                    <a:pt x="3352903" y="498764"/>
                  </a:cubicBezTo>
                  <a:cubicBezTo>
                    <a:pt x="3331301" y="501464"/>
                    <a:pt x="3309800" y="504921"/>
                    <a:pt x="3288248" y="508000"/>
                  </a:cubicBezTo>
                  <a:cubicBezTo>
                    <a:pt x="3074889" y="579125"/>
                    <a:pt x="3518440" y="434344"/>
                    <a:pt x="2715594" y="526473"/>
                  </a:cubicBezTo>
                  <a:cubicBezTo>
                    <a:pt x="2696249" y="528693"/>
                    <a:pt x="2697121" y="581891"/>
                    <a:pt x="2697121" y="581891"/>
                  </a:cubicBezTo>
                  <a:cubicBezTo>
                    <a:pt x="2700079" y="593723"/>
                    <a:pt x="2708970" y="633299"/>
                    <a:pt x="2715594" y="646546"/>
                  </a:cubicBezTo>
                  <a:cubicBezTo>
                    <a:pt x="2720558" y="656475"/>
                    <a:pt x="2727909" y="665019"/>
                    <a:pt x="2734067" y="674255"/>
                  </a:cubicBezTo>
                  <a:cubicBezTo>
                    <a:pt x="2737146" y="683491"/>
                    <a:pt x="2743303" y="692228"/>
                    <a:pt x="2743303" y="701964"/>
                  </a:cubicBezTo>
                  <a:cubicBezTo>
                    <a:pt x="2743303" y="711700"/>
                    <a:pt x="2738421" y="720965"/>
                    <a:pt x="2734067" y="729673"/>
                  </a:cubicBezTo>
                  <a:cubicBezTo>
                    <a:pt x="2722632" y="752543"/>
                    <a:pt x="2711635" y="765300"/>
                    <a:pt x="2687885" y="775855"/>
                  </a:cubicBezTo>
                  <a:cubicBezTo>
                    <a:pt x="2670091" y="783763"/>
                    <a:pt x="2650940" y="788169"/>
                    <a:pt x="2632467" y="794327"/>
                  </a:cubicBezTo>
                  <a:lnTo>
                    <a:pt x="2604758" y="803564"/>
                  </a:lnTo>
                  <a:cubicBezTo>
                    <a:pt x="2473292" y="792608"/>
                    <a:pt x="2403046" y="785091"/>
                    <a:pt x="2253776" y="785091"/>
                  </a:cubicBezTo>
                  <a:cubicBezTo>
                    <a:pt x="2136741" y="785091"/>
                    <a:pt x="2019788" y="791248"/>
                    <a:pt x="1902794" y="794327"/>
                  </a:cubicBezTo>
                  <a:cubicBezTo>
                    <a:pt x="1764587" y="840399"/>
                    <a:pt x="1878444" y="805945"/>
                    <a:pt x="1524103" y="794327"/>
                  </a:cubicBezTo>
                  <a:cubicBezTo>
                    <a:pt x="1453262" y="792004"/>
                    <a:pt x="1382479" y="788170"/>
                    <a:pt x="1311667" y="785091"/>
                  </a:cubicBezTo>
                  <a:cubicBezTo>
                    <a:pt x="1302431" y="782012"/>
                    <a:pt x="1293694" y="775855"/>
                    <a:pt x="1283958" y="775855"/>
                  </a:cubicBezTo>
                  <a:cubicBezTo>
                    <a:pt x="1149751" y="775855"/>
                    <a:pt x="1134746" y="780017"/>
                    <a:pt x="1034576" y="794327"/>
                  </a:cubicBezTo>
                  <a:lnTo>
                    <a:pt x="591230" y="785091"/>
                  </a:lnTo>
                  <a:cubicBezTo>
                    <a:pt x="578545" y="784603"/>
                    <a:pt x="566774" y="778126"/>
                    <a:pt x="554285" y="775855"/>
                  </a:cubicBezTo>
                  <a:cubicBezTo>
                    <a:pt x="514652" y="768649"/>
                    <a:pt x="481727" y="767822"/>
                    <a:pt x="443448" y="757382"/>
                  </a:cubicBezTo>
                  <a:cubicBezTo>
                    <a:pt x="424662" y="752259"/>
                    <a:pt x="404232" y="749710"/>
                    <a:pt x="388030" y="738909"/>
                  </a:cubicBezTo>
                  <a:cubicBezTo>
                    <a:pt x="349759" y="713396"/>
                    <a:pt x="371090" y="723129"/>
                    <a:pt x="323376" y="711200"/>
                  </a:cubicBezTo>
                  <a:cubicBezTo>
                    <a:pt x="298379" y="694535"/>
                    <a:pt x="288023" y="685975"/>
                    <a:pt x="258721" y="674255"/>
                  </a:cubicBezTo>
                  <a:cubicBezTo>
                    <a:pt x="221237" y="659262"/>
                    <a:pt x="202651" y="655619"/>
                    <a:pt x="166358" y="646546"/>
                  </a:cubicBezTo>
                  <a:cubicBezTo>
                    <a:pt x="157121" y="640388"/>
                    <a:pt x="148851" y="632446"/>
                    <a:pt x="138648" y="628073"/>
                  </a:cubicBezTo>
                  <a:cubicBezTo>
                    <a:pt x="126980" y="623073"/>
                    <a:pt x="113909" y="622324"/>
                    <a:pt x="101703" y="618837"/>
                  </a:cubicBezTo>
                  <a:cubicBezTo>
                    <a:pt x="92342" y="616162"/>
                    <a:pt x="83230" y="612679"/>
                    <a:pt x="73994" y="609600"/>
                  </a:cubicBezTo>
                  <a:cubicBezTo>
                    <a:pt x="71033" y="597757"/>
                    <a:pt x="62148" y="558200"/>
                    <a:pt x="55521" y="544946"/>
                  </a:cubicBezTo>
                  <a:cubicBezTo>
                    <a:pt x="50556" y="535017"/>
                    <a:pt x="43206" y="526473"/>
                    <a:pt x="37048" y="517237"/>
                  </a:cubicBezTo>
                  <a:cubicBezTo>
                    <a:pt x="25058" y="481266"/>
                    <a:pt x="1642" y="487988"/>
                    <a:pt x="103" y="461818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44" name="Gruppieren 243"/>
            <p:cNvGrpSpPr/>
            <p:nvPr/>
          </p:nvGrpSpPr>
          <p:grpSpPr>
            <a:xfrm>
              <a:off x="2919873" y="1988840"/>
              <a:ext cx="3729243" cy="2082692"/>
              <a:chOff x="2269810" y="4115093"/>
              <a:chExt cx="3729243" cy="2082692"/>
            </a:xfrm>
          </p:grpSpPr>
          <p:sp>
            <p:nvSpPr>
              <p:cNvPr id="246" name="Freihandform 245"/>
              <p:cNvSpPr/>
              <p:nvPr/>
            </p:nvSpPr>
            <p:spPr>
              <a:xfrm rot="9739481">
                <a:off x="2269810" y="6152066"/>
                <a:ext cx="929080" cy="45719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ihandform 246"/>
              <p:cNvSpPr/>
              <p:nvPr/>
            </p:nvSpPr>
            <p:spPr>
              <a:xfrm rot="20824061" flipH="1" flipV="1">
                <a:off x="4315122" y="4443914"/>
                <a:ext cx="468508" cy="45719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8" name="Gruppieren 247"/>
              <p:cNvGrpSpPr/>
              <p:nvPr/>
            </p:nvGrpSpPr>
            <p:grpSpPr>
              <a:xfrm>
                <a:off x="2477294" y="4115093"/>
                <a:ext cx="3521759" cy="804211"/>
                <a:chOff x="2477294" y="4115093"/>
                <a:chExt cx="3521759" cy="804211"/>
              </a:xfrm>
            </p:grpSpPr>
            <p:grpSp>
              <p:nvGrpSpPr>
                <p:cNvPr id="249" name="Gruppieren 248"/>
                <p:cNvGrpSpPr/>
                <p:nvPr/>
              </p:nvGrpSpPr>
              <p:grpSpPr>
                <a:xfrm>
                  <a:off x="4600142" y="4141776"/>
                  <a:ext cx="1327868" cy="429371"/>
                  <a:chOff x="4600142" y="4141776"/>
                  <a:chExt cx="1327868" cy="429371"/>
                </a:xfrm>
              </p:grpSpPr>
              <p:sp>
                <p:nvSpPr>
                  <p:cNvPr id="260" name="Freihandform 259"/>
                  <p:cNvSpPr/>
                  <p:nvPr/>
                </p:nvSpPr>
                <p:spPr>
                  <a:xfrm rot="10800000" flipH="1" flipV="1">
                    <a:off x="4600142" y="4141776"/>
                    <a:ext cx="1327868" cy="429371"/>
                  </a:xfrm>
                  <a:custGeom>
                    <a:avLst/>
                    <a:gdLst>
                      <a:gd name="connsiteX0" fmla="*/ 341906 w 1327868"/>
                      <a:gd name="connsiteY0" fmla="*/ 238540 h 429371"/>
                      <a:gd name="connsiteX1" fmla="*/ 341906 w 1327868"/>
                      <a:gd name="connsiteY1" fmla="*/ 238540 h 429371"/>
                      <a:gd name="connsiteX2" fmla="*/ 270344 w 1327868"/>
                      <a:gd name="connsiteY2" fmla="*/ 262394 h 429371"/>
                      <a:gd name="connsiteX3" fmla="*/ 71562 w 1327868"/>
                      <a:gd name="connsiteY3" fmla="*/ 246491 h 429371"/>
                      <a:gd name="connsiteX4" fmla="*/ 23854 w 1327868"/>
                      <a:gd name="connsiteY4" fmla="*/ 214686 h 429371"/>
                      <a:gd name="connsiteX5" fmla="*/ 7951 w 1327868"/>
                      <a:gd name="connsiteY5" fmla="*/ 166978 h 429371"/>
                      <a:gd name="connsiteX6" fmla="*/ 0 w 1327868"/>
                      <a:gd name="connsiteY6" fmla="*/ 143124 h 429371"/>
                      <a:gd name="connsiteX7" fmla="*/ 7951 w 1327868"/>
                      <a:gd name="connsiteY7" fmla="*/ 79514 h 429371"/>
                      <a:gd name="connsiteX8" fmla="*/ 71562 w 1327868"/>
                      <a:gd name="connsiteY8" fmla="*/ 23854 h 429371"/>
                      <a:gd name="connsiteX9" fmla="*/ 103367 w 1327868"/>
                      <a:gd name="connsiteY9" fmla="*/ 15903 h 429371"/>
                      <a:gd name="connsiteX10" fmla="*/ 151075 w 1327868"/>
                      <a:gd name="connsiteY10" fmla="*/ 0 h 429371"/>
                      <a:gd name="connsiteX11" fmla="*/ 437322 w 1327868"/>
                      <a:gd name="connsiteY11" fmla="*/ 7952 h 429371"/>
                      <a:gd name="connsiteX12" fmla="*/ 461176 w 1327868"/>
                      <a:gd name="connsiteY12" fmla="*/ 15903 h 429371"/>
                      <a:gd name="connsiteX13" fmla="*/ 516835 w 1327868"/>
                      <a:gd name="connsiteY13" fmla="*/ 23854 h 429371"/>
                      <a:gd name="connsiteX14" fmla="*/ 755374 w 1327868"/>
                      <a:gd name="connsiteY14" fmla="*/ 47708 h 429371"/>
                      <a:gd name="connsiteX15" fmla="*/ 842838 w 1327868"/>
                      <a:gd name="connsiteY15" fmla="*/ 63611 h 429371"/>
                      <a:gd name="connsiteX16" fmla="*/ 866692 w 1327868"/>
                      <a:gd name="connsiteY16" fmla="*/ 71562 h 429371"/>
                      <a:gd name="connsiteX17" fmla="*/ 938254 w 1327868"/>
                      <a:gd name="connsiteY17" fmla="*/ 79514 h 429371"/>
                      <a:gd name="connsiteX18" fmla="*/ 970059 w 1327868"/>
                      <a:gd name="connsiteY18" fmla="*/ 87465 h 429371"/>
                      <a:gd name="connsiteX19" fmla="*/ 1081377 w 1327868"/>
                      <a:gd name="connsiteY19" fmla="*/ 103367 h 429371"/>
                      <a:gd name="connsiteX20" fmla="*/ 1168842 w 1327868"/>
                      <a:gd name="connsiteY20" fmla="*/ 119270 h 429371"/>
                      <a:gd name="connsiteX21" fmla="*/ 1192696 w 1327868"/>
                      <a:gd name="connsiteY21" fmla="*/ 127221 h 429371"/>
                      <a:gd name="connsiteX22" fmla="*/ 1240403 w 1327868"/>
                      <a:gd name="connsiteY22" fmla="*/ 135173 h 429371"/>
                      <a:gd name="connsiteX23" fmla="*/ 1288111 w 1327868"/>
                      <a:gd name="connsiteY23" fmla="*/ 151075 h 429371"/>
                      <a:gd name="connsiteX24" fmla="*/ 1319916 w 1327868"/>
                      <a:gd name="connsiteY24" fmla="*/ 222637 h 429371"/>
                      <a:gd name="connsiteX25" fmla="*/ 1327868 w 1327868"/>
                      <a:gd name="connsiteY25" fmla="*/ 246491 h 429371"/>
                      <a:gd name="connsiteX26" fmla="*/ 1311965 w 1327868"/>
                      <a:gd name="connsiteY26" fmla="*/ 341907 h 429371"/>
                      <a:gd name="connsiteX27" fmla="*/ 1296063 w 1327868"/>
                      <a:gd name="connsiteY27" fmla="*/ 365760 h 429371"/>
                      <a:gd name="connsiteX28" fmla="*/ 1248355 w 1327868"/>
                      <a:gd name="connsiteY28" fmla="*/ 381663 h 429371"/>
                      <a:gd name="connsiteX29" fmla="*/ 1129085 w 1327868"/>
                      <a:gd name="connsiteY29" fmla="*/ 397566 h 429371"/>
                      <a:gd name="connsiteX30" fmla="*/ 993913 w 1327868"/>
                      <a:gd name="connsiteY30" fmla="*/ 413468 h 429371"/>
                      <a:gd name="connsiteX31" fmla="*/ 922351 w 1327868"/>
                      <a:gd name="connsiteY31" fmla="*/ 429371 h 429371"/>
                      <a:gd name="connsiteX32" fmla="*/ 747423 w 1327868"/>
                      <a:gd name="connsiteY32" fmla="*/ 421420 h 429371"/>
                      <a:gd name="connsiteX33" fmla="*/ 699715 w 1327868"/>
                      <a:gd name="connsiteY33" fmla="*/ 397566 h 429371"/>
                      <a:gd name="connsiteX34" fmla="*/ 667909 w 1327868"/>
                      <a:gd name="connsiteY34" fmla="*/ 365760 h 429371"/>
                      <a:gd name="connsiteX35" fmla="*/ 644056 w 1327868"/>
                      <a:gd name="connsiteY35" fmla="*/ 357809 h 429371"/>
                      <a:gd name="connsiteX36" fmla="*/ 588396 w 1327868"/>
                      <a:gd name="connsiteY36" fmla="*/ 318053 h 429371"/>
                      <a:gd name="connsiteX37" fmla="*/ 508883 w 1327868"/>
                      <a:gd name="connsiteY37" fmla="*/ 270345 h 429371"/>
                      <a:gd name="connsiteX38" fmla="*/ 461176 w 1327868"/>
                      <a:gd name="connsiteY38" fmla="*/ 254442 h 429371"/>
                      <a:gd name="connsiteX39" fmla="*/ 437322 w 1327868"/>
                      <a:gd name="connsiteY39" fmla="*/ 246491 h 429371"/>
                      <a:gd name="connsiteX40" fmla="*/ 413468 w 1327868"/>
                      <a:gd name="connsiteY40" fmla="*/ 238540 h 429371"/>
                      <a:gd name="connsiteX41" fmla="*/ 341906 w 1327868"/>
                      <a:gd name="connsiteY41" fmla="*/ 238540 h 429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327868" h="429371">
                        <a:moveTo>
                          <a:pt x="341906" y="238540"/>
                        </a:moveTo>
                        <a:lnTo>
                          <a:pt x="341906" y="238540"/>
                        </a:lnTo>
                        <a:cubicBezTo>
                          <a:pt x="318052" y="246491"/>
                          <a:pt x="295436" y="260775"/>
                          <a:pt x="270344" y="262394"/>
                        </a:cubicBezTo>
                        <a:cubicBezTo>
                          <a:pt x="137713" y="270951"/>
                          <a:pt x="143515" y="270474"/>
                          <a:pt x="71562" y="246491"/>
                        </a:cubicBezTo>
                        <a:cubicBezTo>
                          <a:pt x="55659" y="235889"/>
                          <a:pt x="29898" y="232818"/>
                          <a:pt x="23854" y="214686"/>
                        </a:cubicBezTo>
                        <a:lnTo>
                          <a:pt x="7951" y="166978"/>
                        </a:lnTo>
                        <a:lnTo>
                          <a:pt x="0" y="143124"/>
                        </a:lnTo>
                        <a:cubicBezTo>
                          <a:pt x="2650" y="121921"/>
                          <a:pt x="2329" y="100129"/>
                          <a:pt x="7951" y="79514"/>
                        </a:cubicBezTo>
                        <a:cubicBezTo>
                          <a:pt x="14254" y="56404"/>
                          <a:pt x="56307" y="27668"/>
                          <a:pt x="71562" y="23854"/>
                        </a:cubicBezTo>
                        <a:cubicBezTo>
                          <a:pt x="82164" y="21204"/>
                          <a:pt x="92900" y="19043"/>
                          <a:pt x="103367" y="15903"/>
                        </a:cubicBezTo>
                        <a:cubicBezTo>
                          <a:pt x="119423" y="11086"/>
                          <a:pt x="151075" y="0"/>
                          <a:pt x="151075" y="0"/>
                        </a:cubicBezTo>
                        <a:cubicBezTo>
                          <a:pt x="246491" y="2651"/>
                          <a:pt x="341995" y="3063"/>
                          <a:pt x="437322" y="7952"/>
                        </a:cubicBezTo>
                        <a:cubicBezTo>
                          <a:pt x="445692" y="8381"/>
                          <a:pt x="452957" y="14259"/>
                          <a:pt x="461176" y="15903"/>
                        </a:cubicBezTo>
                        <a:cubicBezTo>
                          <a:pt x="479553" y="19578"/>
                          <a:pt x="498208" y="21784"/>
                          <a:pt x="516835" y="23854"/>
                        </a:cubicBezTo>
                        <a:cubicBezTo>
                          <a:pt x="589696" y="31950"/>
                          <a:pt x="687669" y="36423"/>
                          <a:pt x="755374" y="47708"/>
                        </a:cubicBezTo>
                        <a:cubicBezTo>
                          <a:pt x="776633" y="51251"/>
                          <a:pt x="820619" y="58056"/>
                          <a:pt x="842838" y="63611"/>
                        </a:cubicBezTo>
                        <a:cubicBezTo>
                          <a:pt x="850969" y="65644"/>
                          <a:pt x="858425" y="70184"/>
                          <a:pt x="866692" y="71562"/>
                        </a:cubicBezTo>
                        <a:cubicBezTo>
                          <a:pt x="890366" y="75508"/>
                          <a:pt x="914400" y="76863"/>
                          <a:pt x="938254" y="79514"/>
                        </a:cubicBezTo>
                        <a:cubicBezTo>
                          <a:pt x="948856" y="82164"/>
                          <a:pt x="959280" y="85669"/>
                          <a:pt x="970059" y="87465"/>
                        </a:cubicBezTo>
                        <a:cubicBezTo>
                          <a:pt x="1007032" y="93627"/>
                          <a:pt x="1081377" y="103367"/>
                          <a:pt x="1081377" y="103367"/>
                        </a:cubicBezTo>
                        <a:cubicBezTo>
                          <a:pt x="1136080" y="121603"/>
                          <a:pt x="1069949" y="101290"/>
                          <a:pt x="1168842" y="119270"/>
                        </a:cubicBezTo>
                        <a:cubicBezTo>
                          <a:pt x="1177088" y="120769"/>
                          <a:pt x="1184514" y="125403"/>
                          <a:pt x="1192696" y="127221"/>
                        </a:cubicBezTo>
                        <a:cubicBezTo>
                          <a:pt x="1208434" y="130718"/>
                          <a:pt x="1224763" y="131263"/>
                          <a:pt x="1240403" y="135173"/>
                        </a:cubicBezTo>
                        <a:cubicBezTo>
                          <a:pt x="1256665" y="139239"/>
                          <a:pt x="1288111" y="151075"/>
                          <a:pt x="1288111" y="151075"/>
                        </a:cubicBezTo>
                        <a:cubicBezTo>
                          <a:pt x="1313313" y="188878"/>
                          <a:pt x="1300991" y="165861"/>
                          <a:pt x="1319916" y="222637"/>
                        </a:cubicBezTo>
                        <a:lnTo>
                          <a:pt x="1327868" y="246491"/>
                        </a:lnTo>
                        <a:cubicBezTo>
                          <a:pt x="1325349" y="269161"/>
                          <a:pt x="1325285" y="315267"/>
                          <a:pt x="1311965" y="341907"/>
                        </a:cubicBezTo>
                        <a:cubicBezTo>
                          <a:pt x="1307692" y="350454"/>
                          <a:pt x="1304166" y="360695"/>
                          <a:pt x="1296063" y="365760"/>
                        </a:cubicBezTo>
                        <a:cubicBezTo>
                          <a:pt x="1281848" y="374644"/>
                          <a:pt x="1264617" y="377598"/>
                          <a:pt x="1248355" y="381663"/>
                        </a:cubicBezTo>
                        <a:cubicBezTo>
                          <a:pt x="1188148" y="396714"/>
                          <a:pt x="1227432" y="388625"/>
                          <a:pt x="1129085" y="397566"/>
                        </a:cubicBezTo>
                        <a:cubicBezTo>
                          <a:pt x="1065938" y="418614"/>
                          <a:pt x="1131349" y="399001"/>
                          <a:pt x="993913" y="413468"/>
                        </a:cubicBezTo>
                        <a:cubicBezTo>
                          <a:pt x="976484" y="415303"/>
                          <a:pt x="940549" y="424822"/>
                          <a:pt x="922351" y="429371"/>
                        </a:cubicBezTo>
                        <a:cubicBezTo>
                          <a:pt x="864042" y="426721"/>
                          <a:pt x="805607" y="426075"/>
                          <a:pt x="747423" y="421420"/>
                        </a:cubicBezTo>
                        <a:cubicBezTo>
                          <a:pt x="731864" y="420175"/>
                          <a:pt x="710750" y="407024"/>
                          <a:pt x="699715" y="397566"/>
                        </a:cubicBezTo>
                        <a:cubicBezTo>
                          <a:pt x="688331" y="387808"/>
                          <a:pt x="680110" y="374475"/>
                          <a:pt x="667909" y="365760"/>
                        </a:cubicBezTo>
                        <a:cubicBezTo>
                          <a:pt x="661089" y="360889"/>
                          <a:pt x="651552" y="361557"/>
                          <a:pt x="644056" y="357809"/>
                        </a:cubicBezTo>
                        <a:cubicBezTo>
                          <a:pt x="631129" y="351346"/>
                          <a:pt x="597402" y="324357"/>
                          <a:pt x="588396" y="318053"/>
                        </a:cubicBezTo>
                        <a:cubicBezTo>
                          <a:pt x="563494" y="300621"/>
                          <a:pt x="537524" y="281801"/>
                          <a:pt x="508883" y="270345"/>
                        </a:cubicBezTo>
                        <a:cubicBezTo>
                          <a:pt x="493319" y="264120"/>
                          <a:pt x="477078" y="259743"/>
                          <a:pt x="461176" y="254442"/>
                        </a:cubicBezTo>
                        <a:lnTo>
                          <a:pt x="437322" y="246491"/>
                        </a:lnTo>
                        <a:lnTo>
                          <a:pt x="413468" y="238540"/>
                        </a:lnTo>
                        <a:lnTo>
                          <a:pt x="341906" y="2385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1" name="Textfeld 260"/>
                  <p:cNvSpPr txBox="1"/>
                  <p:nvPr/>
                </p:nvSpPr>
                <p:spPr>
                  <a:xfrm flipH="1">
                    <a:off x="5228456" y="418093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rPr>
                      <a:t>Al</a:t>
                    </a:r>
                    <a:endParaRPr kumimoji="0" lang="de-DE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  <p:sp>
              <p:nvSpPr>
                <p:cNvPr id="250" name="Freihandform 249"/>
                <p:cNvSpPr/>
                <p:nvPr/>
              </p:nvSpPr>
              <p:spPr>
                <a:xfrm rot="10800000">
                  <a:off x="2477294" y="4489933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Textfeld 250"/>
                <p:cNvSpPr txBox="1"/>
                <p:nvPr/>
              </p:nvSpPr>
              <p:spPr>
                <a:xfrm flipH="1">
                  <a:off x="2745314" y="4462051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Al</a:t>
                  </a: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2" name="Freihandform 251"/>
                <p:cNvSpPr/>
                <p:nvPr/>
              </p:nvSpPr>
              <p:spPr>
                <a:xfrm rot="10800000" flipV="1">
                  <a:off x="3068216" y="4141063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Textfeld 252"/>
                <p:cNvSpPr txBox="1"/>
                <p:nvPr/>
              </p:nvSpPr>
              <p:spPr>
                <a:xfrm flipH="1">
                  <a:off x="3408244" y="4171696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Al</a:t>
                  </a: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4" name="Freihandform 253"/>
                <p:cNvSpPr/>
                <p:nvPr/>
              </p:nvSpPr>
              <p:spPr>
                <a:xfrm rot="11229801" flipH="1">
                  <a:off x="3932449" y="4455549"/>
                  <a:ext cx="1327868" cy="429372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Textfeld 254"/>
                <p:cNvSpPr txBox="1"/>
                <p:nvPr/>
              </p:nvSpPr>
              <p:spPr>
                <a:xfrm flipH="1">
                  <a:off x="4572929" y="4479325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Al</a:t>
                  </a: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56" name="Freihandform 255"/>
                <p:cNvSpPr/>
                <p:nvPr/>
              </p:nvSpPr>
              <p:spPr>
                <a:xfrm rot="10800000">
                  <a:off x="3792927" y="4855880"/>
                  <a:ext cx="1327868" cy="45719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ihandform 256"/>
                <p:cNvSpPr/>
                <p:nvPr/>
              </p:nvSpPr>
              <p:spPr>
                <a:xfrm rot="10800000" flipH="1" flipV="1">
                  <a:off x="2541370" y="4429531"/>
                  <a:ext cx="534721" cy="45719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ihandform 257"/>
                <p:cNvSpPr/>
                <p:nvPr/>
              </p:nvSpPr>
              <p:spPr>
                <a:xfrm rot="10800000" flipH="1" flipV="1">
                  <a:off x="4232787" y="4115093"/>
                  <a:ext cx="427063" cy="45719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ihandform 258"/>
                <p:cNvSpPr/>
                <p:nvPr/>
              </p:nvSpPr>
              <p:spPr>
                <a:xfrm rot="10800000" flipH="1">
                  <a:off x="5260206" y="4577246"/>
                  <a:ext cx="738847" cy="46047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5" name="Freihandform 244"/>
            <p:cNvSpPr/>
            <p:nvPr/>
          </p:nvSpPr>
          <p:spPr>
            <a:xfrm rot="11111561" flipH="1" flipV="1">
              <a:off x="5058666" y="5288336"/>
              <a:ext cx="176290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2" name="Gruppieren 261"/>
          <p:cNvGrpSpPr/>
          <p:nvPr/>
        </p:nvGrpSpPr>
        <p:grpSpPr>
          <a:xfrm>
            <a:off x="3121755" y="1891904"/>
            <a:ext cx="3447702" cy="1177056"/>
            <a:chOff x="2471692" y="3908128"/>
            <a:chExt cx="3447702" cy="1177056"/>
          </a:xfrm>
        </p:grpSpPr>
        <p:grpSp>
          <p:nvGrpSpPr>
            <p:cNvPr id="263" name="Gruppieren 262"/>
            <p:cNvGrpSpPr/>
            <p:nvPr/>
          </p:nvGrpSpPr>
          <p:grpSpPr>
            <a:xfrm>
              <a:off x="4508376" y="3948470"/>
              <a:ext cx="1268008" cy="608762"/>
              <a:chOff x="4508376" y="3948470"/>
              <a:chExt cx="1268008" cy="608762"/>
            </a:xfrm>
          </p:grpSpPr>
          <p:sp>
            <p:nvSpPr>
              <p:cNvPr id="375" name="Ellipse 374"/>
              <p:cNvSpPr>
                <a:spLocks noChangeAspect="1"/>
              </p:cNvSpPr>
              <p:nvPr/>
            </p:nvSpPr>
            <p:spPr>
              <a:xfrm flipH="1" flipV="1">
                <a:off x="4761826" y="394847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6" name="Ellipse 375"/>
              <p:cNvSpPr>
                <a:spLocks noChangeAspect="1"/>
              </p:cNvSpPr>
              <p:nvPr/>
            </p:nvSpPr>
            <p:spPr>
              <a:xfrm flipH="1" flipV="1">
                <a:off x="5704384" y="405306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7" name="Ellipse 376"/>
              <p:cNvSpPr>
                <a:spLocks noChangeAspect="1"/>
              </p:cNvSpPr>
              <p:nvPr/>
            </p:nvSpPr>
            <p:spPr>
              <a:xfrm flipH="1" flipV="1">
                <a:off x="5685954" y="446263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8" name="Ellipse 377"/>
              <p:cNvSpPr>
                <a:spLocks noChangeAspect="1"/>
              </p:cNvSpPr>
              <p:nvPr/>
            </p:nvSpPr>
            <p:spPr>
              <a:xfrm flipH="1" flipV="1">
                <a:off x="5431338" y="400257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9" name="Ellipse 378"/>
              <p:cNvSpPr>
                <a:spLocks noChangeAspect="1"/>
              </p:cNvSpPr>
              <p:nvPr/>
            </p:nvSpPr>
            <p:spPr>
              <a:xfrm flipH="1" flipV="1">
                <a:off x="5343330" y="448524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0" name="Ellipse 379"/>
              <p:cNvSpPr>
                <a:spLocks noChangeAspect="1"/>
              </p:cNvSpPr>
              <p:nvPr/>
            </p:nvSpPr>
            <p:spPr>
              <a:xfrm flipH="1" flipV="1">
                <a:off x="5038928" y="431560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1" name="Ellipse 380"/>
              <p:cNvSpPr>
                <a:spLocks noChangeAspect="1"/>
              </p:cNvSpPr>
              <p:nvPr/>
            </p:nvSpPr>
            <p:spPr>
              <a:xfrm flipH="1" flipV="1">
                <a:off x="4793306" y="432104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2" name="Ellipse 381"/>
              <p:cNvSpPr>
                <a:spLocks noChangeAspect="1"/>
              </p:cNvSpPr>
              <p:nvPr/>
            </p:nvSpPr>
            <p:spPr>
              <a:xfrm flipH="1" flipV="1">
                <a:off x="4508376" y="417158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4" name="Gruppieren 263"/>
            <p:cNvGrpSpPr/>
            <p:nvPr/>
          </p:nvGrpSpPr>
          <p:grpSpPr>
            <a:xfrm>
              <a:off x="2628920" y="4390043"/>
              <a:ext cx="1144510" cy="614936"/>
              <a:chOff x="2628920" y="4390043"/>
              <a:chExt cx="1144510" cy="614936"/>
            </a:xfrm>
          </p:grpSpPr>
          <p:sp>
            <p:nvSpPr>
              <p:cNvPr id="366" name="Ellipse 365"/>
              <p:cNvSpPr>
                <a:spLocks noChangeAspect="1"/>
              </p:cNvSpPr>
              <p:nvPr/>
            </p:nvSpPr>
            <p:spPr>
              <a:xfrm>
                <a:off x="2765326" y="4843149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7" name="Ellipse 366"/>
              <p:cNvSpPr>
                <a:spLocks noChangeAspect="1"/>
              </p:cNvSpPr>
              <p:nvPr/>
            </p:nvSpPr>
            <p:spPr>
              <a:xfrm>
                <a:off x="3034762" y="489272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8" name="Ellipse 367"/>
              <p:cNvSpPr>
                <a:spLocks noChangeAspect="1"/>
              </p:cNvSpPr>
              <p:nvPr/>
            </p:nvSpPr>
            <p:spPr>
              <a:xfrm>
                <a:off x="2628920" y="482448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9" name="Ellipse 368"/>
              <p:cNvSpPr>
                <a:spLocks noChangeAspect="1"/>
              </p:cNvSpPr>
              <p:nvPr/>
            </p:nvSpPr>
            <p:spPr>
              <a:xfrm>
                <a:off x="3318028" y="492453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0" name="Ellipse 369"/>
              <p:cNvSpPr>
                <a:spLocks noChangeAspect="1"/>
              </p:cNvSpPr>
              <p:nvPr/>
            </p:nvSpPr>
            <p:spPr>
              <a:xfrm>
                <a:off x="3450824" y="493298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1" name="Ellipse 370"/>
              <p:cNvSpPr>
                <a:spLocks noChangeAspect="1"/>
              </p:cNvSpPr>
              <p:nvPr/>
            </p:nvSpPr>
            <p:spPr>
              <a:xfrm>
                <a:off x="2892512" y="439004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2" name="Ellipse 371"/>
              <p:cNvSpPr>
                <a:spLocks noChangeAspect="1"/>
              </p:cNvSpPr>
              <p:nvPr/>
            </p:nvSpPr>
            <p:spPr>
              <a:xfrm>
                <a:off x="3701430" y="4915157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3" name="Ellipse 372"/>
              <p:cNvSpPr>
                <a:spLocks noChangeAspect="1"/>
              </p:cNvSpPr>
              <p:nvPr/>
            </p:nvSpPr>
            <p:spPr>
              <a:xfrm>
                <a:off x="3294376" y="4561941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4" name="Ellipse 373"/>
              <p:cNvSpPr>
                <a:spLocks noChangeAspect="1"/>
              </p:cNvSpPr>
              <p:nvPr/>
            </p:nvSpPr>
            <p:spPr>
              <a:xfrm>
                <a:off x="3100330" y="444505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5" name="Gruppieren 264"/>
            <p:cNvGrpSpPr/>
            <p:nvPr/>
          </p:nvGrpSpPr>
          <p:grpSpPr>
            <a:xfrm>
              <a:off x="2996208" y="3948470"/>
              <a:ext cx="1238192" cy="586154"/>
              <a:chOff x="2996208" y="3948470"/>
              <a:chExt cx="1238192" cy="586154"/>
            </a:xfrm>
          </p:grpSpPr>
          <p:sp>
            <p:nvSpPr>
              <p:cNvPr id="358" name="Ellipse 357"/>
              <p:cNvSpPr>
                <a:spLocks noChangeAspect="1"/>
              </p:cNvSpPr>
              <p:nvPr/>
            </p:nvSpPr>
            <p:spPr>
              <a:xfrm flipV="1">
                <a:off x="4162400" y="394847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9" name="Ellipse 358"/>
              <p:cNvSpPr>
                <a:spLocks noChangeAspect="1"/>
              </p:cNvSpPr>
              <p:nvPr/>
            </p:nvSpPr>
            <p:spPr>
              <a:xfrm flipV="1">
                <a:off x="3908950" y="395301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0" name="Ellipse 359"/>
              <p:cNvSpPr>
                <a:spLocks noChangeAspect="1"/>
              </p:cNvSpPr>
              <p:nvPr/>
            </p:nvSpPr>
            <p:spPr>
              <a:xfrm flipV="1">
                <a:off x="3238272" y="446263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1" name="Ellipse 360"/>
              <p:cNvSpPr>
                <a:spLocks noChangeAspect="1"/>
              </p:cNvSpPr>
              <p:nvPr/>
            </p:nvSpPr>
            <p:spPr>
              <a:xfrm flipV="1">
                <a:off x="3024090" y="4381372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2" name="Ellipse 361"/>
              <p:cNvSpPr>
                <a:spLocks noChangeAspect="1"/>
              </p:cNvSpPr>
              <p:nvPr/>
            </p:nvSpPr>
            <p:spPr>
              <a:xfrm flipV="1">
                <a:off x="2996208" y="417158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3" name="Ellipse 362"/>
              <p:cNvSpPr>
                <a:spLocks noChangeAspect="1"/>
              </p:cNvSpPr>
              <p:nvPr/>
            </p:nvSpPr>
            <p:spPr>
              <a:xfrm flipV="1">
                <a:off x="3492888" y="400257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4" name="Ellipse 363"/>
              <p:cNvSpPr>
                <a:spLocks noChangeAspect="1"/>
              </p:cNvSpPr>
              <p:nvPr/>
            </p:nvSpPr>
            <p:spPr>
              <a:xfrm flipV="1">
                <a:off x="3793570" y="436973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5" name="Ellipse 364"/>
              <p:cNvSpPr>
                <a:spLocks noChangeAspect="1"/>
              </p:cNvSpPr>
              <p:nvPr/>
            </p:nvSpPr>
            <p:spPr>
              <a:xfrm flipV="1">
                <a:off x="4130920" y="432104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6" name="Gruppieren 265"/>
            <p:cNvGrpSpPr/>
            <p:nvPr/>
          </p:nvGrpSpPr>
          <p:grpSpPr>
            <a:xfrm>
              <a:off x="3938092" y="4413023"/>
              <a:ext cx="1272324" cy="524347"/>
              <a:chOff x="3938092" y="4413023"/>
              <a:chExt cx="1272324" cy="524347"/>
            </a:xfrm>
          </p:grpSpPr>
          <p:sp>
            <p:nvSpPr>
              <p:cNvPr id="349" name="Ellipse 348"/>
              <p:cNvSpPr>
                <a:spLocks noChangeAspect="1"/>
              </p:cNvSpPr>
              <p:nvPr/>
            </p:nvSpPr>
            <p:spPr>
              <a:xfrm rot="429801" flipH="1">
                <a:off x="4875870" y="484978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Ellipse 349"/>
              <p:cNvSpPr>
                <a:spLocks noChangeAspect="1"/>
              </p:cNvSpPr>
              <p:nvPr/>
            </p:nvSpPr>
            <p:spPr>
              <a:xfrm rot="429801" flipH="1">
                <a:off x="4602355" y="4865378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Ellipse 350"/>
              <p:cNvSpPr>
                <a:spLocks noChangeAspect="1"/>
              </p:cNvSpPr>
              <p:nvPr/>
            </p:nvSpPr>
            <p:spPr>
              <a:xfrm rot="429801" flipH="1">
                <a:off x="5138416" y="4829620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Ellipse 351"/>
              <p:cNvSpPr>
                <a:spLocks noChangeAspect="1"/>
              </p:cNvSpPr>
              <p:nvPr/>
            </p:nvSpPr>
            <p:spPr>
              <a:xfrm rot="429801" flipH="1">
                <a:off x="4317332" y="486161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Ellipse 352"/>
              <p:cNvSpPr>
                <a:spLocks noChangeAspect="1"/>
              </p:cNvSpPr>
              <p:nvPr/>
            </p:nvSpPr>
            <p:spPr>
              <a:xfrm rot="429801" flipH="1">
                <a:off x="5046326" y="443960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Ellipse 353"/>
              <p:cNvSpPr>
                <a:spLocks noChangeAspect="1"/>
              </p:cNvSpPr>
              <p:nvPr/>
            </p:nvSpPr>
            <p:spPr>
              <a:xfrm rot="429801" flipH="1">
                <a:off x="3938092" y="4804504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5" name="Ellipse 354"/>
              <p:cNvSpPr>
                <a:spLocks noChangeAspect="1"/>
              </p:cNvSpPr>
              <p:nvPr/>
            </p:nvSpPr>
            <p:spPr>
              <a:xfrm rot="429801" flipH="1">
                <a:off x="4736328" y="4864316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6" name="Ellipse 355"/>
              <p:cNvSpPr>
                <a:spLocks noChangeAspect="1"/>
              </p:cNvSpPr>
              <p:nvPr/>
            </p:nvSpPr>
            <p:spPr>
              <a:xfrm rot="429801" flipH="1">
                <a:off x="4593122" y="4413023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7" name="Ellipse 356"/>
              <p:cNvSpPr>
                <a:spLocks noChangeAspect="1"/>
              </p:cNvSpPr>
              <p:nvPr/>
            </p:nvSpPr>
            <p:spPr>
              <a:xfrm rot="429801" flipH="1">
                <a:off x="4142988" y="4468775"/>
                <a:ext cx="72000" cy="71992"/>
              </a:xfrm>
              <a:prstGeom prst="ellipse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7" name="Gruppieren 266"/>
            <p:cNvGrpSpPr/>
            <p:nvPr/>
          </p:nvGrpSpPr>
          <p:grpSpPr>
            <a:xfrm>
              <a:off x="2471692" y="3908128"/>
              <a:ext cx="3447702" cy="1177056"/>
              <a:chOff x="2319292" y="2380546"/>
              <a:chExt cx="3447702" cy="1177056"/>
            </a:xfrm>
          </p:grpSpPr>
          <p:grpSp>
            <p:nvGrpSpPr>
              <p:cNvPr id="268" name="Gruppieren 267"/>
              <p:cNvGrpSpPr/>
              <p:nvPr/>
            </p:nvGrpSpPr>
            <p:grpSpPr>
              <a:xfrm>
                <a:off x="3644196" y="3358202"/>
                <a:ext cx="1318811" cy="199400"/>
                <a:chOff x="3644196" y="3358202"/>
                <a:chExt cx="1318811" cy="199400"/>
              </a:xfrm>
            </p:grpSpPr>
            <p:sp>
              <p:nvSpPr>
                <p:cNvPr id="344" name="Ellipse 343"/>
                <p:cNvSpPr>
                  <a:spLocks noChangeAspect="1"/>
                </p:cNvSpPr>
                <p:nvPr/>
              </p:nvSpPr>
              <p:spPr>
                <a:xfrm flipV="1">
                  <a:off x="4546272" y="348561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Ellipse 344"/>
                <p:cNvSpPr>
                  <a:spLocks noChangeAspect="1"/>
                </p:cNvSpPr>
                <p:nvPr/>
              </p:nvSpPr>
              <p:spPr>
                <a:xfrm flipV="1">
                  <a:off x="3860220" y="3485610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Ellipse 345"/>
                <p:cNvSpPr>
                  <a:spLocks noChangeAspect="1"/>
                </p:cNvSpPr>
                <p:nvPr/>
              </p:nvSpPr>
              <p:spPr>
                <a:xfrm flipV="1">
                  <a:off x="4211024" y="336006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Ellipse 346"/>
                <p:cNvSpPr>
                  <a:spLocks noChangeAspect="1"/>
                </p:cNvSpPr>
                <p:nvPr/>
              </p:nvSpPr>
              <p:spPr>
                <a:xfrm flipV="1">
                  <a:off x="3644196" y="335820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Ellipse 347"/>
                <p:cNvSpPr>
                  <a:spLocks noChangeAspect="1"/>
                </p:cNvSpPr>
                <p:nvPr/>
              </p:nvSpPr>
              <p:spPr>
                <a:xfrm flipV="1">
                  <a:off x="4891007" y="336930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9" name="Gruppieren 268"/>
              <p:cNvGrpSpPr/>
              <p:nvPr/>
            </p:nvGrpSpPr>
            <p:grpSpPr>
              <a:xfrm>
                <a:off x="2319292" y="2778273"/>
                <a:ext cx="622236" cy="205920"/>
                <a:chOff x="2319292" y="2778273"/>
                <a:chExt cx="622236" cy="205920"/>
              </a:xfrm>
            </p:grpSpPr>
            <p:sp>
              <p:nvSpPr>
                <p:cNvPr id="340" name="Ellipse 339"/>
                <p:cNvSpPr>
                  <a:spLocks noChangeAspect="1"/>
                </p:cNvSpPr>
                <p:nvPr/>
              </p:nvSpPr>
              <p:spPr>
                <a:xfrm flipV="1">
                  <a:off x="2319292" y="277827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Ellipse 340"/>
                <p:cNvSpPr>
                  <a:spLocks noChangeAspect="1"/>
                </p:cNvSpPr>
                <p:nvPr/>
              </p:nvSpPr>
              <p:spPr>
                <a:xfrm flipV="1">
                  <a:off x="2443984" y="291220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Ellipse 341"/>
                <p:cNvSpPr>
                  <a:spLocks noChangeAspect="1"/>
                </p:cNvSpPr>
                <p:nvPr/>
              </p:nvSpPr>
              <p:spPr>
                <a:xfrm flipV="1">
                  <a:off x="2624092" y="278749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Ellipse 342"/>
                <p:cNvSpPr>
                  <a:spLocks noChangeAspect="1"/>
                </p:cNvSpPr>
                <p:nvPr/>
              </p:nvSpPr>
              <p:spPr>
                <a:xfrm flipV="1">
                  <a:off x="2869528" y="286138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0" name="Gruppieren 269"/>
              <p:cNvGrpSpPr/>
              <p:nvPr/>
            </p:nvGrpSpPr>
            <p:grpSpPr>
              <a:xfrm>
                <a:off x="3378299" y="2805421"/>
                <a:ext cx="854852" cy="313860"/>
                <a:chOff x="3378299" y="2805421"/>
                <a:chExt cx="854852" cy="313860"/>
              </a:xfrm>
            </p:grpSpPr>
            <p:sp>
              <p:nvSpPr>
                <p:cNvPr id="336" name="Ellipse 335"/>
                <p:cNvSpPr>
                  <a:spLocks noChangeAspect="1"/>
                </p:cNvSpPr>
                <p:nvPr/>
              </p:nvSpPr>
              <p:spPr>
                <a:xfrm flipV="1">
                  <a:off x="3378299" y="304728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Ellipse 336"/>
                <p:cNvSpPr>
                  <a:spLocks noChangeAspect="1"/>
                </p:cNvSpPr>
                <p:nvPr/>
              </p:nvSpPr>
              <p:spPr>
                <a:xfrm flipV="1">
                  <a:off x="3801111" y="280542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Ellipse 337"/>
                <p:cNvSpPr>
                  <a:spLocks noChangeAspect="1"/>
                </p:cNvSpPr>
                <p:nvPr/>
              </p:nvSpPr>
              <p:spPr>
                <a:xfrm flipV="1">
                  <a:off x="4161151" y="285707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Ellipse 338"/>
                <p:cNvSpPr>
                  <a:spLocks noChangeAspect="1"/>
                </p:cNvSpPr>
                <p:nvPr/>
              </p:nvSpPr>
              <p:spPr>
                <a:xfrm flipV="1">
                  <a:off x="3522307" y="3021445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1" name="Gruppieren 270"/>
              <p:cNvGrpSpPr/>
              <p:nvPr/>
            </p:nvGrpSpPr>
            <p:grpSpPr>
              <a:xfrm>
                <a:off x="4156388" y="2380546"/>
                <a:ext cx="216024" cy="180928"/>
                <a:chOff x="4156388" y="2380546"/>
                <a:chExt cx="216024" cy="180928"/>
              </a:xfrm>
            </p:grpSpPr>
            <p:sp>
              <p:nvSpPr>
                <p:cNvPr id="334" name="Ellipse 333"/>
                <p:cNvSpPr>
                  <a:spLocks noChangeAspect="1"/>
                </p:cNvSpPr>
                <p:nvPr/>
              </p:nvSpPr>
              <p:spPr>
                <a:xfrm flipV="1">
                  <a:off x="4156388" y="2489482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Ellipse 334"/>
                <p:cNvSpPr>
                  <a:spLocks noChangeAspect="1"/>
                </p:cNvSpPr>
                <p:nvPr/>
              </p:nvSpPr>
              <p:spPr>
                <a:xfrm flipV="1">
                  <a:off x="4300412" y="2380546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2" name="Gruppieren 271"/>
              <p:cNvGrpSpPr/>
              <p:nvPr/>
            </p:nvGrpSpPr>
            <p:grpSpPr>
              <a:xfrm>
                <a:off x="4165435" y="2793667"/>
                <a:ext cx="448624" cy="168976"/>
                <a:chOff x="4165435" y="2793667"/>
                <a:chExt cx="448624" cy="168976"/>
              </a:xfrm>
            </p:grpSpPr>
            <p:sp>
              <p:nvSpPr>
                <p:cNvPr id="331" name="Ellipse 330"/>
                <p:cNvSpPr>
                  <a:spLocks noChangeAspect="1"/>
                </p:cNvSpPr>
                <p:nvPr/>
              </p:nvSpPr>
              <p:spPr>
                <a:xfrm flipV="1">
                  <a:off x="4165435" y="279366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Ellipse 331"/>
                <p:cNvSpPr>
                  <a:spLocks noChangeAspect="1"/>
                </p:cNvSpPr>
                <p:nvPr/>
              </p:nvSpPr>
              <p:spPr>
                <a:xfrm flipV="1">
                  <a:off x="4317835" y="2890651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Ellipse 332"/>
                <p:cNvSpPr>
                  <a:spLocks noChangeAspect="1"/>
                </p:cNvSpPr>
                <p:nvPr/>
              </p:nvSpPr>
              <p:spPr>
                <a:xfrm flipV="1">
                  <a:off x="4542059" y="285642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Gruppieren 272"/>
              <p:cNvGrpSpPr/>
              <p:nvPr/>
            </p:nvGrpSpPr>
            <p:grpSpPr>
              <a:xfrm>
                <a:off x="5316482" y="3003247"/>
                <a:ext cx="450512" cy="214128"/>
                <a:chOff x="5316482" y="3003247"/>
                <a:chExt cx="450512" cy="214128"/>
              </a:xfrm>
            </p:grpSpPr>
            <p:sp>
              <p:nvSpPr>
                <p:cNvPr id="274" name="Ellipse 273"/>
                <p:cNvSpPr>
                  <a:spLocks noChangeAspect="1"/>
                </p:cNvSpPr>
                <p:nvPr/>
              </p:nvSpPr>
              <p:spPr>
                <a:xfrm flipV="1">
                  <a:off x="5694994" y="3003247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Ellipse 274"/>
                <p:cNvSpPr>
                  <a:spLocks noChangeAspect="1"/>
                </p:cNvSpPr>
                <p:nvPr/>
              </p:nvSpPr>
              <p:spPr>
                <a:xfrm flipV="1">
                  <a:off x="5316482" y="302170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Ellipse 275"/>
                <p:cNvSpPr>
                  <a:spLocks noChangeAspect="1"/>
                </p:cNvSpPr>
                <p:nvPr/>
              </p:nvSpPr>
              <p:spPr>
                <a:xfrm flipV="1">
                  <a:off x="5468882" y="3137159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Ellipse 329"/>
                <p:cNvSpPr>
                  <a:spLocks noChangeAspect="1"/>
                </p:cNvSpPr>
                <p:nvPr/>
              </p:nvSpPr>
              <p:spPr>
                <a:xfrm flipV="1">
                  <a:off x="5612046" y="3145383"/>
                  <a:ext cx="72000" cy="71992"/>
                </a:xfrm>
                <a:prstGeom prst="ellipse">
                  <a:avLst/>
                </a:prstGeom>
                <a:solidFill>
                  <a:srgbClr val="FFCC6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83" name="Gruppieren 382"/>
          <p:cNvGrpSpPr/>
          <p:nvPr/>
        </p:nvGrpSpPr>
        <p:grpSpPr>
          <a:xfrm>
            <a:off x="1481301" y="2869228"/>
            <a:ext cx="6205810" cy="2667642"/>
            <a:chOff x="1481301" y="2869228"/>
            <a:chExt cx="6205810" cy="2667642"/>
          </a:xfrm>
        </p:grpSpPr>
        <p:sp>
          <p:nvSpPr>
            <p:cNvPr id="384" name="Freihandform 383"/>
            <p:cNvSpPr/>
            <p:nvPr/>
          </p:nvSpPr>
          <p:spPr>
            <a:xfrm rot="10800000" flipH="1" flipV="1">
              <a:off x="1481301" y="4693961"/>
              <a:ext cx="534721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Freihandform 384"/>
            <p:cNvSpPr/>
            <p:nvPr/>
          </p:nvSpPr>
          <p:spPr>
            <a:xfrm rot="9932922">
              <a:off x="4251475" y="5491151"/>
              <a:ext cx="929080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Freihandform 385"/>
            <p:cNvSpPr/>
            <p:nvPr/>
          </p:nvSpPr>
          <p:spPr>
            <a:xfrm rot="10800000">
              <a:off x="1778491" y="2869228"/>
              <a:ext cx="1327868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7" name="Freihandform 386"/>
            <p:cNvSpPr/>
            <p:nvPr/>
          </p:nvSpPr>
          <p:spPr>
            <a:xfrm rot="10800000" flipH="1">
              <a:off x="6948264" y="4647913"/>
              <a:ext cx="738847" cy="46047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8" name="Freihandform 387"/>
            <p:cNvSpPr/>
            <p:nvPr/>
          </p:nvSpPr>
          <p:spPr>
            <a:xfrm rot="11111561" flipH="1" flipV="1">
              <a:off x="4163667" y="3290653"/>
              <a:ext cx="427063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Freihandform 388"/>
            <p:cNvSpPr/>
            <p:nvPr/>
          </p:nvSpPr>
          <p:spPr>
            <a:xfrm rot="20824061" flipH="1" flipV="1">
              <a:off x="6083343" y="2976790"/>
              <a:ext cx="468508" cy="45719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7" name="Gruppieren 136"/>
          <p:cNvGrpSpPr/>
          <p:nvPr/>
        </p:nvGrpSpPr>
        <p:grpSpPr>
          <a:xfrm>
            <a:off x="4788024" y="5455321"/>
            <a:ext cx="714547" cy="647267"/>
            <a:chOff x="4788024" y="5455321"/>
            <a:chExt cx="714547" cy="647267"/>
          </a:xfrm>
        </p:grpSpPr>
        <p:sp>
          <p:nvSpPr>
            <p:cNvPr id="132" name="Textfeld 131"/>
            <p:cNvSpPr txBox="1"/>
            <p:nvPr/>
          </p:nvSpPr>
          <p:spPr>
            <a:xfrm>
              <a:off x="4788024" y="5733256"/>
              <a:ext cx="714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itchFamily="34" charset="0"/>
                  <a:cs typeface="Calibri" pitchFamily="34" charset="0"/>
                </a:rPr>
                <a:t>Al</a:t>
              </a:r>
              <a:r>
                <a:rPr lang="de-DE" b="1" kern="0" baseline="-250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de-DE" b="1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itchFamily="34" charset="0"/>
                  <a:cs typeface="Calibri" pitchFamily="34" charset="0"/>
                </a:rPr>
                <a:t>O</a:t>
              </a:r>
              <a:r>
                <a:rPr lang="de-DE" b="1" kern="0" baseline="-2500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de-DE" b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4" name="Gerade Verbindung 133"/>
            <p:cNvCxnSpPr>
              <a:endCxn id="385" idx="0"/>
            </p:cNvCxnSpPr>
            <p:nvPr/>
          </p:nvCxnSpPr>
          <p:spPr>
            <a:xfrm flipH="1" flipV="1">
              <a:off x="4933568" y="5455321"/>
              <a:ext cx="211731" cy="266695"/>
            </a:xfrm>
            <a:prstGeom prst="line">
              <a:avLst/>
            </a:prstGeom>
            <a:ln w="2540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1" name="Diagramm 390"/>
          <p:cNvGraphicFramePr/>
          <p:nvPr>
            <p:extLst>
              <p:ext uri="{D42A27DB-BD31-4B8C-83A1-F6EECF244321}">
                <p14:modId xmlns:p14="http://schemas.microsoft.com/office/powerpoint/2010/main" val="2592903798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769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3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/>
      <p:bldP spid="1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185581-EADE-46F8-83D2-E5C0E121DB1C}" type="slidenum">
              <a:rPr lang="de-DE" smtClean="0">
                <a:solidFill>
                  <a:srgbClr val="FFFFFF"/>
                </a:solidFill>
              </a:rPr>
              <a:pPr/>
              <a:t>15</a:t>
            </a:fld>
            <a:endParaRPr lang="de-DE" smtClean="0">
              <a:solidFill>
                <a:srgbClr val="FFFFFF"/>
              </a:solidFill>
            </a:endParaRPr>
          </a:p>
        </p:txBody>
      </p:sp>
      <p:sp>
        <p:nvSpPr>
          <p:cNvPr id="25603" name="Fußzeilenplatzhalt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250825" y="4581128"/>
            <a:ext cx="3816350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9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Arial" charset="0"/>
              </a:rPr>
              <a:t>A</a:t>
            </a:r>
            <a:r>
              <a:rPr lang="en-US" sz="19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cs typeface="Arial" charset="0"/>
              </a:rPr>
              <a:t>ddition of cleaning agents such as powder, granulate for cleaning, refining and grain refinement</a:t>
            </a:r>
            <a:endParaRPr lang="en-US" sz="19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Arial" charset="0"/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4499992" y="4365104"/>
            <a:ext cx="3816350" cy="16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000" b="1" u="sng" dirty="0" smtClean="0">
                <a:solidFill>
                  <a:srgbClr val="FFFFFF"/>
                </a:solidFill>
                <a:latin typeface="Garamond"/>
                <a:cs typeface="Arial" charset="0"/>
              </a:rPr>
              <a:t>Phase 1:</a:t>
            </a:r>
            <a:r>
              <a:rPr lang="en-US" sz="2000" b="1" dirty="0" smtClean="0">
                <a:solidFill>
                  <a:srgbClr val="FFFFFF"/>
                </a:solidFill>
                <a:latin typeface="Garamond"/>
                <a:cs typeface="Arial" charset="0"/>
              </a:rPr>
              <a:t> </a:t>
            </a:r>
          </a:p>
          <a:p>
            <a:pPr algn="ctr">
              <a:spcBef>
                <a:spcPts val="300"/>
              </a:spcBef>
            </a:pPr>
            <a:r>
              <a:rPr lang="en-US" sz="1950" dirty="0">
                <a:solidFill>
                  <a:srgbClr val="FFFFFF"/>
                </a:solidFill>
                <a:latin typeface="Garamond"/>
                <a:cs typeface="Arial" charset="0"/>
              </a:rPr>
              <a:t>S</a:t>
            </a:r>
            <a:r>
              <a:rPr lang="en-US" sz="1950" dirty="0" smtClean="0">
                <a:solidFill>
                  <a:srgbClr val="FFFFFF"/>
                </a:solidFill>
                <a:latin typeface="Garamond"/>
                <a:cs typeface="Arial" charset="0"/>
              </a:rPr>
              <a:t>tart of the cleaning process by high rotation speed; formation of a funnel to generate a reaction with the impurities and the melt</a:t>
            </a:r>
            <a:endParaRPr lang="en-US" sz="1950" dirty="0">
              <a:solidFill>
                <a:srgbClr val="FFFFFF"/>
              </a:solidFill>
              <a:latin typeface="Garamond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1628775"/>
            <a:ext cx="3887787" cy="2749550"/>
            <a:chOff x="113" y="754"/>
            <a:chExt cx="2449" cy="1732"/>
          </a:xfrm>
        </p:grpSpPr>
        <p:pic>
          <p:nvPicPr>
            <p:cNvPr id="25614" name="Picture 6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754"/>
              <a:ext cx="2449" cy="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AutoShape 7"/>
            <p:cNvSpPr>
              <a:spLocks noChangeArrowheads="1"/>
            </p:cNvSpPr>
            <p:nvPr/>
          </p:nvSpPr>
          <p:spPr bwMode="auto">
            <a:xfrm>
              <a:off x="204" y="1480"/>
              <a:ext cx="318" cy="454"/>
            </a:xfrm>
            <a:prstGeom prst="curvedRightArrow">
              <a:avLst>
                <a:gd name="adj1" fmla="val 28553"/>
                <a:gd name="adj2" fmla="val 5710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5616" name="AutoShape 8"/>
            <p:cNvSpPr>
              <a:spLocks noChangeArrowheads="1"/>
            </p:cNvSpPr>
            <p:nvPr/>
          </p:nvSpPr>
          <p:spPr bwMode="auto">
            <a:xfrm>
              <a:off x="793" y="845"/>
              <a:ext cx="182" cy="364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FFFF00"/>
                </a:solidFill>
                <a:latin typeface="Tahoma" charset="0"/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00563" y="1628775"/>
            <a:ext cx="3889375" cy="2749550"/>
            <a:chOff x="2971" y="754"/>
            <a:chExt cx="2450" cy="1732"/>
          </a:xfrm>
        </p:grpSpPr>
        <p:pic>
          <p:nvPicPr>
            <p:cNvPr id="25609" name="Picture 10" descr="2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1" y="754"/>
              <a:ext cx="2450" cy="1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AutoShape 11"/>
            <p:cNvSpPr>
              <a:spLocks noChangeArrowheads="1"/>
            </p:cNvSpPr>
            <p:nvPr/>
          </p:nvSpPr>
          <p:spPr bwMode="auto">
            <a:xfrm>
              <a:off x="3061" y="1888"/>
              <a:ext cx="273" cy="408"/>
            </a:xfrm>
            <a:prstGeom prst="curvedRightArrow">
              <a:avLst>
                <a:gd name="adj1" fmla="val 29890"/>
                <a:gd name="adj2" fmla="val 597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5611" name="AutoShape 12"/>
            <p:cNvSpPr>
              <a:spLocks noChangeArrowheads="1"/>
            </p:cNvSpPr>
            <p:nvPr/>
          </p:nvSpPr>
          <p:spPr bwMode="auto">
            <a:xfrm>
              <a:off x="3061" y="1480"/>
              <a:ext cx="273" cy="408"/>
            </a:xfrm>
            <a:prstGeom prst="curvedRightArrow">
              <a:avLst>
                <a:gd name="adj1" fmla="val 29890"/>
                <a:gd name="adj2" fmla="val 5978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5612" name="AutoShape 13"/>
            <p:cNvSpPr>
              <a:spLocks noChangeArrowheads="1"/>
            </p:cNvSpPr>
            <p:nvPr/>
          </p:nvSpPr>
          <p:spPr bwMode="auto">
            <a:xfrm>
              <a:off x="3696" y="890"/>
              <a:ext cx="182" cy="364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FFFF00"/>
                </a:solidFill>
                <a:latin typeface="Tahoma" charset="0"/>
                <a:cs typeface="Arial" charset="0"/>
              </a:endParaRPr>
            </a:p>
          </p:txBody>
        </p:sp>
        <p:sp>
          <p:nvSpPr>
            <p:cNvPr id="25613" name="AutoShape 14"/>
            <p:cNvSpPr>
              <a:spLocks noChangeArrowheads="1"/>
            </p:cNvSpPr>
            <p:nvPr/>
          </p:nvSpPr>
          <p:spPr bwMode="auto">
            <a:xfrm>
              <a:off x="3696" y="754"/>
              <a:ext cx="182" cy="364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FFFF00"/>
                </a:solidFill>
                <a:latin typeface="Tahoma" charset="0"/>
                <a:cs typeface="Arial" charset="0"/>
              </a:endParaRPr>
            </a:p>
          </p:txBody>
        </p:sp>
      </p:grp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792088"/>
          </a:xfrm>
        </p:spPr>
        <p:txBody>
          <a:bodyPr/>
          <a:lstStyle/>
          <a:p>
            <a:pPr marL="534988" indent="-534988" algn="l"/>
            <a:r>
              <a:rPr lang="de-DE" sz="3100" dirty="0" smtClean="0"/>
              <a:t>2. </a:t>
            </a:r>
            <a:r>
              <a:rPr lang="de-DE" sz="3100" dirty="0" err="1" smtClean="0"/>
              <a:t>Removing</a:t>
            </a:r>
            <a:r>
              <a:rPr lang="de-DE" sz="3100" dirty="0" smtClean="0"/>
              <a:t> </a:t>
            </a:r>
            <a:r>
              <a:rPr lang="de-DE" sz="3100" dirty="0" err="1" smtClean="0"/>
              <a:t>oxides</a:t>
            </a:r>
            <a:r>
              <a:rPr lang="de-DE" sz="3100" dirty="0" smtClean="0"/>
              <a:t> </a:t>
            </a:r>
            <a:r>
              <a:rPr lang="de-DE" sz="3100" dirty="0" err="1" smtClean="0"/>
              <a:t>with</a:t>
            </a:r>
            <a:r>
              <a:rPr lang="de-DE" sz="3100" dirty="0" smtClean="0"/>
              <a:t> </a:t>
            </a:r>
            <a:r>
              <a:rPr lang="de-DE" sz="3100" dirty="0" err="1" smtClean="0"/>
              <a:t>flux</a:t>
            </a:r>
            <a:r>
              <a:rPr lang="de-DE" sz="3100" dirty="0" smtClean="0"/>
              <a:t> </a:t>
            </a:r>
            <a:r>
              <a:rPr lang="de-DE" sz="3100" dirty="0" err="1" smtClean="0"/>
              <a:t>preparations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300" i="1" dirty="0" smtClean="0"/>
              <a:t>2.4 </a:t>
            </a:r>
            <a:r>
              <a:rPr lang="de-DE" sz="2300" i="1" dirty="0" err="1" smtClean="0"/>
              <a:t>Cleaning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with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impeller</a:t>
            </a:r>
            <a:r>
              <a:rPr lang="de-DE" sz="2300" i="1" dirty="0" smtClean="0"/>
              <a:t> – </a:t>
            </a:r>
            <a:r>
              <a:rPr lang="de-DE" sz="2300" i="1" dirty="0" err="1" smtClean="0"/>
              <a:t>wetting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the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flux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with</a:t>
            </a:r>
            <a:r>
              <a:rPr lang="de-DE" sz="2300" i="1" dirty="0" smtClean="0"/>
              <a:t> </a:t>
            </a:r>
            <a:r>
              <a:rPr lang="de-DE" sz="2300" i="1" dirty="0" err="1" smtClean="0"/>
              <a:t>melt</a:t>
            </a:r>
            <a:endParaRPr lang="de-DE" sz="2300" i="1" dirty="0"/>
          </a:p>
        </p:txBody>
      </p:sp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3579467858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336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FC3E85-086C-4CBF-A449-4690F3557370}" type="slidenum">
              <a:rPr lang="de-DE" smtClean="0">
                <a:solidFill>
                  <a:srgbClr val="FFFFFF"/>
                </a:solidFill>
              </a:rPr>
              <a:pPr/>
              <a:t>16</a:t>
            </a:fld>
            <a:endParaRPr lang="de-DE" smtClean="0">
              <a:solidFill>
                <a:srgbClr val="FFFFFF"/>
              </a:solidFill>
            </a:endParaRPr>
          </a:p>
        </p:txBody>
      </p:sp>
      <p:sp>
        <p:nvSpPr>
          <p:cNvPr id="26627" name="Fußzeilenplatzhalt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251520" y="4383576"/>
            <a:ext cx="3960118" cy="217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3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Garamond"/>
                <a:cs typeface="Arial" charset="0"/>
              </a:rPr>
              <a:t>Cleaning process: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FFFFFF"/>
                </a:solidFill>
                <a:latin typeface="Garamond"/>
                <a:cs typeface="Arial" charset="0"/>
              </a:rPr>
              <a:t>The rotor rotates in the opposite direction as</a:t>
            </a:r>
            <a:r>
              <a:rPr lang="en-US" dirty="0" smtClean="0">
                <a:solidFill>
                  <a:srgbClr val="000514"/>
                </a:solidFill>
                <a:latin typeface="Garamond"/>
                <a:cs typeface="Arial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Garamond"/>
                <a:cs typeface="Arial" charset="0"/>
              </a:rPr>
              <a:t>the melt.</a:t>
            </a:r>
          </a:p>
          <a:p>
            <a:pPr marL="360363" indent="-360363">
              <a:spcBef>
                <a:spcPts val="300"/>
              </a:spcBef>
              <a:buFont typeface="Symbol" pitchFamily="18" charset="2"/>
              <a:buChar char="Þ"/>
            </a:pPr>
            <a:r>
              <a:rPr lang="en-US" dirty="0" smtClean="0">
                <a:solidFill>
                  <a:srgbClr val="FFFFFF"/>
                </a:solidFill>
                <a:latin typeface="Garamond"/>
                <a:cs typeface="Arial" charset="0"/>
              </a:rPr>
              <a:t>relative motion is extremely high  (melt-rotor)</a:t>
            </a:r>
          </a:p>
          <a:p>
            <a:pPr marL="360363" indent="-360363">
              <a:spcBef>
                <a:spcPts val="300"/>
              </a:spcBef>
              <a:buFont typeface="Symbol" pitchFamily="18" charset="2"/>
              <a:buChar char="Þ"/>
            </a:pPr>
            <a:r>
              <a:rPr lang="en-US" dirty="0" smtClean="0">
                <a:solidFill>
                  <a:srgbClr val="FFFFFF"/>
                </a:solidFill>
                <a:latin typeface="Garamond"/>
                <a:cs typeface="Arial" charset="0"/>
              </a:rPr>
              <a:t>high efficiency, no formation of funnels</a:t>
            </a:r>
            <a:endParaRPr lang="en-US" dirty="0">
              <a:solidFill>
                <a:srgbClr val="FFFFFF"/>
              </a:solidFill>
              <a:latin typeface="Garamond"/>
              <a:cs typeface="Arial" charset="0"/>
            </a:endParaRP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4644009" y="4377330"/>
            <a:ext cx="3960440" cy="171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rgbClr val="FFFFFF"/>
                </a:solidFill>
                <a:latin typeface="Garamond"/>
                <a:cs typeface="Arial" charset="0"/>
              </a:rPr>
              <a:t>Once the melt rotates in the same direction as the rotor, the rotor changes its direction (this happens 3 or 4 times per cleaning process)</a:t>
            </a:r>
          </a:p>
          <a:p>
            <a:pPr>
              <a:spcBef>
                <a:spcPts val="300"/>
              </a:spcBef>
            </a:pPr>
            <a:endParaRPr lang="en-US" sz="1050" dirty="0" smtClean="0">
              <a:solidFill>
                <a:srgbClr val="FFFFFF"/>
              </a:solidFill>
              <a:latin typeface="Garamond"/>
              <a:cs typeface="Arial" charset="0"/>
            </a:endParaRPr>
          </a:p>
          <a:p>
            <a:pPr marL="360363" indent="-360363">
              <a:spcBef>
                <a:spcPts val="300"/>
              </a:spcBef>
              <a:buFont typeface="Symbol" pitchFamily="18" charset="2"/>
              <a:buChar char="Þ"/>
            </a:pPr>
            <a:r>
              <a:rPr lang="en-US" dirty="0" smtClean="0">
                <a:solidFill>
                  <a:srgbClr val="FFFFFF"/>
                </a:solidFill>
                <a:latin typeface="Garamond"/>
                <a:cs typeface="Arial" charset="0"/>
              </a:rPr>
              <a:t>Improving the cleaning effectiveness</a:t>
            </a:r>
            <a:endParaRPr lang="en-US" dirty="0">
              <a:solidFill>
                <a:srgbClr val="FFFFFF"/>
              </a:solidFill>
              <a:latin typeface="Garamond"/>
              <a:cs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4008" y="1701154"/>
            <a:ext cx="3960440" cy="2708250"/>
            <a:chOff x="158" y="890"/>
            <a:chExt cx="2541" cy="1797"/>
          </a:xfrm>
        </p:grpSpPr>
        <p:pic>
          <p:nvPicPr>
            <p:cNvPr id="26636" name="Picture 6" descr="3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890"/>
              <a:ext cx="2541" cy="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AutoShape 7"/>
            <p:cNvSpPr>
              <a:spLocks noChangeArrowheads="1"/>
            </p:cNvSpPr>
            <p:nvPr/>
          </p:nvSpPr>
          <p:spPr bwMode="auto">
            <a:xfrm rot="10800000">
              <a:off x="204" y="1616"/>
              <a:ext cx="272" cy="453"/>
            </a:xfrm>
            <a:prstGeom prst="curvedLeftArrow">
              <a:avLst>
                <a:gd name="adj1" fmla="val 33309"/>
                <a:gd name="adj2" fmla="val 6661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638" name="AutoShape 8"/>
            <p:cNvSpPr>
              <a:spLocks noChangeArrowheads="1"/>
            </p:cNvSpPr>
            <p:nvPr/>
          </p:nvSpPr>
          <p:spPr bwMode="auto">
            <a:xfrm>
              <a:off x="1066" y="1026"/>
              <a:ext cx="182" cy="364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rgbClr val="FFFF00"/>
                </a:solidFill>
                <a:latin typeface="Tahoma" charset="0"/>
                <a:cs typeface="Arial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90798" y="1706255"/>
            <a:ext cx="3993170" cy="2730857"/>
            <a:chOff x="2835" y="890"/>
            <a:chExt cx="2562" cy="1812"/>
          </a:xfrm>
        </p:grpSpPr>
        <p:pic>
          <p:nvPicPr>
            <p:cNvPr id="26633" name="Picture 10" descr="3-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5" y="890"/>
              <a:ext cx="2562" cy="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4" name="AutoShape 11"/>
            <p:cNvSpPr>
              <a:spLocks noChangeArrowheads="1"/>
            </p:cNvSpPr>
            <p:nvPr/>
          </p:nvSpPr>
          <p:spPr bwMode="auto">
            <a:xfrm>
              <a:off x="2880" y="1616"/>
              <a:ext cx="318" cy="454"/>
            </a:xfrm>
            <a:prstGeom prst="curvedRightArrow">
              <a:avLst>
                <a:gd name="adj1" fmla="val 28553"/>
                <a:gd name="adj2" fmla="val 57107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6635" name="AutoShape 12"/>
            <p:cNvSpPr>
              <a:spLocks noChangeArrowheads="1"/>
            </p:cNvSpPr>
            <p:nvPr/>
          </p:nvSpPr>
          <p:spPr bwMode="auto">
            <a:xfrm rot="10800000">
              <a:off x="3696" y="1026"/>
              <a:ext cx="227" cy="318"/>
            </a:xfrm>
            <a:prstGeom prst="curvedLeftArrow">
              <a:avLst>
                <a:gd name="adj1" fmla="val 28018"/>
                <a:gd name="adj2" fmla="val 56035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</p:grp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792088"/>
          </a:xfrm>
        </p:spPr>
        <p:txBody>
          <a:bodyPr/>
          <a:lstStyle/>
          <a:p>
            <a:pPr marL="534988" indent="-534988" algn="l"/>
            <a:r>
              <a:rPr lang="de-DE" sz="3100" dirty="0" smtClean="0"/>
              <a:t>2. </a:t>
            </a:r>
            <a:r>
              <a:rPr lang="de-DE" sz="3100" dirty="0" err="1" smtClean="0"/>
              <a:t>Removing</a:t>
            </a:r>
            <a:r>
              <a:rPr lang="de-DE" sz="3100" dirty="0" smtClean="0"/>
              <a:t> </a:t>
            </a:r>
            <a:r>
              <a:rPr lang="de-DE" sz="3100" dirty="0" err="1" smtClean="0"/>
              <a:t>oxides</a:t>
            </a:r>
            <a:r>
              <a:rPr lang="de-DE" sz="3100" dirty="0" smtClean="0"/>
              <a:t> </a:t>
            </a:r>
            <a:r>
              <a:rPr lang="de-DE" sz="3100" dirty="0" err="1" smtClean="0"/>
              <a:t>with</a:t>
            </a:r>
            <a:r>
              <a:rPr lang="de-DE" sz="3100" dirty="0" smtClean="0"/>
              <a:t> </a:t>
            </a:r>
            <a:r>
              <a:rPr lang="de-DE" sz="3100" dirty="0" err="1" smtClean="0"/>
              <a:t>flux</a:t>
            </a:r>
            <a:r>
              <a:rPr lang="de-DE" sz="3100" dirty="0" smtClean="0"/>
              <a:t> </a:t>
            </a:r>
            <a:r>
              <a:rPr lang="de-DE" sz="3100" dirty="0" err="1" smtClean="0"/>
              <a:t>preparations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i="1" dirty="0" smtClean="0"/>
              <a:t>2.4 </a:t>
            </a:r>
            <a:r>
              <a:rPr lang="de-DE" sz="2400" i="1" dirty="0" err="1" smtClean="0"/>
              <a:t>Cleaning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with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impeller</a:t>
            </a:r>
            <a:r>
              <a:rPr lang="de-DE" sz="2400" i="1" dirty="0" smtClean="0"/>
              <a:t> – Phase 2: </a:t>
            </a:r>
            <a:r>
              <a:rPr lang="de-DE" sz="2400" i="1" dirty="0" err="1" smtClean="0"/>
              <a:t>Cleaning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process</a:t>
            </a:r>
            <a:endParaRPr lang="de-DE" sz="2400" i="1" dirty="0"/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537270176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33596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01008"/>
          </a:xfrm>
        </p:spPr>
        <p:txBody>
          <a:bodyPr/>
          <a:lstStyle/>
          <a:p>
            <a:r>
              <a:rPr lang="en-US" dirty="0" smtClean="0"/>
              <a:t>Fluorides form mixing phases and adhere to the oxide because of the energetic low interfacial tension.</a:t>
            </a:r>
          </a:p>
          <a:p>
            <a:r>
              <a:rPr lang="en-US" dirty="0" smtClean="0"/>
              <a:t>As a result:</a:t>
            </a:r>
          </a:p>
          <a:p>
            <a:pPr lvl="1"/>
            <a:r>
              <a:rPr lang="en-US" dirty="0" smtClean="0"/>
              <a:t>Metal flows out of the dross</a:t>
            </a:r>
          </a:p>
          <a:p>
            <a:pPr lvl="1"/>
            <a:r>
              <a:rPr lang="en-US" dirty="0" smtClean="0"/>
              <a:t>There is more metal available for casting</a:t>
            </a:r>
          </a:p>
          <a:p>
            <a:pPr lvl="1"/>
            <a:r>
              <a:rPr lang="en-US" dirty="0" smtClean="0"/>
              <a:t>Saving potentials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2. Removing oxides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2.5 Effects on the dross</a:t>
            </a:r>
            <a:endParaRPr lang="en-US" sz="2800" i="1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4040307859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4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3" descr="Massel 82"/>
          <p:cNvPicPr>
            <a:picLocks noChangeAspect="1" noChangeArrowheads="1"/>
          </p:cNvPicPr>
          <p:nvPr/>
        </p:nvPicPr>
        <p:blipFill>
          <a:blip r:embed="rId2" cstate="print"/>
          <a:srcRect r="16988" b="17252"/>
          <a:stretch>
            <a:fillRect/>
          </a:stretch>
        </p:blipFill>
        <p:spPr bwMode="auto">
          <a:xfrm>
            <a:off x="684214" y="4508501"/>
            <a:ext cx="2547717" cy="169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5148263" y="1773238"/>
            <a:ext cx="3816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Dross of an AlSi7Mg alloy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u="sng" dirty="0" smtClean="0">
                <a:solidFill>
                  <a:srgbClr val="FFFFFF"/>
                </a:solidFill>
                <a:latin typeface="Arial" charset="0"/>
              </a:rPr>
              <a:t>without 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using flux preparations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351596" y="5573821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Metal dissolved out of the dross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148263" y="3644900"/>
            <a:ext cx="3816350" cy="12001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calculation: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  <a:latin typeface="Arial" charset="0"/>
              </a:rPr>
              <a:t>1.500 g 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dross =&gt; 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1.222 g m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etal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=&gt; metal content of the dross 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</a:rPr>
              <a:t>82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%</a:t>
            </a:r>
          </a:p>
        </p:txBody>
      </p:sp>
      <p:pic>
        <p:nvPicPr>
          <p:cNvPr id="25609" name="Picture 7" descr="Krätze 80"/>
          <p:cNvPicPr>
            <a:picLocks noChangeAspect="1" noChangeArrowheads="1"/>
          </p:cNvPicPr>
          <p:nvPr/>
        </p:nvPicPr>
        <p:blipFill>
          <a:blip r:embed="rId3" cstate="print"/>
          <a:srcRect l="9921" t="8470" r="3474" b="6645"/>
          <a:stretch>
            <a:fillRect/>
          </a:stretch>
        </p:blipFill>
        <p:spPr bwMode="auto">
          <a:xfrm>
            <a:off x="684213" y="1557338"/>
            <a:ext cx="43926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2. Removing oxides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2.6 Dross after impeller-treatment</a:t>
            </a:r>
            <a:endParaRPr lang="en-US" sz="2800" i="1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F442726E-055F-4E2B-940A-CA3F3913204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188814085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31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3" descr="Krätze 2"/>
          <p:cNvPicPr>
            <a:picLocks noChangeAspect="1" noChangeArrowheads="1"/>
          </p:cNvPicPr>
          <p:nvPr/>
        </p:nvPicPr>
        <p:blipFill>
          <a:blip r:embed="rId2" cstate="print"/>
          <a:srcRect l="10464" t="17230" r="25618" b="20131"/>
          <a:stretch>
            <a:fillRect/>
          </a:stretch>
        </p:blipFill>
        <p:spPr bwMode="auto">
          <a:xfrm>
            <a:off x="684213" y="1557338"/>
            <a:ext cx="43926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3441372" y="5583237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Metal dissolved out of the dross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632" name="Text Box 6"/>
          <p:cNvSpPr txBox="1">
            <a:spLocks noChangeArrowheads="1"/>
          </p:cNvSpPr>
          <p:nvPr/>
        </p:nvSpPr>
        <p:spPr bwMode="auto">
          <a:xfrm>
            <a:off x="5148263" y="3644900"/>
            <a:ext cx="3816350" cy="12001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calculation: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  <a:latin typeface="Arial" charset="0"/>
              </a:rPr>
              <a:t>1.184 g 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dross =&gt; </a:t>
            </a:r>
            <a:r>
              <a:rPr lang="en-GB" dirty="0">
                <a:solidFill>
                  <a:srgbClr val="FFFFFF"/>
                </a:solidFill>
                <a:latin typeface="Arial" charset="0"/>
              </a:rPr>
              <a:t>161 g 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metal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dirty="0">
                <a:solidFill>
                  <a:srgbClr val="FFFFFF"/>
                </a:solidFill>
                <a:latin typeface="Arial" charset="0"/>
              </a:rPr>
              <a:t>=&gt; m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etal content of the dross </a:t>
            </a:r>
            <a:r>
              <a:rPr lang="en-GB" b="1" dirty="0">
                <a:solidFill>
                  <a:srgbClr val="FFFFFF"/>
                </a:solidFill>
                <a:latin typeface="Arial" charset="0"/>
              </a:rPr>
              <a:t>14%</a:t>
            </a:r>
          </a:p>
        </p:txBody>
      </p:sp>
      <p:pic>
        <p:nvPicPr>
          <p:cNvPr id="26633" name="Picture 7" descr="Massel 14"/>
          <p:cNvPicPr>
            <a:picLocks noChangeAspect="1" noChangeArrowheads="1"/>
          </p:cNvPicPr>
          <p:nvPr/>
        </p:nvPicPr>
        <p:blipFill>
          <a:blip r:embed="rId3" cstate="print"/>
          <a:srcRect l="14822" t="22157" r="23763" b="20865"/>
          <a:stretch>
            <a:fillRect/>
          </a:stretch>
        </p:blipFill>
        <p:spPr bwMode="auto">
          <a:xfrm>
            <a:off x="684214" y="4581526"/>
            <a:ext cx="2626546" cy="162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148263" y="1773238"/>
            <a:ext cx="3816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Dross of an AlSi7Mg alloy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u="sng" dirty="0" smtClean="0">
                <a:solidFill>
                  <a:srgbClr val="FFFFFF"/>
                </a:solidFill>
                <a:latin typeface="Arial" charset="0"/>
              </a:rPr>
              <a:t>with </a:t>
            </a:r>
            <a:r>
              <a:rPr lang="en-GB" dirty="0" smtClean="0">
                <a:solidFill>
                  <a:srgbClr val="FFFFFF"/>
                </a:solidFill>
                <a:latin typeface="Arial" charset="0"/>
              </a:rPr>
              <a:t>using flux preparations</a:t>
            </a:r>
            <a:endParaRPr lang="en-GB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2. Removing oxides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2.6 Dross after impeller-treatment</a:t>
            </a:r>
            <a:endParaRPr lang="en-US" sz="2800" i="1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F442726E-055F-4E2B-940A-CA3F3913204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 dirty="0">
              <a:solidFill>
                <a:srgbClr val="FFFFFF"/>
              </a:solidFill>
            </a:endParaRPr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4243502578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28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77891"/>
          </a:xfrm>
          <a:noFill/>
        </p:spPr>
        <p:txBody>
          <a:bodyPr/>
          <a:lstStyle/>
          <a:p>
            <a:pPr marL="665163" indent="-573088">
              <a:lnSpc>
                <a:spcPct val="125000"/>
              </a:lnSpc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en-US" sz="2800" dirty="0" smtClean="0"/>
              <a:t>Impurities in the melt</a:t>
            </a:r>
          </a:p>
          <a:p>
            <a:pPr marL="674688" indent="-582613">
              <a:lnSpc>
                <a:spcPct val="125000"/>
              </a:lnSpc>
              <a:spcBef>
                <a:spcPts val="2400"/>
              </a:spcBef>
              <a:buSzPct val="100000"/>
              <a:buFont typeface="+mj-lt"/>
              <a:buAutoNum type="romanUcPeriod"/>
            </a:pPr>
            <a:r>
              <a:rPr lang="en-US" sz="2800" dirty="0" smtClean="0"/>
              <a:t>Impurities on furnace and crucible walls</a:t>
            </a:r>
          </a:p>
          <a:p>
            <a:pPr marL="663575" lvl="1" indent="-571500">
              <a:lnSpc>
                <a:spcPct val="125000"/>
              </a:lnSpc>
              <a:spcBef>
                <a:spcPts val="2400"/>
              </a:spcBef>
              <a:buClr>
                <a:schemeClr val="hlink"/>
              </a:buClr>
              <a:buSzPct val="100000"/>
              <a:buFont typeface="+mj-lt"/>
              <a:buAutoNum type="romanUcPeriod" startAt="3"/>
            </a:pPr>
            <a:r>
              <a:rPr lang="en-US" dirty="0" smtClean="0">
                <a:ea typeface="+mn-ea"/>
                <a:cs typeface="+mn-cs"/>
              </a:rPr>
              <a:t>Basics of flux preparations</a:t>
            </a:r>
          </a:p>
          <a:p>
            <a:pPr marL="663575" lvl="1" indent="-571500">
              <a:lnSpc>
                <a:spcPct val="125000"/>
              </a:lnSpc>
              <a:spcBef>
                <a:spcPts val="2400"/>
              </a:spcBef>
              <a:buClr>
                <a:schemeClr val="hlink"/>
              </a:buClr>
              <a:buSzPct val="100000"/>
              <a:buFont typeface="+mj-lt"/>
              <a:buAutoNum type="romanUcPeriod" startAt="3"/>
            </a:pPr>
            <a:r>
              <a:rPr lang="en-US" dirty="0" smtClean="0">
                <a:ea typeface="+mn-ea"/>
                <a:cs typeface="+mn-cs"/>
              </a:rPr>
              <a:t>Impurities due to foreign metals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de-DE" sz="3200" dirty="0" err="1" smtClean="0"/>
              <a:t>Mechanisms</a:t>
            </a:r>
            <a:r>
              <a:rPr lang="de-DE" sz="3200" dirty="0" smtClean="0"/>
              <a:t> in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Cleaning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Aluminium </a:t>
            </a:r>
            <a:r>
              <a:rPr lang="de-DE" sz="3200" dirty="0" err="1" smtClean="0"/>
              <a:t>Melts</a:t>
            </a:r>
            <a:r>
              <a:rPr lang="de-DE" sz="3200" dirty="0" smtClean="0"/>
              <a:t> </a:t>
            </a:r>
            <a:r>
              <a:rPr lang="de-DE" sz="3200" dirty="0" err="1" smtClean="0"/>
              <a:t>with</a:t>
            </a:r>
            <a:r>
              <a:rPr lang="de-DE" sz="3200" dirty="0" smtClean="0"/>
              <a:t> </a:t>
            </a:r>
            <a:r>
              <a:rPr lang="de-DE" sz="3200" dirty="0" err="1" smtClean="0"/>
              <a:t>Flux</a:t>
            </a:r>
            <a:r>
              <a:rPr lang="de-DE" sz="3200" dirty="0" smtClean="0"/>
              <a:t> </a:t>
            </a:r>
            <a:r>
              <a:rPr lang="de-DE" sz="3200" dirty="0" err="1" smtClean="0"/>
              <a:t>Preparations</a:t>
            </a:r>
            <a:endParaRPr lang="de-DE" sz="3200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724570760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441716" y="2852936"/>
            <a:ext cx="784887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  <a:noFill/>
        </p:spPr>
        <p:txBody>
          <a:bodyPr/>
          <a:lstStyle/>
          <a:p>
            <a:pPr marL="674688" indent="-582613">
              <a:spcBef>
                <a:spcPts val="1200"/>
              </a:spcBef>
              <a:spcAft>
                <a:spcPts val="3000"/>
              </a:spcAft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Impurities in the melt</a:t>
            </a:r>
          </a:p>
          <a:p>
            <a:pPr marL="665163" indent="-573088"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en-US" sz="3000" dirty="0" smtClean="0"/>
              <a:t>Impurities on furnace and crucible walls</a:t>
            </a:r>
          </a:p>
          <a:p>
            <a:pPr marL="1349375" lvl="1" indent="-457200">
              <a:spcBef>
                <a:spcPts val="0"/>
              </a:spcBef>
              <a:buSzPct val="80000"/>
            </a:pPr>
            <a:r>
              <a:rPr lang="en-US" sz="2400" dirty="0" smtClean="0"/>
              <a:t>Removing corundum with flux preparations</a:t>
            </a:r>
          </a:p>
          <a:p>
            <a:pPr marL="674688" indent="-582613">
              <a:spcBef>
                <a:spcPts val="3000"/>
              </a:spcBef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Basics of flux preparations</a:t>
            </a:r>
          </a:p>
          <a:p>
            <a:pPr marL="663575" lvl="1" indent="-571500">
              <a:spcBef>
                <a:spcPts val="1200"/>
              </a:spcBef>
              <a:buClr>
                <a:schemeClr val="hlink"/>
              </a:buClr>
              <a:buSzPct val="100000"/>
              <a:buFont typeface="+mj-lt"/>
              <a:buAutoNum type="romanUcPeriod" startAt="4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ea typeface="+mn-ea"/>
                <a:cs typeface="+mn-cs"/>
              </a:rPr>
              <a:t>Impurities due to foreign metals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983277973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z="3200" dirty="0" smtClean="0"/>
              <a:t>Mechanisms in the Cleaning of Aluminium Melts with Flux Preparations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22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hteck 575"/>
          <p:cNvSpPr/>
          <p:nvPr/>
        </p:nvSpPr>
        <p:spPr>
          <a:xfrm>
            <a:off x="395536" y="1325910"/>
            <a:ext cx="8352928" cy="4968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 dirty="0"/>
          </a:p>
        </p:txBody>
      </p:sp>
      <p:grpSp>
        <p:nvGrpSpPr>
          <p:cNvPr id="3" name="Gruppieren 369"/>
          <p:cNvGrpSpPr/>
          <p:nvPr/>
        </p:nvGrpSpPr>
        <p:grpSpPr>
          <a:xfrm>
            <a:off x="1142703" y="1412776"/>
            <a:ext cx="6525641" cy="4936614"/>
            <a:chOff x="1142703" y="1412776"/>
            <a:chExt cx="6525641" cy="4936614"/>
          </a:xfrm>
        </p:grpSpPr>
        <p:grpSp>
          <p:nvGrpSpPr>
            <p:cNvPr id="6" name="Gruppieren 368"/>
            <p:cNvGrpSpPr/>
            <p:nvPr/>
          </p:nvGrpSpPr>
          <p:grpSpPr>
            <a:xfrm>
              <a:off x="1142703" y="1412776"/>
              <a:ext cx="6525641" cy="4936614"/>
              <a:chOff x="1142703" y="1412776"/>
              <a:chExt cx="6525641" cy="4936614"/>
            </a:xfrm>
          </p:grpSpPr>
          <p:sp>
            <p:nvSpPr>
              <p:cNvPr id="340" name="Auf der gleichen Seite des Rechtecks liegende Ecken abrunden 339"/>
              <p:cNvSpPr/>
              <p:nvPr/>
            </p:nvSpPr>
            <p:spPr>
              <a:xfrm rot="5400000">
                <a:off x="3312344" y="1390581"/>
                <a:ext cx="3528000" cy="5184000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" name="Gruppieren 344"/>
              <p:cNvGrpSpPr/>
              <p:nvPr/>
            </p:nvGrpSpPr>
            <p:grpSpPr>
              <a:xfrm>
                <a:off x="2907432" y="2420888"/>
                <a:ext cx="4472880" cy="3928502"/>
                <a:chOff x="2581876" y="2420888"/>
                <a:chExt cx="4472880" cy="3928502"/>
              </a:xfrm>
            </p:grpSpPr>
            <p:sp>
              <p:nvSpPr>
                <p:cNvPr id="323" name="Ellipse 322"/>
                <p:cNvSpPr>
                  <a:spLocks noChangeAspect="1"/>
                </p:cNvSpPr>
                <p:nvPr/>
              </p:nvSpPr>
              <p:spPr>
                <a:xfrm>
                  <a:off x="2581876" y="3291830"/>
                  <a:ext cx="864096" cy="864192"/>
                </a:xfrm>
                <a:prstGeom prst="ellipse">
                  <a:avLst/>
                </a:prstGeom>
                <a:solidFill>
                  <a:srgbClr val="C0C0C0"/>
                </a:solidFill>
                <a:ln w="412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Al</a:t>
                  </a: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Freihandform 323"/>
                <p:cNvSpPr/>
                <p:nvPr/>
              </p:nvSpPr>
              <p:spPr>
                <a:xfrm rot="16200000">
                  <a:off x="5836722" y="4469110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ihandform 324"/>
                <p:cNvSpPr/>
                <p:nvPr/>
              </p:nvSpPr>
              <p:spPr>
                <a:xfrm>
                  <a:off x="4940740" y="4738861"/>
                  <a:ext cx="239129" cy="257175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ihandform 325"/>
                <p:cNvSpPr/>
                <p:nvPr/>
              </p:nvSpPr>
              <p:spPr>
                <a:xfrm>
                  <a:off x="3013924" y="4299942"/>
                  <a:ext cx="619125" cy="439855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ihandform 326"/>
                <p:cNvSpPr/>
                <p:nvPr/>
              </p:nvSpPr>
              <p:spPr>
                <a:xfrm>
                  <a:off x="6228760" y="2492896"/>
                  <a:ext cx="598500" cy="1114425"/>
                </a:xfrm>
                <a:custGeom>
                  <a:avLst/>
                  <a:gdLst>
                    <a:gd name="connsiteX0" fmla="*/ 0 w 598500"/>
                    <a:gd name="connsiteY0" fmla="*/ 0 h 1114425"/>
                    <a:gd name="connsiteX1" fmla="*/ 47625 w 598500"/>
                    <a:gd name="connsiteY1" fmla="*/ 38100 h 1114425"/>
                    <a:gd name="connsiteX2" fmla="*/ 104775 w 598500"/>
                    <a:gd name="connsiteY2" fmla="*/ 85725 h 1114425"/>
                    <a:gd name="connsiteX3" fmla="*/ 123825 w 598500"/>
                    <a:gd name="connsiteY3" fmla="*/ 114300 h 1114425"/>
                    <a:gd name="connsiteX4" fmla="*/ 152400 w 598500"/>
                    <a:gd name="connsiteY4" fmla="*/ 133350 h 1114425"/>
                    <a:gd name="connsiteX5" fmla="*/ 180975 w 598500"/>
                    <a:gd name="connsiteY5" fmla="*/ 161925 h 1114425"/>
                    <a:gd name="connsiteX6" fmla="*/ 171450 w 598500"/>
                    <a:gd name="connsiteY6" fmla="*/ 257175 h 1114425"/>
                    <a:gd name="connsiteX7" fmla="*/ 161925 w 598500"/>
                    <a:gd name="connsiteY7" fmla="*/ 285750 h 1114425"/>
                    <a:gd name="connsiteX8" fmla="*/ 133350 w 598500"/>
                    <a:gd name="connsiteY8" fmla="*/ 304800 h 1114425"/>
                    <a:gd name="connsiteX9" fmla="*/ 123825 w 598500"/>
                    <a:gd name="connsiteY9" fmla="*/ 333375 h 1114425"/>
                    <a:gd name="connsiteX10" fmla="*/ 104775 w 598500"/>
                    <a:gd name="connsiteY10" fmla="*/ 361950 h 1114425"/>
                    <a:gd name="connsiteX11" fmla="*/ 133350 w 598500"/>
                    <a:gd name="connsiteY11" fmla="*/ 381000 h 1114425"/>
                    <a:gd name="connsiteX12" fmla="*/ 180975 w 598500"/>
                    <a:gd name="connsiteY12" fmla="*/ 428625 h 1114425"/>
                    <a:gd name="connsiteX13" fmla="*/ 200025 w 598500"/>
                    <a:gd name="connsiteY13" fmla="*/ 457200 h 1114425"/>
                    <a:gd name="connsiteX14" fmla="*/ 228600 w 598500"/>
                    <a:gd name="connsiteY14" fmla="*/ 485775 h 1114425"/>
                    <a:gd name="connsiteX15" fmla="*/ 266700 w 598500"/>
                    <a:gd name="connsiteY15" fmla="*/ 542925 h 1114425"/>
                    <a:gd name="connsiteX16" fmla="*/ 285750 w 598500"/>
                    <a:gd name="connsiteY16" fmla="*/ 571500 h 1114425"/>
                    <a:gd name="connsiteX17" fmla="*/ 333375 w 598500"/>
                    <a:gd name="connsiteY17" fmla="*/ 628650 h 1114425"/>
                    <a:gd name="connsiteX18" fmla="*/ 352425 w 598500"/>
                    <a:gd name="connsiteY18" fmla="*/ 685800 h 1114425"/>
                    <a:gd name="connsiteX19" fmla="*/ 361950 w 598500"/>
                    <a:gd name="connsiteY19" fmla="*/ 714375 h 1114425"/>
                    <a:gd name="connsiteX20" fmla="*/ 409575 w 598500"/>
                    <a:gd name="connsiteY20" fmla="*/ 771525 h 1114425"/>
                    <a:gd name="connsiteX21" fmla="*/ 495300 w 598500"/>
                    <a:gd name="connsiteY21" fmla="*/ 866775 h 1114425"/>
                    <a:gd name="connsiteX22" fmla="*/ 514350 w 598500"/>
                    <a:gd name="connsiteY22" fmla="*/ 895350 h 1114425"/>
                    <a:gd name="connsiteX23" fmla="*/ 571500 w 598500"/>
                    <a:gd name="connsiteY23" fmla="*/ 971550 h 1114425"/>
                    <a:gd name="connsiteX24" fmla="*/ 590550 w 598500"/>
                    <a:gd name="connsiteY24" fmla="*/ 1000125 h 1114425"/>
                    <a:gd name="connsiteX25" fmla="*/ 581025 w 598500"/>
                    <a:gd name="connsiteY25" fmla="*/ 1057275 h 1114425"/>
                    <a:gd name="connsiteX26" fmla="*/ 428625 w 598500"/>
                    <a:gd name="connsiteY26" fmla="*/ 1076325 h 1114425"/>
                    <a:gd name="connsiteX27" fmla="*/ 419100 w 598500"/>
                    <a:gd name="connsiteY27" fmla="*/ 1114425 h 11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98500" h="1114425">
                      <a:moveTo>
                        <a:pt x="0" y="0"/>
                      </a:moveTo>
                      <a:cubicBezTo>
                        <a:pt x="15875" y="12700"/>
                        <a:pt x="32325" y="24713"/>
                        <a:pt x="47625" y="38100"/>
                      </a:cubicBezTo>
                      <a:cubicBezTo>
                        <a:pt x="106297" y="89438"/>
                        <a:pt x="46294" y="46738"/>
                        <a:pt x="104775" y="85725"/>
                      </a:cubicBezTo>
                      <a:cubicBezTo>
                        <a:pt x="111125" y="95250"/>
                        <a:pt x="115730" y="106205"/>
                        <a:pt x="123825" y="114300"/>
                      </a:cubicBezTo>
                      <a:cubicBezTo>
                        <a:pt x="131920" y="122395"/>
                        <a:pt x="143606" y="126021"/>
                        <a:pt x="152400" y="133350"/>
                      </a:cubicBezTo>
                      <a:cubicBezTo>
                        <a:pt x="162748" y="141974"/>
                        <a:pt x="171450" y="152400"/>
                        <a:pt x="180975" y="161925"/>
                      </a:cubicBezTo>
                      <a:cubicBezTo>
                        <a:pt x="177800" y="193675"/>
                        <a:pt x="176302" y="225638"/>
                        <a:pt x="171450" y="257175"/>
                      </a:cubicBezTo>
                      <a:cubicBezTo>
                        <a:pt x="169923" y="267098"/>
                        <a:pt x="168197" y="277910"/>
                        <a:pt x="161925" y="285750"/>
                      </a:cubicBezTo>
                      <a:cubicBezTo>
                        <a:pt x="154774" y="294689"/>
                        <a:pt x="142875" y="298450"/>
                        <a:pt x="133350" y="304800"/>
                      </a:cubicBezTo>
                      <a:cubicBezTo>
                        <a:pt x="130175" y="314325"/>
                        <a:pt x="128315" y="324395"/>
                        <a:pt x="123825" y="333375"/>
                      </a:cubicBezTo>
                      <a:cubicBezTo>
                        <a:pt x="118705" y="343614"/>
                        <a:pt x="102530" y="350725"/>
                        <a:pt x="104775" y="361950"/>
                      </a:cubicBezTo>
                      <a:cubicBezTo>
                        <a:pt x="107020" y="373175"/>
                        <a:pt x="123825" y="374650"/>
                        <a:pt x="133350" y="381000"/>
                      </a:cubicBezTo>
                      <a:cubicBezTo>
                        <a:pt x="184150" y="457200"/>
                        <a:pt x="117475" y="365125"/>
                        <a:pt x="180975" y="428625"/>
                      </a:cubicBezTo>
                      <a:cubicBezTo>
                        <a:pt x="189070" y="436720"/>
                        <a:pt x="192696" y="448406"/>
                        <a:pt x="200025" y="457200"/>
                      </a:cubicBezTo>
                      <a:cubicBezTo>
                        <a:pt x="208649" y="467548"/>
                        <a:pt x="220330" y="475142"/>
                        <a:pt x="228600" y="485775"/>
                      </a:cubicBezTo>
                      <a:cubicBezTo>
                        <a:pt x="242656" y="503847"/>
                        <a:pt x="254000" y="523875"/>
                        <a:pt x="266700" y="542925"/>
                      </a:cubicBezTo>
                      <a:cubicBezTo>
                        <a:pt x="273050" y="552450"/>
                        <a:pt x="277655" y="563405"/>
                        <a:pt x="285750" y="571500"/>
                      </a:cubicBezTo>
                      <a:cubicBezTo>
                        <a:pt x="303695" y="589445"/>
                        <a:pt x="322766" y="604780"/>
                        <a:pt x="333375" y="628650"/>
                      </a:cubicBezTo>
                      <a:cubicBezTo>
                        <a:pt x="341530" y="647000"/>
                        <a:pt x="346075" y="666750"/>
                        <a:pt x="352425" y="685800"/>
                      </a:cubicBezTo>
                      <a:cubicBezTo>
                        <a:pt x="355600" y="695325"/>
                        <a:pt x="356381" y="706021"/>
                        <a:pt x="361950" y="714375"/>
                      </a:cubicBezTo>
                      <a:cubicBezTo>
                        <a:pt x="413403" y="791554"/>
                        <a:pt x="343570" y="690852"/>
                        <a:pt x="409575" y="771525"/>
                      </a:cubicBezTo>
                      <a:cubicBezTo>
                        <a:pt x="486397" y="865419"/>
                        <a:pt x="435691" y="827036"/>
                        <a:pt x="495300" y="866775"/>
                      </a:cubicBezTo>
                      <a:cubicBezTo>
                        <a:pt x="501650" y="876300"/>
                        <a:pt x="507617" y="886092"/>
                        <a:pt x="514350" y="895350"/>
                      </a:cubicBezTo>
                      <a:cubicBezTo>
                        <a:pt x="533024" y="921027"/>
                        <a:pt x="553888" y="945132"/>
                        <a:pt x="571500" y="971550"/>
                      </a:cubicBezTo>
                      <a:lnTo>
                        <a:pt x="590550" y="1000125"/>
                      </a:lnTo>
                      <a:cubicBezTo>
                        <a:pt x="587375" y="1019175"/>
                        <a:pt x="598500" y="1049052"/>
                        <a:pt x="581025" y="1057275"/>
                      </a:cubicBezTo>
                      <a:cubicBezTo>
                        <a:pt x="534703" y="1079074"/>
                        <a:pt x="428625" y="1076325"/>
                        <a:pt x="428625" y="1076325"/>
                      </a:cubicBezTo>
                      <a:cubicBezTo>
                        <a:pt x="418096" y="1107912"/>
                        <a:pt x="419100" y="1094860"/>
                        <a:pt x="419100" y="11144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ihandform 327"/>
                <p:cNvSpPr/>
                <p:nvPr/>
              </p:nvSpPr>
              <p:spPr>
                <a:xfrm>
                  <a:off x="5606212" y="4227934"/>
                  <a:ext cx="449279" cy="428625"/>
                </a:xfrm>
                <a:custGeom>
                  <a:avLst/>
                  <a:gdLst>
                    <a:gd name="connsiteX0" fmla="*/ 438150 w 449279"/>
                    <a:gd name="connsiteY0" fmla="*/ 0 h 428625"/>
                    <a:gd name="connsiteX1" fmla="*/ 447675 w 449279"/>
                    <a:gd name="connsiteY1" fmla="*/ 57150 h 428625"/>
                    <a:gd name="connsiteX2" fmla="*/ 390525 w 449279"/>
                    <a:gd name="connsiteY2" fmla="*/ 171450 h 428625"/>
                    <a:gd name="connsiteX3" fmla="*/ 361950 w 449279"/>
                    <a:gd name="connsiteY3" fmla="*/ 209550 h 428625"/>
                    <a:gd name="connsiteX4" fmla="*/ 333375 w 449279"/>
                    <a:gd name="connsiteY4" fmla="*/ 238125 h 428625"/>
                    <a:gd name="connsiteX5" fmla="*/ 285750 w 449279"/>
                    <a:gd name="connsiteY5" fmla="*/ 276225 h 428625"/>
                    <a:gd name="connsiteX6" fmla="*/ 219075 w 449279"/>
                    <a:gd name="connsiteY6" fmla="*/ 333375 h 428625"/>
                    <a:gd name="connsiteX7" fmla="*/ 190500 w 449279"/>
                    <a:gd name="connsiteY7" fmla="*/ 352425 h 428625"/>
                    <a:gd name="connsiteX8" fmla="*/ 133350 w 449279"/>
                    <a:gd name="connsiteY8" fmla="*/ 371475 h 428625"/>
                    <a:gd name="connsiteX9" fmla="*/ 104775 w 449279"/>
                    <a:gd name="connsiteY9" fmla="*/ 381000 h 428625"/>
                    <a:gd name="connsiteX10" fmla="*/ 76200 w 449279"/>
                    <a:gd name="connsiteY10" fmla="*/ 400050 h 428625"/>
                    <a:gd name="connsiteX11" fmla="*/ 19050 w 449279"/>
                    <a:gd name="connsiteY11" fmla="*/ 419100 h 428625"/>
                    <a:gd name="connsiteX12" fmla="*/ 0 w 449279"/>
                    <a:gd name="connsiteY12" fmla="*/ 42862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9279" h="428625">
                      <a:moveTo>
                        <a:pt x="438150" y="0"/>
                      </a:moveTo>
                      <a:cubicBezTo>
                        <a:pt x="441325" y="19050"/>
                        <a:pt x="449279" y="37904"/>
                        <a:pt x="447675" y="57150"/>
                      </a:cubicBezTo>
                      <a:cubicBezTo>
                        <a:pt x="444242" y="98347"/>
                        <a:pt x="413703" y="140547"/>
                        <a:pt x="390525" y="171450"/>
                      </a:cubicBezTo>
                      <a:cubicBezTo>
                        <a:pt x="381000" y="184150"/>
                        <a:pt x="372281" y="197497"/>
                        <a:pt x="361950" y="209550"/>
                      </a:cubicBezTo>
                      <a:cubicBezTo>
                        <a:pt x="353184" y="219777"/>
                        <a:pt x="341999" y="227777"/>
                        <a:pt x="333375" y="238125"/>
                      </a:cubicBezTo>
                      <a:cubicBezTo>
                        <a:pt x="300234" y="277895"/>
                        <a:pt x="332660" y="260588"/>
                        <a:pt x="285750" y="276225"/>
                      </a:cubicBezTo>
                      <a:cubicBezTo>
                        <a:pt x="251134" y="310841"/>
                        <a:pt x="261842" y="302827"/>
                        <a:pt x="219075" y="333375"/>
                      </a:cubicBezTo>
                      <a:cubicBezTo>
                        <a:pt x="209760" y="340029"/>
                        <a:pt x="200961" y="347776"/>
                        <a:pt x="190500" y="352425"/>
                      </a:cubicBezTo>
                      <a:cubicBezTo>
                        <a:pt x="172150" y="360580"/>
                        <a:pt x="152400" y="365125"/>
                        <a:pt x="133350" y="371475"/>
                      </a:cubicBezTo>
                      <a:cubicBezTo>
                        <a:pt x="123825" y="374650"/>
                        <a:pt x="113129" y="375431"/>
                        <a:pt x="104775" y="381000"/>
                      </a:cubicBezTo>
                      <a:cubicBezTo>
                        <a:pt x="95250" y="387350"/>
                        <a:pt x="86661" y="395401"/>
                        <a:pt x="76200" y="400050"/>
                      </a:cubicBezTo>
                      <a:cubicBezTo>
                        <a:pt x="57850" y="408205"/>
                        <a:pt x="37011" y="410120"/>
                        <a:pt x="19050" y="419100"/>
                      </a:cubicBezTo>
                      <a:lnTo>
                        <a:pt x="0" y="428625"/>
                      </a:ln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ihandform 328"/>
                <p:cNvSpPr/>
                <p:nvPr/>
              </p:nvSpPr>
              <p:spPr>
                <a:xfrm>
                  <a:off x="4166052" y="3003798"/>
                  <a:ext cx="342900" cy="552450"/>
                </a:xfrm>
                <a:custGeom>
                  <a:avLst/>
                  <a:gdLst>
                    <a:gd name="connsiteX0" fmla="*/ 0 w 342900"/>
                    <a:gd name="connsiteY0" fmla="*/ 0 h 552450"/>
                    <a:gd name="connsiteX1" fmla="*/ 161925 w 342900"/>
                    <a:gd name="connsiteY1" fmla="*/ 219075 h 552450"/>
                    <a:gd name="connsiteX2" fmla="*/ 190500 w 342900"/>
                    <a:gd name="connsiteY2" fmla="*/ 266700 h 552450"/>
                    <a:gd name="connsiteX3" fmla="*/ 257175 w 342900"/>
                    <a:gd name="connsiteY3" fmla="*/ 342900 h 552450"/>
                    <a:gd name="connsiteX4" fmla="*/ 323850 w 342900"/>
                    <a:gd name="connsiteY4" fmla="*/ 514350 h 552450"/>
                    <a:gd name="connsiteX5" fmla="*/ 342900 w 342900"/>
                    <a:gd name="connsiteY5" fmla="*/ 552450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52450">
                      <a:moveTo>
                        <a:pt x="0" y="0"/>
                      </a:moveTo>
                      <a:cubicBezTo>
                        <a:pt x="80870" y="97044"/>
                        <a:pt x="57437" y="65826"/>
                        <a:pt x="161925" y="219075"/>
                      </a:cubicBezTo>
                      <a:cubicBezTo>
                        <a:pt x="172354" y="234371"/>
                        <a:pt x="179212" y="252026"/>
                        <a:pt x="190500" y="266700"/>
                      </a:cubicBezTo>
                      <a:cubicBezTo>
                        <a:pt x="211078" y="293452"/>
                        <a:pt x="239152" y="314364"/>
                        <a:pt x="257175" y="342900"/>
                      </a:cubicBezTo>
                      <a:cubicBezTo>
                        <a:pt x="315707" y="435575"/>
                        <a:pt x="293452" y="430756"/>
                        <a:pt x="323850" y="514350"/>
                      </a:cubicBezTo>
                      <a:cubicBezTo>
                        <a:pt x="328702" y="527694"/>
                        <a:pt x="342900" y="552450"/>
                        <a:pt x="342900" y="5524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Ellipse 329"/>
                <p:cNvSpPr>
                  <a:spLocks noChangeAspect="1"/>
                </p:cNvSpPr>
                <p:nvPr/>
              </p:nvSpPr>
              <p:spPr>
                <a:xfrm>
                  <a:off x="4788600" y="2492896"/>
                  <a:ext cx="864096" cy="864192"/>
                </a:xfrm>
                <a:prstGeom prst="ellipse">
                  <a:avLst/>
                </a:prstGeom>
                <a:solidFill>
                  <a:srgbClr val="C0C0C0"/>
                </a:solidFill>
                <a:ln w="412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Al</a:t>
                  </a: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Ellipse 330"/>
                <p:cNvSpPr>
                  <a:spLocks noChangeAspect="1"/>
                </p:cNvSpPr>
                <p:nvPr/>
              </p:nvSpPr>
              <p:spPr>
                <a:xfrm>
                  <a:off x="4094044" y="3939902"/>
                  <a:ext cx="864096" cy="864192"/>
                </a:xfrm>
                <a:prstGeom prst="ellipse">
                  <a:avLst/>
                </a:prstGeom>
                <a:solidFill>
                  <a:srgbClr val="C0C0C0"/>
                </a:solidFill>
                <a:ln w="412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Al</a:t>
                  </a: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Halbbogen 331"/>
                <p:cNvSpPr>
                  <a:spLocks noChangeAspect="1"/>
                </p:cNvSpPr>
                <p:nvPr/>
              </p:nvSpPr>
              <p:spPr>
                <a:xfrm>
                  <a:off x="3348440" y="4509120"/>
                  <a:ext cx="808203" cy="972108"/>
                </a:xfrm>
                <a:prstGeom prst="blockArc">
                  <a:avLst>
                    <a:gd name="adj1" fmla="val 150379"/>
                    <a:gd name="adj2" fmla="val 10416962"/>
                    <a:gd name="adj3" fmla="val 4521"/>
                  </a:avLst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Halbbogen 332"/>
                <p:cNvSpPr>
                  <a:spLocks noChangeAspect="1"/>
                </p:cNvSpPr>
                <p:nvPr/>
              </p:nvSpPr>
              <p:spPr>
                <a:xfrm rot="5400000">
                  <a:off x="3197977" y="2355327"/>
                  <a:ext cx="646564" cy="777686"/>
                </a:xfrm>
                <a:prstGeom prst="blockArc">
                  <a:avLst>
                    <a:gd name="adj1" fmla="val 150379"/>
                    <a:gd name="adj2" fmla="val 8882151"/>
                    <a:gd name="adj3" fmla="val 7127"/>
                  </a:avLst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4" name="Halbbogen 333"/>
                <p:cNvSpPr/>
                <p:nvPr/>
              </p:nvSpPr>
              <p:spPr>
                <a:xfrm flipV="1">
                  <a:off x="6156752" y="4293096"/>
                  <a:ext cx="898004" cy="1080120"/>
                </a:xfrm>
                <a:prstGeom prst="blockArc">
                  <a:avLst>
                    <a:gd name="adj1" fmla="val 150379"/>
                    <a:gd name="adj2" fmla="val 10416962"/>
                    <a:gd name="adj3" fmla="val 4521"/>
                  </a:avLst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Halbbogen 334"/>
                <p:cNvSpPr>
                  <a:spLocks noChangeAspect="1"/>
                </p:cNvSpPr>
                <p:nvPr/>
              </p:nvSpPr>
              <p:spPr>
                <a:xfrm rot="16200000">
                  <a:off x="5536207" y="3473481"/>
                  <a:ext cx="449002" cy="504056"/>
                </a:xfrm>
                <a:prstGeom prst="blockArc">
                  <a:avLst>
                    <a:gd name="adj1" fmla="val 21458648"/>
                    <a:gd name="adj2" fmla="val 8644385"/>
                    <a:gd name="adj3" fmla="val 12507"/>
                  </a:avLst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Textfeld 335"/>
                <p:cNvSpPr txBox="1"/>
                <p:nvPr/>
              </p:nvSpPr>
              <p:spPr>
                <a:xfrm>
                  <a:off x="4166053" y="5949280"/>
                  <a:ext cx="10138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0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oxides</a:t>
                  </a:r>
                  <a:endParaRPr kumimoji="0" lang="de-DE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cxnSp>
              <p:nvCxnSpPr>
                <p:cNvPr id="337" name="Gerade Verbindung 336"/>
                <p:cNvCxnSpPr>
                  <a:stCxn id="336" idx="0"/>
                  <a:endCxn id="331" idx="4"/>
                </p:cNvCxnSpPr>
                <p:nvPr/>
              </p:nvCxnSpPr>
              <p:spPr>
                <a:xfrm flipH="1" flipV="1">
                  <a:off x="4526092" y="4804094"/>
                  <a:ext cx="146869" cy="114518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38" name="Gerade Verbindung 337"/>
                <p:cNvCxnSpPr>
                  <a:stCxn id="336" idx="0"/>
                  <a:endCxn id="324" idx="2"/>
                </p:cNvCxnSpPr>
                <p:nvPr/>
              </p:nvCxnSpPr>
              <p:spPr>
                <a:xfrm flipV="1">
                  <a:off x="4672961" y="5002510"/>
                  <a:ext cx="878011" cy="94677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</p:cxnSp>
            <p:cxnSp>
              <p:nvCxnSpPr>
                <p:cNvPr id="339" name="Gerade Verbindung 338"/>
                <p:cNvCxnSpPr>
                  <a:stCxn id="336" idx="0"/>
                </p:cNvCxnSpPr>
                <p:nvPr/>
              </p:nvCxnSpPr>
              <p:spPr>
                <a:xfrm flipH="1" flipV="1">
                  <a:off x="3780489" y="5445224"/>
                  <a:ext cx="892472" cy="504056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</p:cxnSp>
          </p:grpSp>
          <p:grpSp>
            <p:nvGrpSpPr>
              <p:cNvPr id="8" name="Gruppieren 348"/>
              <p:cNvGrpSpPr/>
              <p:nvPr/>
            </p:nvGrpSpPr>
            <p:grpSpPr>
              <a:xfrm>
                <a:off x="1142703" y="2135907"/>
                <a:ext cx="1413073" cy="3672408"/>
                <a:chOff x="539552" y="1916832"/>
                <a:chExt cx="1413073" cy="3672408"/>
              </a:xfrm>
            </p:grpSpPr>
            <p:grpSp>
              <p:nvGrpSpPr>
                <p:cNvPr id="9" name="Gruppieren 395"/>
                <p:cNvGrpSpPr/>
                <p:nvPr/>
              </p:nvGrpSpPr>
              <p:grpSpPr>
                <a:xfrm>
                  <a:off x="539552" y="1916832"/>
                  <a:ext cx="1368152" cy="3672408"/>
                  <a:chOff x="539552" y="1916832"/>
                  <a:chExt cx="1368152" cy="3672408"/>
                </a:xfrm>
              </p:grpSpPr>
              <p:sp>
                <p:nvSpPr>
                  <p:cNvPr id="359" name="Textfeld 358"/>
                  <p:cNvSpPr txBox="1"/>
                  <p:nvPr/>
                </p:nvSpPr>
                <p:spPr>
                  <a:xfrm>
                    <a:off x="539552" y="3068960"/>
                    <a:ext cx="400110" cy="1172045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rPr>
                      <a:t>crucible wall</a:t>
                    </a:r>
                    <a:endParaRPr kumimoji="0" lang="en-US" sz="1800" b="1" i="0" u="none" strike="noStrike" kern="0" cap="none" spc="0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60" name="Flussdiagramm: Prozess 359"/>
                  <p:cNvSpPr/>
                  <p:nvPr/>
                </p:nvSpPr>
                <p:spPr>
                  <a:xfrm>
                    <a:off x="827584" y="1916832"/>
                    <a:ext cx="1080120" cy="3672408"/>
                  </a:xfrm>
                  <a:prstGeom prst="flowChartProcess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0" name="Gruppieren 392"/>
                <p:cNvGrpSpPr/>
                <p:nvPr/>
              </p:nvGrpSpPr>
              <p:grpSpPr>
                <a:xfrm>
                  <a:off x="1000125" y="2447925"/>
                  <a:ext cx="952500" cy="1323975"/>
                  <a:chOff x="1000125" y="2447925"/>
                  <a:chExt cx="952500" cy="1323975"/>
                </a:xfrm>
              </p:grpSpPr>
              <p:sp>
                <p:nvSpPr>
                  <p:cNvPr id="352" name="Freihandform 351"/>
                  <p:cNvSpPr/>
                  <p:nvPr/>
                </p:nvSpPr>
                <p:spPr>
                  <a:xfrm rot="1544795">
                    <a:off x="1619250" y="3638550"/>
                    <a:ext cx="333375" cy="133350"/>
                  </a:xfrm>
                  <a:custGeom>
                    <a:avLst/>
                    <a:gdLst>
                      <a:gd name="connsiteX0" fmla="*/ 333375 w 333375"/>
                      <a:gd name="connsiteY0" fmla="*/ 133350 h 133350"/>
                      <a:gd name="connsiteX1" fmla="*/ 142875 w 333375"/>
                      <a:gd name="connsiteY1" fmla="*/ 123825 h 133350"/>
                      <a:gd name="connsiteX2" fmla="*/ 104775 w 333375"/>
                      <a:gd name="connsiteY2" fmla="*/ 114300 h 133350"/>
                      <a:gd name="connsiteX3" fmla="*/ 76200 w 333375"/>
                      <a:gd name="connsiteY3" fmla="*/ 95250 h 133350"/>
                      <a:gd name="connsiteX4" fmla="*/ 38100 w 333375"/>
                      <a:gd name="connsiteY4" fmla="*/ 47625 h 133350"/>
                      <a:gd name="connsiteX5" fmla="*/ 28575 w 333375"/>
                      <a:gd name="connsiteY5" fmla="*/ 19050 h 133350"/>
                      <a:gd name="connsiteX6" fmla="*/ 0 w 333375"/>
                      <a:gd name="connsiteY6" fmla="*/ 0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375" h="133350">
                        <a:moveTo>
                          <a:pt x="333375" y="133350"/>
                        </a:moveTo>
                        <a:cubicBezTo>
                          <a:pt x="269875" y="130175"/>
                          <a:pt x="206235" y="129105"/>
                          <a:pt x="142875" y="123825"/>
                        </a:cubicBezTo>
                        <a:cubicBezTo>
                          <a:pt x="129829" y="122738"/>
                          <a:pt x="116807" y="119457"/>
                          <a:pt x="104775" y="114300"/>
                        </a:cubicBezTo>
                        <a:cubicBezTo>
                          <a:pt x="94253" y="109791"/>
                          <a:pt x="85725" y="101600"/>
                          <a:pt x="76200" y="95250"/>
                        </a:cubicBezTo>
                        <a:cubicBezTo>
                          <a:pt x="52259" y="23426"/>
                          <a:pt x="87339" y="109173"/>
                          <a:pt x="38100" y="47625"/>
                        </a:cubicBezTo>
                        <a:cubicBezTo>
                          <a:pt x="31828" y="39785"/>
                          <a:pt x="34847" y="26890"/>
                          <a:pt x="28575" y="19050"/>
                        </a:cubicBezTo>
                        <a:cubicBezTo>
                          <a:pt x="21424" y="10111"/>
                          <a:pt x="0" y="0"/>
                          <a:pt x="0" y="0"/>
                        </a:cubicBezTo>
                      </a:path>
                    </a:pathLst>
                  </a:custGeom>
                  <a:ln w="63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3" name="Freihandform 352"/>
                  <p:cNvSpPr/>
                  <p:nvPr/>
                </p:nvSpPr>
                <p:spPr>
                  <a:xfrm rot="19415366" flipV="1">
                    <a:off x="1419225" y="2447925"/>
                    <a:ext cx="400050" cy="419100"/>
                  </a:xfrm>
                  <a:custGeom>
                    <a:avLst/>
                    <a:gdLst>
                      <a:gd name="connsiteX0" fmla="*/ 400050 w 400050"/>
                      <a:gd name="connsiteY0" fmla="*/ 0 h 419100"/>
                      <a:gd name="connsiteX1" fmla="*/ 276225 w 400050"/>
                      <a:gd name="connsiteY1" fmla="*/ 28575 h 419100"/>
                      <a:gd name="connsiteX2" fmla="*/ 247650 w 400050"/>
                      <a:gd name="connsiteY2" fmla="*/ 38100 h 419100"/>
                      <a:gd name="connsiteX3" fmla="*/ 219075 w 400050"/>
                      <a:gd name="connsiteY3" fmla="*/ 57150 h 419100"/>
                      <a:gd name="connsiteX4" fmla="*/ 180975 w 400050"/>
                      <a:gd name="connsiteY4" fmla="*/ 114300 h 419100"/>
                      <a:gd name="connsiteX5" fmla="*/ 161925 w 400050"/>
                      <a:gd name="connsiteY5" fmla="*/ 142875 h 419100"/>
                      <a:gd name="connsiteX6" fmla="*/ 142875 w 400050"/>
                      <a:gd name="connsiteY6" fmla="*/ 228600 h 419100"/>
                      <a:gd name="connsiteX7" fmla="*/ 85725 w 400050"/>
                      <a:gd name="connsiteY7" fmla="*/ 314325 h 419100"/>
                      <a:gd name="connsiteX8" fmla="*/ 66675 w 400050"/>
                      <a:gd name="connsiteY8" fmla="*/ 342900 h 419100"/>
                      <a:gd name="connsiteX9" fmla="*/ 47625 w 400050"/>
                      <a:gd name="connsiteY9" fmla="*/ 371475 h 419100"/>
                      <a:gd name="connsiteX10" fmla="*/ 19050 w 400050"/>
                      <a:gd name="connsiteY10" fmla="*/ 390525 h 419100"/>
                      <a:gd name="connsiteX11" fmla="*/ 0 w 400050"/>
                      <a:gd name="connsiteY11" fmla="*/ 419100 h 419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0050" h="419100">
                        <a:moveTo>
                          <a:pt x="400050" y="0"/>
                        </a:moveTo>
                        <a:cubicBezTo>
                          <a:pt x="313496" y="12365"/>
                          <a:pt x="354674" y="2425"/>
                          <a:pt x="276225" y="28575"/>
                        </a:cubicBezTo>
                        <a:cubicBezTo>
                          <a:pt x="266700" y="31750"/>
                          <a:pt x="256004" y="32531"/>
                          <a:pt x="247650" y="38100"/>
                        </a:cubicBezTo>
                        <a:lnTo>
                          <a:pt x="219075" y="57150"/>
                        </a:lnTo>
                        <a:lnTo>
                          <a:pt x="180975" y="114300"/>
                        </a:lnTo>
                        <a:lnTo>
                          <a:pt x="161925" y="142875"/>
                        </a:lnTo>
                        <a:cubicBezTo>
                          <a:pt x="159341" y="158381"/>
                          <a:pt x="154041" y="208501"/>
                          <a:pt x="142875" y="228600"/>
                        </a:cubicBezTo>
                        <a:lnTo>
                          <a:pt x="85725" y="314325"/>
                        </a:lnTo>
                        <a:lnTo>
                          <a:pt x="66675" y="342900"/>
                        </a:lnTo>
                        <a:cubicBezTo>
                          <a:pt x="60325" y="352425"/>
                          <a:pt x="57150" y="365125"/>
                          <a:pt x="47625" y="371475"/>
                        </a:cubicBezTo>
                        <a:lnTo>
                          <a:pt x="19050" y="390525"/>
                        </a:lnTo>
                        <a:lnTo>
                          <a:pt x="0" y="419100"/>
                        </a:lnTo>
                      </a:path>
                    </a:pathLst>
                  </a:custGeom>
                  <a:ln w="6350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grpSp>
                <p:nvGrpSpPr>
                  <p:cNvPr id="11" name="Gruppieren 350"/>
                  <p:cNvGrpSpPr/>
                  <p:nvPr/>
                </p:nvGrpSpPr>
                <p:grpSpPr>
                  <a:xfrm>
                    <a:off x="1247775" y="3200400"/>
                    <a:ext cx="628650" cy="322568"/>
                    <a:chOff x="1247775" y="3200400"/>
                    <a:chExt cx="628650" cy="322568"/>
                  </a:xfrm>
                </p:grpSpPr>
                <p:sp>
                  <p:nvSpPr>
                    <p:cNvPr id="357" name="Freihandform 356"/>
                    <p:cNvSpPr/>
                    <p:nvPr/>
                  </p:nvSpPr>
                  <p:spPr>
                    <a:xfrm>
                      <a:off x="1247775" y="3200400"/>
                      <a:ext cx="628650" cy="216707"/>
                    </a:xfrm>
                    <a:custGeom>
                      <a:avLst/>
                      <a:gdLst>
                        <a:gd name="connsiteX0" fmla="*/ 628650 w 628650"/>
                        <a:gd name="connsiteY0" fmla="*/ 200025 h 216707"/>
                        <a:gd name="connsiteX1" fmla="*/ 533400 w 628650"/>
                        <a:gd name="connsiteY1" fmla="*/ 200025 h 216707"/>
                        <a:gd name="connsiteX2" fmla="*/ 447675 w 628650"/>
                        <a:gd name="connsiteY2" fmla="*/ 161925 h 216707"/>
                        <a:gd name="connsiteX3" fmla="*/ 295275 w 628650"/>
                        <a:gd name="connsiteY3" fmla="*/ 142875 h 216707"/>
                        <a:gd name="connsiteX4" fmla="*/ 180975 w 628650"/>
                        <a:gd name="connsiteY4" fmla="*/ 114300 h 216707"/>
                        <a:gd name="connsiteX5" fmla="*/ 152400 w 628650"/>
                        <a:gd name="connsiteY5" fmla="*/ 104775 h 216707"/>
                        <a:gd name="connsiteX6" fmla="*/ 76200 w 628650"/>
                        <a:gd name="connsiteY6" fmla="*/ 85725 h 216707"/>
                        <a:gd name="connsiteX7" fmla="*/ 28575 w 628650"/>
                        <a:gd name="connsiteY7" fmla="*/ 19050 h 216707"/>
                        <a:gd name="connsiteX8" fmla="*/ 0 w 628650"/>
                        <a:gd name="connsiteY8" fmla="*/ 0 h 216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8650" h="216707">
                          <a:moveTo>
                            <a:pt x="628650" y="200025"/>
                          </a:moveTo>
                          <a:cubicBezTo>
                            <a:pt x="585383" y="210842"/>
                            <a:pt x="583445" y="216707"/>
                            <a:pt x="533400" y="200025"/>
                          </a:cubicBezTo>
                          <a:cubicBezTo>
                            <a:pt x="436323" y="167666"/>
                            <a:pt x="606538" y="188402"/>
                            <a:pt x="447675" y="161925"/>
                          </a:cubicBezTo>
                          <a:cubicBezTo>
                            <a:pt x="359051" y="147154"/>
                            <a:pt x="409742" y="154322"/>
                            <a:pt x="295275" y="142875"/>
                          </a:cubicBezTo>
                          <a:cubicBezTo>
                            <a:pt x="225336" y="107906"/>
                            <a:pt x="287387" y="133648"/>
                            <a:pt x="180975" y="114300"/>
                          </a:cubicBezTo>
                          <a:cubicBezTo>
                            <a:pt x="171097" y="112504"/>
                            <a:pt x="162140" y="107210"/>
                            <a:pt x="152400" y="104775"/>
                          </a:cubicBezTo>
                          <a:lnTo>
                            <a:pt x="76200" y="85725"/>
                          </a:lnTo>
                          <a:cubicBezTo>
                            <a:pt x="65383" y="69500"/>
                            <a:pt x="40390" y="30865"/>
                            <a:pt x="28575" y="19050"/>
                          </a:cubicBezTo>
                          <a:cubicBezTo>
                            <a:pt x="20480" y="10955"/>
                            <a:pt x="0" y="0"/>
                            <a:pt x="0" y="0"/>
                          </a:cubicBezTo>
                        </a:path>
                      </a:pathLst>
                    </a:custGeom>
                    <a:ln w="6350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58" name="Freihandform 357"/>
                    <p:cNvSpPr/>
                    <p:nvPr/>
                  </p:nvSpPr>
                  <p:spPr>
                    <a:xfrm>
                      <a:off x="1258766" y="3343275"/>
                      <a:ext cx="255709" cy="179693"/>
                    </a:xfrm>
                    <a:custGeom>
                      <a:avLst/>
                      <a:gdLst>
                        <a:gd name="connsiteX0" fmla="*/ 255709 w 255709"/>
                        <a:gd name="connsiteY0" fmla="*/ 0 h 179693"/>
                        <a:gd name="connsiteX1" fmla="*/ 150934 w 255709"/>
                        <a:gd name="connsiteY1" fmla="*/ 47625 h 179693"/>
                        <a:gd name="connsiteX2" fmla="*/ 122359 w 255709"/>
                        <a:gd name="connsiteY2" fmla="*/ 66675 h 179693"/>
                        <a:gd name="connsiteX3" fmla="*/ 93784 w 255709"/>
                        <a:gd name="connsiteY3" fmla="*/ 85725 h 179693"/>
                        <a:gd name="connsiteX4" fmla="*/ 74734 w 255709"/>
                        <a:gd name="connsiteY4" fmla="*/ 114300 h 179693"/>
                        <a:gd name="connsiteX5" fmla="*/ 8059 w 255709"/>
                        <a:gd name="connsiteY5" fmla="*/ 171450 h 179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55709" h="179693">
                          <a:moveTo>
                            <a:pt x="255709" y="0"/>
                          </a:moveTo>
                          <a:cubicBezTo>
                            <a:pt x="185633" y="14015"/>
                            <a:pt x="221554" y="545"/>
                            <a:pt x="150934" y="47625"/>
                          </a:cubicBezTo>
                          <a:lnTo>
                            <a:pt x="122359" y="66675"/>
                          </a:lnTo>
                          <a:lnTo>
                            <a:pt x="93784" y="85725"/>
                          </a:lnTo>
                          <a:cubicBezTo>
                            <a:pt x="87434" y="95250"/>
                            <a:pt x="83349" y="106762"/>
                            <a:pt x="74734" y="114300"/>
                          </a:cubicBezTo>
                          <a:cubicBezTo>
                            <a:pt x="0" y="179693"/>
                            <a:pt x="31444" y="124680"/>
                            <a:pt x="8059" y="171450"/>
                          </a:cubicBezTo>
                        </a:path>
                      </a:pathLst>
                    </a:custGeom>
                    <a:ln w="6350">
                      <a:solidFill>
                        <a:schemeClr val="bg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sp>
                <p:nvSpPr>
                  <p:cNvPr id="355" name="Freihandform 354"/>
                  <p:cNvSpPr/>
                  <p:nvPr/>
                </p:nvSpPr>
                <p:spPr>
                  <a:xfrm flipH="1">
                    <a:off x="1115616" y="2852936"/>
                    <a:ext cx="48629" cy="136401"/>
                  </a:xfrm>
                  <a:custGeom>
                    <a:avLst/>
                    <a:gdLst>
                      <a:gd name="connsiteX0" fmla="*/ 47625 w 48629"/>
                      <a:gd name="connsiteY0" fmla="*/ 0 h 352425"/>
                      <a:gd name="connsiteX1" fmla="*/ 19050 w 48629"/>
                      <a:gd name="connsiteY1" fmla="*/ 19050 h 352425"/>
                      <a:gd name="connsiteX2" fmla="*/ 0 w 48629"/>
                      <a:gd name="connsiteY2" fmla="*/ 114300 h 352425"/>
                      <a:gd name="connsiteX3" fmla="*/ 9525 w 48629"/>
                      <a:gd name="connsiteY3" fmla="*/ 228600 h 352425"/>
                      <a:gd name="connsiteX4" fmla="*/ 28575 w 48629"/>
                      <a:gd name="connsiteY4" fmla="*/ 285750 h 352425"/>
                      <a:gd name="connsiteX5" fmla="*/ 38100 w 48629"/>
                      <a:gd name="connsiteY5" fmla="*/ 314325 h 352425"/>
                      <a:gd name="connsiteX6" fmla="*/ 47625 w 48629"/>
                      <a:gd name="connsiteY6" fmla="*/ 352425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629" h="352425">
                        <a:moveTo>
                          <a:pt x="47625" y="0"/>
                        </a:moveTo>
                        <a:cubicBezTo>
                          <a:pt x="38100" y="6350"/>
                          <a:pt x="25400" y="9525"/>
                          <a:pt x="19050" y="19050"/>
                        </a:cubicBezTo>
                        <a:cubicBezTo>
                          <a:pt x="12735" y="28523"/>
                          <a:pt x="31" y="114112"/>
                          <a:pt x="0" y="114300"/>
                        </a:cubicBezTo>
                        <a:cubicBezTo>
                          <a:pt x="3175" y="152400"/>
                          <a:pt x="3240" y="190888"/>
                          <a:pt x="9525" y="228600"/>
                        </a:cubicBezTo>
                        <a:cubicBezTo>
                          <a:pt x="12826" y="248407"/>
                          <a:pt x="22225" y="266700"/>
                          <a:pt x="28575" y="285750"/>
                        </a:cubicBezTo>
                        <a:lnTo>
                          <a:pt x="38100" y="314325"/>
                        </a:lnTo>
                        <a:cubicBezTo>
                          <a:pt x="48629" y="345912"/>
                          <a:pt x="47625" y="332860"/>
                          <a:pt x="47625" y="352425"/>
                        </a:cubicBezTo>
                      </a:path>
                    </a:pathLst>
                  </a:cu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356" name="Freihandform 355"/>
                  <p:cNvSpPr/>
                  <p:nvPr/>
                </p:nvSpPr>
                <p:spPr>
                  <a:xfrm>
                    <a:off x="1000125" y="2755515"/>
                    <a:ext cx="720565" cy="340110"/>
                  </a:xfrm>
                  <a:custGeom>
                    <a:avLst/>
                    <a:gdLst>
                      <a:gd name="connsiteX0" fmla="*/ 704850 w 720565"/>
                      <a:gd name="connsiteY0" fmla="*/ 6735 h 340110"/>
                      <a:gd name="connsiteX1" fmla="*/ 638175 w 720565"/>
                      <a:gd name="connsiteY1" fmla="*/ 35310 h 340110"/>
                      <a:gd name="connsiteX2" fmla="*/ 609600 w 720565"/>
                      <a:gd name="connsiteY2" fmla="*/ 44835 h 340110"/>
                      <a:gd name="connsiteX3" fmla="*/ 552450 w 720565"/>
                      <a:gd name="connsiteY3" fmla="*/ 82935 h 340110"/>
                      <a:gd name="connsiteX4" fmla="*/ 542925 w 720565"/>
                      <a:gd name="connsiteY4" fmla="*/ 111510 h 340110"/>
                      <a:gd name="connsiteX5" fmla="*/ 533400 w 720565"/>
                      <a:gd name="connsiteY5" fmla="*/ 149610 h 340110"/>
                      <a:gd name="connsiteX6" fmla="*/ 495300 w 720565"/>
                      <a:gd name="connsiteY6" fmla="*/ 178185 h 340110"/>
                      <a:gd name="connsiteX7" fmla="*/ 438150 w 720565"/>
                      <a:gd name="connsiteY7" fmla="*/ 197235 h 340110"/>
                      <a:gd name="connsiteX8" fmla="*/ 409575 w 720565"/>
                      <a:gd name="connsiteY8" fmla="*/ 187710 h 340110"/>
                      <a:gd name="connsiteX9" fmla="*/ 257175 w 720565"/>
                      <a:gd name="connsiteY9" fmla="*/ 216285 h 340110"/>
                      <a:gd name="connsiteX10" fmla="*/ 228600 w 720565"/>
                      <a:gd name="connsiteY10" fmla="*/ 225810 h 340110"/>
                      <a:gd name="connsiteX11" fmla="*/ 200025 w 720565"/>
                      <a:gd name="connsiteY11" fmla="*/ 235335 h 340110"/>
                      <a:gd name="connsiteX12" fmla="*/ 114300 w 720565"/>
                      <a:gd name="connsiteY12" fmla="*/ 244860 h 340110"/>
                      <a:gd name="connsiteX13" fmla="*/ 57150 w 720565"/>
                      <a:gd name="connsiteY13" fmla="*/ 273435 h 340110"/>
                      <a:gd name="connsiteX14" fmla="*/ 28575 w 720565"/>
                      <a:gd name="connsiteY14" fmla="*/ 282960 h 340110"/>
                      <a:gd name="connsiteX15" fmla="*/ 9525 w 720565"/>
                      <a:gd name="connsiteY15" fmla="*/ 311535 h 340110"/>
                      <a:gd name="connsiteX16" fmla="*/ 0 w 720565"/>
                      <a:gd name="connsiteY16" fmla="*/ 340110 h 34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20565" h="340110">
                        <a:moveTo>
                          <a:pt x="704850" y="6735"/>
                        </a:moveTo>
                        <a:cubicBezTo>
                          <a:pt x="637837" y="29073"/>
                          <a:pt x="720565" y="0"/>
                          <a:pt x="638175" y="35310"/>
                        </a:cubicBezTo>
                        <a:cubicBezTo>
                          <a:pt x="628947" y="39265"/>
                          <a:pt x="619125" y="41660"/>
                          <a:pt x="609600" y="44835"/>
                        </a:cubicBezTo>
                        <a:cubicBezTo>
                          <a:pt x="549480" y="135015"/>
                          <a:pt x="640318" y="12641"/>
                          <a:pt x="552450" y="82935"/>
                        </a:cubicBezTo>
                        <a:cubicBezTo>
                          <a:pt x="544610" y="89207"/>
                          <a:pt x="545683" y="101856"/>
                          <a:pt x="542925" y="111510"/>
                        </a:cubicBezTo>
                        <a:cubicBezTo>
                          <a:pt x="539329" y="124097"/>
                          <a:pt x="541009" y="138958"/>
                          <a:pt x="533400" y="149610"/>
                        </a:cubicBezTo>
                        <a:cubicBezTo>
                          <a:pt x="524173" y="162528"/>
                          <a:pt x="509499" y="171085"/>
                          <a:pt x="495300" y="178185"/>
                        </a:cubicBezTo>
                        <a:cubicBezTo>
                          <a:pt x="477339" y="187165"/>
                          <a:pt x="438150" y="197235"/>
                          <a:pt x="438150" y="197235"/>
                        </a:cubicBezTo>
                        <a:cubicBezTo>
                          <a:pt x="428625" y="194060"/>
                          <a:pt x="419615" y="187710"/>
                          <a:pt x="409575" y="187710"/>
                        </a:cubicBezTo>
                        <a:cubicBezTo>
                          <a:pt x="328913" y="187710"/>
                          <a:pt x="322841" y="194396"/>
                          <a:pt x="257175" y="216285"/>
                        </a:cubicBezTo>
                        <a:lnTo>
                          <a:pt x="228600" y="225810"/>
                        </a:lnTo>
                        <a:cubicBezTo>
                          <a:pt x="219075" y="228985"/>
                          <a:pt x="210004" y="234226"/>
                          <a:pt x="200025" y="235335"/>
                        </a:cubicBezTo>
                        <a:lnTo>
                          <a:pt x="114300" y="244860"/>
                        </a:lnTo>
                        <a:cubicBezTo>
                          <a:pt x="42476" y="268801"/>
                          <a:pt x="131008" y="236506"/>
                          <a:pt x="57150" y="273435"/>
                        </a:cubicBezTo>
                        <a:cubicBezTo>
                          <a:pt x="48170" y="277925"/>
                          <a:pt x="38100" y="279785"/>
                          <a:pt x="28575" y="282960"/>
                        </a:cubicBezTo>
                        <a:cubicBezTo>
                          <a:pt x="22225" y="292485"/>
                          <a:pt x="14645" y="301296"/>
                          <a:pt x="9525" y="311535"/>
                        </a:cubicBezTo>
                        <a:cubicBezTo>
                          <a:pt x="5035" y="320515"/>
                          <a:pt x="0" y="340110"/>
                          <a:pt x="0" y="340110"/>
                        </a:cubicBezTo>
                      </a:path>
                    </a:pathLst>
                  </a:custGeom>
                  <a:ln w="3175">
                    <a:solidFill>
                      <a:schemeClr val="bg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sp>
            <p:nvSpPr>
              <p:cNvPr id="361" name="Textfeld 360"/>
              <p:cNvSpPr txBox="1"/>
              <p:nvPr/>
            </p:nvSpPr>
            <p:spPr>
              <a:xfrm>
                <a:off x="1149524" y="1412776"/>
                <a:ext cx="1914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micro cracks</a:t>
                </a:r>
                <a:r>
                  <a:rPr kumimoji="0" lang="en-US" b="1" i="0" u="none" strike="noStrike" kern="0" cap="none" spc="0" normalizeH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 in the crucible wall</a:t>
                </a:r>
                <a:endParaRPr kumimoji="0" lang="en-US" b="1" i="0" u="none" strike="noStrike" kern="0" cap="none" spc="0" normalizeH="0" baseline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363" name="Gerade Verbindung 362"/>
            <p:cNvCxnSpPr>
              <a:stCxn id="361" idx="2"/>
              <a:endCxn id="353" idx="7"/>
            </p:cNvCxnSpPr>
            <p:nvPr/>
          </p:nvCxnSpPr>
          <p:spPr>
            <a:xfrm flipH="1">
              <a:off x="2068223" y="2059107"/>
              <a:ext cx="38599" cy="800966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492"/>
          <p:cNvGrpSpPr/>
          <p:nvPr/>
        </p:nvGrpSpPr>
        <p:grpSpPr>
          <a:xfrm>
            <a:off x="1149524" y="2132856"/>
            <a:ext cx="6533102" cy="3672408"/>
            <a:chOff x="1149524" y="2132856"/>
            <a:chExt cx="6533102" cy="3672408"/>
          </a:xfrm>
        </p:grpSpPr>
        <p:grpSp>
          <p:nvGrpSpPr>
            <p:cNvPr id="13" name="Gruppieren 370"/>
            <p:cNvGrpSpPr/>
            <p:nvPr/>
          </p:nvGrpSpPr>
          <p:grpSpPr>
            <a:xfrm>
              <a:off x="2445668" y="2214389"/>
              <a:ext cx="5236958" cy="3528000"/>
              <a:chOff x="1841029" y="1988840"/>
              <a:chExt cx="5236958" cy="3528000"/>
            </a:xfrm>
          </p:grpSpPr>
          <p:grpSp>
            <p:nvGrpSpPr>
              <p:cNvPr id="14" name="Gruppieren 358"/>
              <p:cNvGrpSpPr/>
              <p:nvPr/>
            </p:nvGrpSpPr>
            <p:grpSpPr>
              <a:xfrm>
                <a:off x="1841029" y="1988840"/>
                <a:ext cx="5236958" cy="3528000"/>
                <a:chOff x="2071346" y="2216299"/>
                <a:chExt cx="5236958" cy="3528000"/>
              </a:xfrm>
            </p:grpSpPr>
            <p:sp>
              <p:nvSpPr>
                <p:cNvPr id="381" name="Auf der gleichen Seite des Rechtecks liegende Ecken abrunden 380"/>
                <p:cNvSpPr/>
                <p:nvPr/>
              </p:nvSpPr>
              <p:spPr>
                <a:xfrm rot="5400000">
                  <a:off x="2952304" y="1388299"/>
                  <a:ext cx="3528000" cy="5184000"/>
                </a:xfrm>
                <a:prstGeom prst="round2Same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" name="Gruppieren 340"/>
                <p:cNvGrpSpPr/>
                <p:nvPr/>
              </p:nvGrpSpPr>
              <p:grpSpPr>
                <a:xfrm>
                  <a:off x="2071346" y="2270513"/>
                  <a:ext cx="2376264" cy="3064923"/>
                  <a:chOff x="2071346" y="2270513"/>
                  <a:chExt cx="2376264" cy="3064923"/>
                </a:xfrm>
              </p:grpSpPr>
              <p:sp>
                <p:nvSpPr>
                  <p:cNvPr id="383" name="Freihandform 382"/>
                  <p:cNvSpPr/>
                  <p:nvPr/>
                </p:nvSpPr>
                <p:spPr>
                  <a:xfrm rot="7129732">
                    <a:off x="3177585" y="3184329"/>
                    <a:ext cx="598500" cy="1114425"/>
                  </a:xfrm>
                  <a:custGeom>
                    <a:avLst/>
                    <a:gdLst>
                      <a:gd name="connsiteX0" fmla="*/ 0 w 598500"/>
                      <a:gd name="connsiteY0" fmla="*/ 0 h 1114425"/>
                      <a:gd name="connsiteX1" fmla="*/ 47625 w 598500"/>
                      <a:gd name="connsiteY1" fmla="*/ 38100 h 1114425"/>
                      <a:gd name="connsiteX2" fmla="*/ 104775 w 598500"/>
                      <a:gd name="connsiteY2" fmla="*/ 85725 h 1114425"/>
                      <a:gd name="connsiteX3" fmla="*/ 123825 w 598500"/>
                      <a:gd name="connsiteY3" fmla="*/ 114300 h 1114425"/>
                      <a:gd name="connsiteX4" fmla="*/ 152400 w 598500"/>
                      <a:gd name="connsiteY4" fmla="*/ 133350 h 1114425"/>
                      <a:gd name="connsiteX5" fmla="*/ 180975 w 598500"/>
                      <a:gd name="connsiteY5" fmla="*/ 161925 h 1114425"/>
                      <a:gd name="connsiteX6" fmla="*/ 171450 w 598500"/>
                      <a:gd name="connsiteY6" fmla="*/ 257175 h 1114425"/>
                      <a:gd name="connsiteX7" fmla="*/ 161925 w 598500"/>
                      <a:gd name="connsiteY7" fmla="*/ 285750 h 1114425"/>
                      <a:gd name="connsiteX8" fmla="*/ 133350 w 598500"/>
                      <a:gd name="connsiteY8" fmla="*/ 304800 h 1114425"/>
                      <a:gd name="connsiteX9" fmla="*/ 123825 w 598500"/>
                      <a:gd name="connsiteY9" fmla="*/ 333375 h 1114425"/>
                      <a:gd name="connsiteX10" fmla="*/ 104775 w 598500"/>
                      <a:gd name="connsiteY10" fmla="*/ 361950 h 1114425"/>
                      <a:gd name="connsiteX11" fmla="*/ 133350 w 598500"/>
                      <a:gd name="connsiteY11" fmla="*/ 381000 h 1114425"/>
                      <a:gd name="connsiteX12" fmla="*/ 180975 w 598500"/>
                      <a:gd name="connsiteY12" fmla="*/ 428625 h 1114425"/>
                      <a:gd name="connsiteX13" fmla="*/ 200025 w 598500"/>
                      <a:gd name="connsiteY13" fmla="*/ 457200 h 1114425"/>
                      <a:gd name="connsiteX14" fmla="*/ 228600 w 598500"/>
                      <a:gd name="connsiteY14" fmla="*/ 485775 h 1114425"/>
                      <a:gd name="connsiteX15" fmla="*/ 266700 w 598500"/>
                      <a:gd name="connsiteY15" fmla="*/ 542925 h 1114425"/>
                      <a:gd name="connsiteX16" fmla="*/ 285750 w 598500"/>
                      <a:gd name="connsiteY16" fmla="*/ 571500 h 1114425"/>
                      <a:gd name="connsiteX17" fmla="*/ 333375 w 598500"/>
                      <a:gd name="connsiteY17" fmla="*/ 628650 h 1114425"/>
                      <a:gd name="connsiteX18" fmla="*/ 352425 w 598500"/>
                      <a:gd name="connsiteY18" fmla="*/ 685800 h 1114425"/>
                      <a:gd name="connsiteX19" fmla="*/ 361950 w 598500"/>
                      <a:gd name="connsiteY19" fmla="*/ 714375 h 1114425"/>
                      <a:gd name="connsiteX20" fmla="*/ 409575 w 598500"/>
                      <a:gd name="connsiteY20" fmla="*/ 771525 h 1114425"/>
                      <a:gd name="connsiteX21" fmla="*/ 495300 w 598500"/>
                      <a:gd name="connsiteY21" fmla="*/ 866775 h 1114425"/>
                      <a:gd name="connsiteX22" fmla="*/ 514350 w 598500"/>
                      <a:gd name="connsiteY22" fmla="*/ 895350 h 1114425"/>
                      <a:gd name="connsiteX23" fmla="*/ 571500 w 598500"/>
                      <a:gd name="connsiteY23" fmla="*/ 971550 h 1114425"/>
                      <a:gd name="connsiteX24" fmla="*/ 590550 w 598500"/>
                      <a:gd name="connsiteY24" fmla="*/ 1000125 h 1114425"/>
                      <a:gd name="connsiteX25" fmla="*/ 581025 w 598500"/>
                      <a:gd name="connsiteY25" fmla="*/ 1057275 h 1114425"/>
                      <a:gd name="connsiteX26" fmla="*/ 428625 w 598500"/>
                      <a:gd name="connsiteY26" fmla="*/ 1076325 h 1114425"/>
                      <a:gd name="connsiteX27" fmla="*/ 419100 w 598500"/>
                      <a:gd name="connsiteY27" fmla="*/ 1114425 h 1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98500" h="1114425">
                        <a:moveTo>
                          <a:pt x="0" y="0"/>
                        </a:moveTo>
                        <a:cubicBezTo>
                          <a:pt x="15875" y="12700"/>
                          <a:pt x="32325" y="24713"/>
                          <a:pt x="47625" y="38100"/>
                        </a:cubicBezTo>
                        <a:cubicBezTo>
                          <a:pt x="106297" y="89438"/>
                          <a:pt x="46294" y="46738"/>
                          <a:pt x="104775" y="85725"/>
                        </a:cubicBezTo>
                        <a:cubicBezTo>
                          <a:pt x="111125" y="95250"/>
                          <a:pt x="115730" y="106205"/>
                          <a:pt x="123825" y="114300"/>
                        </a:cubicBezTo>
                        <a:cubicBezTo>
                          <a:pt x="131920" y="122395"/>
                          <a:pt x="143606" y="126021"/>
                          <a:pt x="152400" y="133350"/>
                        </a:cubicBezTo>
                        <a:cubicBezTo>
                          <a:pt x="162748" y="141974"/>
                          <a:pt x="171450" y="152400"/>
                          <a:pt x="180975" y="161925"/>
                        </a:cubicBezTo>
                        <a:cubicBezTo>
                          <a:pt x="177800" y="193675"/>
                          <a:pt x="176302" y="225638"/>
                          <a:pt x="171450" y="257175"/>
                        </a:cubicBezTo>
                        <a:cubicBezTo>
                          <a:pt x="169923" y="267098"/>
                          <a:pt x="168197" y="277910"/>
                          <a:pt x="161925" y="285750"/>
                        </a:cubicBezTo>
                        <a:cubicBezTo>
                          <a:pt x="154774" y="294689"/>
                          <a:pt x="142875" y="298450"/>
                          <a:pt x="133350" y="304800"/>
                        </a:cubicBezTo>
                        <a:cubicBezTo>
                          <a:pt x="130175" y="314325"/>
                          <a:pt x="128315" y="324395"/>
                          <a:pt x="123825" y="333375"/>
                        </a:cubicBezTo>
                        <a:cubicBezTo>
                          <a:pt x="118705" y="343614"/>
                          <a:pt x="102530" y="350725"/>
                          <a:pt x="104775" y="361950"/>
                        </a:cubicBezTo>
                        <a:cubicBezTo>
                          <a:pt x="107020" y="373175"/>
                          <a:pt x="123825" y="374650"/>
                          <a:pt x="133350" y="381000"/>
                        </a:cubicBezTo>
                        <a:cubicBezTo>
                          <a:pt x="184150" y="457200"/>
                          <a:pt x="117475" y="365125"/>
                          <a:pt x="180975" y="428625"/>
                        </a:cubicBezTo>
                        <a:cubicBezTo>
                          <a:pt x="189070" y="436720"/>
                          <a:pt x="192696" y="448406"/>
                          <a:pt x="200025" y="457200"/>
                        </a:cubicBezTo>
                        <a:cubicBezTo>
                          <a:pt x="208649" y="467548"/>
                          <a:pt x="220330" y="475142"/>
                          <a:pt x="228600" y="485775"/>
                        </a:cubicBezTo>
                        <a:cubicBezTo>
                          <a:pt x="242656" y="503847"/>
                          <a:pt x="254000" y="523875"/>
                          <a:pt x="266700" y="542925"/>
                        </a:cubicBezTo>
                        <a:cubicBezTo>
                          <a:pt x="273050" y="552450"/>
                          <a:pt x="277655" y="563405"/>
                          <a:pt x="285750" y="571500"/>
                        </a:cubicBezTo>
                        <a:cubicBezTo>
                          <a:pt x="303695" y="589445"/>
                          <a:pt x="322766" y="604780"/>
                          <a:pt x="333375" y="628650"/>
                        </a:cubicBezTo>
                        <a:cubicBezTo>
                          <a:pt x="341530" y="647000"/>
                          <a:pt x="346075" y="666750"/>
                          <a:pt x="352425" y="685800"/>
                        </a:cubicBezTo>
                        <a:cubicBezTo>
                          <a:pt x="355600" y="695325"/>
                          <a:pt x="356381" y="706021"/>
                          <a:pt x="361950" y="714375"/>
                        </a:cubicBezTo>
                        <a:cubicBezTo>
                          <a:pt x="413403" y="791554"/>
                          <a:pt x="343570" y="690852"/>
                          <a:pt x="409575" y="771525"/>
                        </a:cubicBezTo>
                        <a:cubicBezTo>
                          <a:pt x="486397" y="865419"/>
                          <a:pt x="435691" y="827036"/>
                          <a:pt x="495300" y="866775"/>
                        </a:cubicBezTo>
                        <a:cubicBezTo>
                          <a:pt x="501650" y="876300"/>
                          <a:pt x="507617" y="886092"/>
                          <a:pt x="514350" y="895350"/>
                        </a:cubicBezTo>
                        <a:cubicBezTo>
                          <a:pt x="533024" y="921027"/>
                          <a:pt x="553888" y="945132"/>
                          <a:pt x="571500" y="971550"/>
                        </a:cubicBezTo>
                        <a:lnTo>
                          <a:pt x="590550" y="1000125"/>
                        </a:lnTo>
                        <a:cubicBezTo>
                          <a:pt x="587375" y="1019175"/>
                          <a:pt x="598500" y="1049052"/>
                          <a:pt x="581025" y="1057275"/>
                        </a:cubicBezTo>
                        <a:cubicBezTo>
                          <a:pt x="534703" y="1079074"/>
                          <a:pt x="428625" y="1076325"/>
                          <a:pt x="428625" y="1076325"/>
                        </a:cubicBezTo>
                        <a:cubicBezTo>
                          <a:pt x="418096" y="1107912"/>
                          <a:pt x="419100" y="1094860"/>
                          <a:pt x="419100" y="111442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4" name="Freihandform 383"/>
                  <p:cNvSpPr/>
                  <p:nvPr/>
                </p:nvSpPr>
                <p:spPr>
                  <a:xfrm rot="6100994">
                    <a:off x="3225942" y="3049352"/>
                    <a:ext cx="596652" cy="792088"/>
                  </a:xfrm>
                  <a:custGeom>
                    <a:avLst/>
                    <a:gdLst>
                      <a:gd name="connsiteX0" fmla="*/ 228600 w 1028700"/>
                      <a:gd name="connsiteY0" fmla="*/ 0 h 1419225"/>
                      <a:gd name="connsiteX1" fmla="*/ 219075 w 1028700"/>
                      <a:gd name="connsiteY1" fmla="*/ 95250 h 1419225"/>
                      <a:gd name="connsiteX2" fmla="*/ 142875 w 1028700"/>
                      <a:gd name="connsiteY2" fmla="*/ 161925 h 1419225"/>
                      <a:gd name="connsiteX3" fmla="*/ 85725 w 1028700"/>
                      <a:gd name="connsiteY3" fmla="*/ 209550 h 1419225"/>
                      <a:gd name="connsiteX4" fmla="*/ 57150 w 1028700"/>
                      <a:gd name="connsiteY4" fmla="*/ 228600 h 1419225"/>
                      <a:gd name="connsiteX5" fmla="*/ 9525 w 1028700"/>
                      <a:gd name="connsiteY5" fmla="*/ 266700 h 1419225"/>
                      <a:gd name="connsiteX6" fmla="*/ 0 w 1028700"/>
                      <a:gd name="connsiteY6" fmla="*/ 295275 h 1419225"/>
                      <a:gd name="connsiteX7" fmla="*/ 9525 w 1028700"/>
                      <a:gd name="connsiteY7" fmla="*/ 323850 h 1419225"/>
                      <a:gd name="connsiteX8" fmla="*/ 123825 w 1028700"/>
                      <a:gd name="connsiteY8" fmla="*/ 447675 h 1419225"/>
                      <a:gd name="connsiteX9" fmla="*/ 219075 w 1028700"/>
                      <a:gd name="connsiteY9" fmla="*/ 514350 h 1419225"/>
                      <a:gd name="connsiteX10" fmla="*/ 257175 w 1028700"/>
                      <a:gd name="connsiteY10" fmla="*/ 542925 h 1419225"/>
                      <a:gd name="connsiteX11" fmla="*/ 276225 w 1028700"/>
                      <a:gd name="connsiteY11" fmla="*/ 571500 h 1419225"/>
                      <a:gd name="connsiteX12" fmla="*/ 304800 w 1028700"/>
                      <a:gd name="connsiteY12" fmla="*/ 619125 h 1419225"/>
                      <a:gd name="connsiteX13" fmla="*/ 352425 w 1028700"/>
                      <a:gd name="connsiteY13" fmla="*/ 666750 h 1419225"/>
                      <a:gd name="connsiteX14" fmla="*/ 447675 w 1028700"/>
                      <a:gd name="connsiteY14" fmla="*/ 742950 h 1419225"/>
                      <a:gd name="connsiteX15" fmla="*/ 533400 w 1028700"/>
                      <a:gd name="connsiteY15" fmla="*/ 800100 h 1419225"/>
                      <a:gd name="connsiteX16" fmla="*/ 600075 w 1028700"/>
                      <a:gd name="connsiteY16" fmla="*/ 876300 h 1419225"/>
                      <a:gd name="connsiteX17" fmla="*/ 638175 w 1028700"/>
                      <a:gd name="connsiteY17" fmla="*/ 923925 h 1419225"/>
                      <a:gd name="connsiteX18" fmla="*/ 676275 w 1028700"/>
                      <a:gd name="connsiteY18" fmla="*/ 962025 h 1419225"/>
                      <a:gd name="connsiteX19" fmla="*/ 714375 w 1028700"/>
                      <a:gd name="connsiteY19" fmla="*/ 971550 h 1419225"/>
                      <a:gd name="connsiteX20" fmla="*/ 790575 w 1028700"/>
                      <a:gd name="connsiteY20" fmla="*/ 1000125 h 1419225"/>
                      <a:gd name="connsiteX21" fmla="*/ 781050 w 1028700"/>
                      <a:gd name="connsiteY21" fmla="*/ 1047750 h 1419225"/>
                      <a:gd name="connsiteX22" fmla="*/ 723900 w 1028700"/>
                      <a:gd name="connsiteY22" fmla="*/ 1085850 h 1419225"/>
                      <a:gd name="connsiteX23" fmla="*/ 971550 w 1028700"/>
                      <a:gd name="connsiteY23" fmla="*/ 1123950 h 1419225"/>
                      <a:gd name="connsiteX24" fmla="*/ 1028700 w 1028700"/>
                      <a:gd name="connsiteY24" fmla="*/ 1152525 h 1419225"/>
                      <a:gd name="connsiteX25" fmla="*/ 1019175 w 1028700"/>
                      <a:gd name="connsiteY25" fmla="*/ 1257300 h 1419225"/>
                      <a:gd name="connsiteX26" fmla="*/ 1009650 w 1028700"/>
                      <a:gd name="connsiteY26" fmla="*/ 1419225 h 1419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28700" h="1419225">
                        <a:moveTo>
                          <a:pt x="228600" y="0"/>
                        </a:moveTo>
                        <a:cubicBezTo>
                          <a:pt x="225425" y="31750"/>
                          <a:pt x="229165" y="64979"/>
                          <a:pt x="219075" y="95250"/>
                        </a:cubicBezTo>
                        <a:cubicBezTo>
                          <a:pt x="200836" y="149968"/>
                          <a:pt x="179092" y="136573"/>
                          <a:pt x="142875" y="161925"/>
                        </a:cubicBezTo>
                        <a:cubicBezTo>
                          <a:pt x="122560" y="176145"/>
                          <a:pt x="105299" y="194326"/>
                          <a:pt x="85725" y="209550"/>
                        </a:cubicBezTo>
                        <a:cubicBezTo>
                          <a:pt x="76689" y="216578"/>
                          <a:pt x="66308" y="221731"/>
                          <a:pt x="57150" y="228600"/>
                        </a:cubicBezTo>
                        <a:cubicBezTo>
                          <a:pt x="40886" y="240798"/>
                          <a:pt x="25400" y="254000"/>
                          <a:pt x="9525" y="266700"/>
                        </a:cubicBezTo>
                        <a:cubicBezTo>
                          <a:pt x="6350" y="276225"/>
                          <a:pt x="0" y="285235"/>
                          <a:pt x="0" y="295275"/>
                        </a:cubicBezTo>
                        <a:cubicBezTo>
                          <a:pt x="0" y="305315"/>
                          <a:pt x="3956" y="315496"/>
                          <a:pt x="9525" y="323850"/>
                        </a:cubicBezTo>
                        <a:cubicBezTo>
                          <a:pt x="32656" y="358547"/>
                          <a:pt x="96166" y="422530"/>
                          <a:pt x="123825" y="447675"/>
                        </a:cubicBezTo>
                        <a:cubicBezTo>
                          <a:pt x="145093" y="467010"/>
                          <a:pt x="199407" y="500583"/>
                          <a:pt x="219075" y="514350"/>
                        </a:cubicBezTo>
                        <a:cubicBezTo>
                          <a:pt x="232080" y="523454"/>
                          <a:pt x="245950" y="531700"/>
                          <a:pt x="257175" y="542925"/>
                        </a:cubicBezTo>
                        <a:cubicBezTo>
                          <a:pt x="265270" y="551020"/>
                          <a:pt x="270158" y="561792"/>
                          <a:pt x="276225" y="571500"/>
                        </a:cubicBezTo>
                        <a:cubicBezTo>
                          <a:pt x="286037" y="587199"/>
                          <a:pt x="293235" y="604669"/>
                          <a:pt x="304800" y="619125"/>
                        </a:cubicBezTo>
                        <a:cubicBezTo>
                          <a:pt x="318825" y="636656"/>
                          <a:pt x="335813" y="651648"/>
                          <a:pt x="352425" y="666750"/>
                        </a:cubicBezTo>
                        <a:cubicBezTo>
                          <a:pt x="373452" y="685865"/>
                          <a:pt x="420670" y="724254"/>
                          <a:pt x="447675" y="742950"/>
                        </a:cubicBezTo>
                        <a:cubicBezTo>
                          <a:pt x="475911" y="762498"/>
                          <a:pt x="509116" y="775816"/>
                          <a:pt x="533400" y="800100"/>
                        </a:cubicBezTo>
                        <a:cubicBezTo>
                          <a:pt x="576350" y="843050"/>
                          <a:pt x="553560" y="818156"/>
                          <a:pt x="600075" y="876300"/>
                        </a:cubicBezTo>
                        <a:cubicBezTo>
                          <a:pt x="616099" y="924372"/>
                          <a:pt x="597963" y="889458"/>
                          <a:pt x="638175" y="923925"/>
                        </a:cubicBezTo>
                        <a:cubicBezTo>
                          <a:pt x="651812" y="935614"/>
                          <a:pt x="661045" y="952506"/>
                          <a:pt x="676275" y="962025"/>
                        </a:cubicBezTo>
                        <a:cubicBezTo>
                          <a:pt x="687376" y="968963"/>
                          <a:pt x="702118" y="966953"/>
                          <a:pt x="714375" y="971550"/>
                        </a:cubicBezTo>
                        <a:cubicBezTo>
                          <a:pt x="813993" y="1008907"/>
                          <a:pt x="692778" y="975676"/>
                          <a:pt x="790575" y="1000125"/>
                        </a:cubicBezTo>
                        <a:cubicBezTo>
                          <a:pt x="787400" y="1016000"/>
                          <a:pt x="790989" y="1034971"/>
                          <a:pt x="781050" y="1047750"/>
                        </a:cubicBezTo>
                        <a:cubicBezTo>
                          <a:pt x="766994" y="1065822"/>
                          <a:pt x="723900" y="1085850"/>
                          <a:pt x="723900" y="1085850"/>
                        </a:cubicBezTo>
                        <a:cubicBezTo>
                          <a:pt x="819688" y="1149709"/>
                          <a:pt x="701220" y="1077341"/>
                          <a:pt x="971550" y="1123950"/>
                        </a:cubicBezTo>
                        <a:cubicBezTo>
                          <a:pt x="992539" y="1127569"/>
                          <a:pt x="1009650" y="1143000"/>
                          <a:pt x="1028700" y="1152525"/>
                        </a:cubicBezTo>
                        <a:cubicBezTo>
                          <a:pt x="1025525" y="1187450"/>
                          <a:pt x="1021674" y="1222320"/>
                          <a:pt x="1019175" y="1257300"/>
                        </a:cubicBezTo>
                        <a:cubicBezTo>
                          <a:pt x="1015323" y="1311231"/>
                          <a:pt x="1009650" y="1419225"/>
                          <a:pt x="1009650" y="141922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5" name="Freihandform 384"/>
                  <p:cNvSpPr/>
                  <p:nvPr/>
                </p:nvSpPr>
                <p:spPr>
                  <a:xfrm>
                    <a:off x="2628361" y="2418606"/>
                    <a:ext cx="504056" cy="360040"/>
                  </a:xfrm>
                  <a:custGeom>
                    <a:avLst/>
                    <a:gdLst>
                      <a:gd name="connsiteX0" fmla="*/ 0 w 752475"/>
                      <a:gd name="connsiteY0" fmla="*/ 29289 h 449012"/>
                      <a:gd name="connsiteX1" fmla="*/ 95250 w 752475"/>
                      <a:gd name="connsiteY1" fmla="*/ 10239 h 449012"/>
                      <a:gd name="connsiteX2" fmla="*/ 152400 w 752475"/>
                      <a:gd name="connsiteY2" fmla="*/ 29289 h 449012"/>
                      <a:gd name="connsiteX3" fmla="*/ 276225 w 752475"/>
                      <a:gd name="connsiteY3" fmla="*/ 57864 h 449012"/>
                      <a:gd name="connsiteX4" fmla="*/ 361950 w 752475"/>
                      <a:gd name="connsiteY4" fmla="*/ 105489 h 449012"/>
                      <a:gd name="connsiteX5" fmla="*/ 409575 w 752475"/>
                      <a:gd name="connsiteY5" fmla="*/ 162639 h 449012"/>
                      <a:gd name="connsiteX6" fmla="*/ 504825 w 752475"/>
                      <a:gd name="connsiteY6" fmla="*/ 181689 h 449012"/>
                      <a:gd name="connsiteX7" fmla="*/ 523875 w 752475"/>
                      <a:gd name="connsiteY7" fmla="*/ 210264 h 449012"/>
                      <a:gd name="connsiteX8" fmla="*/ 561975 w 752475"/>
                      <a:gd name="connsiteY8" fmla="*/ 219789 h 449012"/>
                      <a:gd name="connsiteX9" fmla="*/ 590550 w 752475"/>
                      <a:gd name="connsiteY9" fmla="*/ 229314 h 449012"/>
                      <a:gd name="connsiteX10" fmla="*/ 657225 w 752475"/>
                      <a:gd name="connsiteY10" fmla="*/ 305514 h 449012"/>
                      <a:gd name="connsiteX11" fmla="*/ 676275 w 752475"/>
                      <a:gd name="connsiteY11" fmla="*/ 362664 h 449012"/>
                      <a:gd name="connsiteX12" fmla="*/ 685800 w 752475"/>
                      <a:gd name="connsiteY12" fmla="*/ 391239 h 449012"/>
                      <a:gd name="connsiteX13" fmla="*/ 695325 w 752475"/>
                      <a:gd name="connsiteY13" fmla="*/ 438864 h 449012"/>
                      <a:gd name="connsiteX14" fmla="*/ 752475 w 752475"/>
                      <a:gd name="connsiteY14" fmla="*/ 448389 h 44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752475" h="449012">
                        <a:moveTo>
                          <a:pt x="0" y="29289"/>
                        </a:moveTo>
                        <a:cubicBezTo>
                          <a:pt x="31750" y="22939"/>
                          <a:pt x="64533" y="0"/>
                          <a:pt x="95250" y="10239"/>
                        </a:cubicBezTo>
                        <a:cubicBezTo>
                          <a:pt x="114300" y="16589"/>
                          <a:pt x="132919" y="24419"/>
                          <a:pt x="152400" y="29289"/>
                        </a:cubicBezTo>
                        <a:cubicBezTo>
                          <a:pt x="244306" y="52266"/>
                          <a:pt x="202927" y="43204"/>
                          <a:pt x="276225" y="57864"/>
                        </a:cubicBezTo>
                        <a:cubicBezTo>
                          <a:pt x="341729" y="101533"/>
                          <a:pt x="311655" y="88724"/>
                          <a:pt x="361950" y="105489"/>
                        </a:cubicBezTo>
                        <a:cubicBezTo>
                          <a:pt x="372158" y="136113"/>
                          <a:pt x="370300" y="148612"/>
                          <a:pt x="409575" y="162639"/>
                        </a:cubicBezTo>
                        <a:cubicBezTo>
                          <a:pt x="440067" y="173529"/>
                          <a:pt x="504825" y="181689"/>
                          <a:pt x="504825" y="181689"/>
                        </a:cubicBezTo>
                        <a:cubicBezTo>
                          <a:pt x="511175" y="191214"/>
                          <a:pt x="514350" y="203914"/>
                          <a:pt x="523875" y="210264"/>
                        </a:cubicBezTo>
                        <a:cubicBezTo>
                          <a:pt x="534767" y="217526"/>
                          <a:pt x="549388" y="216193"/>
                          <a:pt x="561975" y="219789"/>
                        </a:cubicBezTo>
                        <a:cubicBezTo>
                          <a:pt x="571629" y="222547"/>
                          <a:pt x="581025" y="226139"/>
                          <a:pt x="590550" y="229314"/>
                        </a:cubicBezTo>
                        <a:cubicBezTo>
                          <a:pt x="635000" y="295989"/>
                          <a:pt x="609600" y="273764"/>
                          <a:pt x="657225" y="305514"/>
                        </a:cubicBezTo>
                        <a:lnTo>
                          <a:pt x="676275" y="362664"/>
                        </a:lnTo>
                        <a:cubicBezTo>
                          <a:pt x="679450" y="372189"/>
                          <a:pt x="683831" y="381394"/>
                          <a:pt x="685800" y="391239"/>
                        </a:cubicBezTo>
                        <a:cubicBezTo>
                          <a:pt x="688975" y="407114"/>
                          <a:pt x="683877" y="427416"/>
                          <a:pt x="695325" y="438864"/>
                        </a:cubicBezTo>
                        <a:cubicBezTo>
                          <a:pt x="705473" y="449012"/>
                          <a:pt x="734721" y="448389"/>
                          <a:pt x="752475" y="448389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6" name="Freihandform 385"/>
                  <p:cNvSpPr/>
                  <p:nvPr/>
                </p:nvSpPr>
                <p:spPr>
                  <a:xfrm>
                    <a:off x="2700368" y="2706638"/>
                    <a:ext cx="288032" cy="329183"/>
                  </a:xfrm>
                  <a:custGeom>
                    <a:avLst/>
                    <a:gdLst>
                      <a:gd name="connsiteX0" fmla="*/ 239129 w 239129"/>
                      <a:gd name="connsiteY0" fmla="*/ 0 h 257175"/>
                      <a:gd name="connsiteX1" fmla="*/ 191504 w 239129"/>
                      <a:gd name="connsiteY1" fmla="*/ 28575 h 257175"/>
                      <a:gd name="connsiteX2" fmla="*/ 162929 w 239129"/>
                      <a:gd name="connsiteY2" fmla="*/ 66675 h 257175"/>
                      <a:gd name="connsiteX3" fmla="*/ 96254 w 239129"/>
                      <a:gd name="connsiteY3" fmla="*/ 133350 h 257175"/>
                      <a:gd name="connsiteX4" fmla="*/ 58154 w 239129"/>
                      <a:gd name="connsiteY4" fmla="*/ 171450 h 257175"/>
                      <a:gd name="connsiteX5" fmla="*/ 10529 w 239129"/>
                      <a:gd name="connsiteY5" fmla="*/ 219075 h 257175"/>
                      <a:gd name="connsiteX6" fmla="*/ 1004 w 239129"/>
                      <a:gd name="connsiteY6" fmla="*/ 257175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129" h="257175">
                        <a:moveTo>
                          <a:pt x="239129" y="0"/>
                        </a:moveTo>
                        <a:cubicBezTo>
                          <a:pt x="223254" y="9525"/>
                          <a:pt x="205437" y="16384"/>
                          <a:pt x="191504" y="28575"/>
                        </a:cubicBezTo>
                        <a:cubicBezTo>
                          <a:pt x="179557" y="39029"/>
                          <a:pt x="173608" y="54928"/>
                          <a:pt x="162929" y="66675"/>
                        </a:cubicBezTo>
                        <a:cubicBezTo>
                          <a:pt x="141786" y="89932"/>
                          <a:pt x="118479" y="111125"/>
                          <a:pt x="96254" y="133350"/>
                        </a:cubicBezTo>
                        <a:lnTo>
                          <a:pt x="58154" y="171450"/>
                        </a:lnTo>
                        <a:lnTo>
                          <a:pt x="10529" y="219075"/>
                        </a:lnTo>
                        <a:cubicBezTo>
                          <a:pt x="0" y="250662"/>
                          <a:pt x="1004" y="237610"/>
                          <a:pt x="1004" y="25717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ihandform 386"/>
                  <p:cNvSpPr/>
                  <p:nvPr/>
                </p:nvSpPr>
                <p:spPr>
                  <a:xfrm rot="17468435">
                    <a:off x="2545782" y="2447699"/>
                    <a:ext cx="288032" cy="329183"/>
                  </a:xfrm>
                  <a:custGeom>
                    <a:avLst/>
                    <a:gdLst>
                      <a:gd name="connsiteX0" fmla="*/ 239129 w 239129"/>
                      <a:gd name="connsiteY0" fmla="*/ 0 h 257175"/>
                      <a:gd name="connsiteX1" fmla="*/ 191504 w 239129"/>
                      <a:gd name="connsiteY1" fmla="*/ 28575 h 257175"/>
                      <a:gd name="connsiteX2" fmla="*/ 162929 w 239129"/>
                      <a:gd name="connsiteY2" fmla="*/ 66675 h 257175"/>
                      <a:gd name="connsiteX3" fmla="*/ 96254 w 239129"/>
                      <a:gd name="connsiteY3" fmla="*/ 133350 h 257175"/>
                      <a:gd name="connsiteX4" fmla="*/ 58154 w 239129"/>
                      <a:gd name="connsiteY4" fmla="*/ 171450 h 257175"/>
                      <a:gd name="connsiteX5" fmla="*/ 10529 w 239129"/>
                      <a:gd name="connsiteY5" fmla="*/ 219075 h 257175"/>
                      <a:gd name="connsiteX6" fmla="*/ 1004 w 239129"/>
                      <a:gd name="connsiteY6" fmla="*/ 257175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129" h="257175">
                        <a:moveTo>
                          <a:pt x="239129" y="0"/>
                        </a:moveTo>
                        <a:cubicBezTo>
                          <a:pt x="223254" y="9525"/>
                          <a:pt x="205437" y="16384"/>
                          <a:pt x="191504" y="28575"/>
                        </a:cubicBezTo>
                        <a:cubicBezTo>
                          <a:pt x="179557" y="39029"/>
                          <a:pt x="173608" y="54928"/>
                          <a:pt x="162929" y="66675"/>
                        </a:cubicBezTo>
                        <a:cubicBezTo>
                          <a:pt x="141786" y="89932"/>
                          <a:pt x="118479" y="111125"/>
                          <a:pt x="96254" y="133350"/>
                        </a:cubicBezTo>
                        <a:lnTo>
                          <a:pt x="58154" y="171450"/>
                        </a:lnTo>
                        <a:lnTo>
                          <a:pt x="10529" y="219075"/>
                        </a:lnTo>
                        <a:cubicBezTo>
                          <a:pt x="0" y="250662"/>
                          <a:pt x="1004" y="237610"/>
                          <a:pt x="1004" y="25717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ihandform 387"/>
                  <p:cNvSpPr/>
                  <p:nvPr/>
                </p:nvSpPr>
                <p:spPr>
                  <a:xfrm>
                    <a:off x="2700368" y="2875037"/>
                    <a:ext cx="284609" cy="1228725"/>
                  </a:xfrm>
                  <a:custGeom>
                    <a:avLst/>
                    <a:gdLst>
                      <a:gd name="connsiteX0" fmla="*/ 428625 w 428625"/>
                      <a:gd name="connsiteY0" fmla="*/ 0 h 1228725"/>
                      <a:gd name="connsiteX1" fmla="*/ 323850 w 428625"/>
                      <a:gd name="connsiteY1" fmla="*/ 104775 h 1228725"/>
                      <a:gd name="connsiteX2" fmla="*/ 295275 w 428625"/>
                      <a:gd name="connsiteY2" fmla="*/ 114300 h 1228725"/>
                      <a:gd name="connsiteX3" fmla="*/ 247650 w 428625"/>
                      <a:gd name="connsiteY3" fmla="*/ 171450 h 1228725"/>
                      <a:gd name="connsiteX4" fmla="*/ 276225 w 428625"/>
                      <a:gd name="connsiteY4" fmla="*/ 304800 h 1228725"/>
                      <a:gd name="connsiteX5" fmla="*/ 295275 w 428625"/>
                      <a:gd name="connsiteY5" fmla="*/ 371475 h 1228725"/>
                      <a:gd name="connsiteX6" fmla="*/ 257175 w 428625"/>
                      <a:gd name="connsiteY6" fmla="*/ 428625 h 1228725"/>
                      <a:gd name="connsiteX7" fmla="*/ 219075 w 428625"/>
                      <a:gd name="connsiteY7" fmla="*/ 485775 h 1228725"/>
                      <a:gd name="connsiteX8" fmla="*/ 200025 w 428625"/>
                      <a:gd name="connsiteY8" fmla="*/ 514350 h 1228725"/>
                      <a:gd name="connsiteX9" fmla="*/ 180975 w 428625"/>
                      <a:gd name="connsiteY9" fmla="*/ 542925 h 1228725"/>
                      <a:gd name="connsiteX10" fmla="*/ 152400 w 428625"/>
                      <a:gd name="connsiteY10" fmla="*/ 561975 h 1228725"/>
                      <a:gd name="connsiteX11" fmla="*/ 123825 w 428625"/>
                      <a:gd name="connsiteY11" fmla="*/ 619125 h 1228725"/>
                      <a:gd name="connsiteX12" fmla="*/ 95250 w 428625"/>
                      <a:gd name="connsiteY12" fmla="*/ 638175 h 1228725"/>
                      <a:gd name="connsiteX13" fmla="*/ 85725 w 428625"/>
                      <a:gd name="connsiteY13" fmla="*/ 666750 h 1228725"/>
                      <a:gd name="connsiteX14" fmla="*/ 19050 w 428625"/>
                      <a:gd name="connsiteY14" fmla="*/ 752475 h 1228725"/>
                      <a:gd name="connsiteX15" fmla="*/ 0 w 428625"/>
                      <a:gd name="connsiteY15" fmla="*/ 809625 h 1228725"/>
                      <a:gd name="connsiteX16" fmla="*/ 9525 w 428625"/>
                      <a:gd name="connsiteY16" fmla="*/ 914400 h 1228725"/>
                      <a:gd name="connsiteX17" fmla="*/ 123825 w 428625"/>
                      <a:gd name="connsiteY17" fmla="*/ 1009650 h 1228725"/>
                      <a:gd name="connsiteX18" fmla="*/ 333375 w 428625"/>
                      <a:gd name="connsiteY18" fmla="*/ 1114425 h 1228725"/>
                      <a:gd name="connsiteX19" fmla="*/ 390525 w 428625"/>
                      <a:gd name="connsiteY19" fmla="*/ 1143000 h 1228725"/>
                      <a:gd name="connsiteX20" fmla="*/ 381000 w 428625"/>
                      <a:gd name="connsiteY20" fmla="*/ 1228725 h 122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8625" h="1228725">
                        <a:moveTo>
                          <a:pt x="428625" y="0"/>
                        </a:moveTo>
                        <a:cubicBezTo>
                          <a:pt x="388532" y="50116"/>
                          <a:pt x="382500" y="63720"/>
                          <a:pt x="323850" y="104775"/>
                        </a:cubicBezTo>
                        <a:cubicBezTo>
                          <a:pt x="315625" y="110533"/>
                          <a:pt x="304800" y="111125"/>
                          <a:pt x="295275" y="114300"/>
                        </a:cubicBezTo>
                        <a:cubicBezTo>
                          <a:pt x="288253" y="121322"/>
                          <a:pt x="248976" y="156863"/>
                          <a:pt x="247650" y="171450"/>
                        </a:cubicBezTo>
                        <a:cubicBezTo>
                          <a:pt x="243359" y="218654"/>
                          <a:pt x="261873" y="261743"/>
                          <a:pt x="276225" y="304800"/>
                        </a:cubicBezTo>
                        <a:cubicBezTo>
                          <a:pt x="289890" y="345794"/>
                          <a:pt x="283315" y="323635"/>
                          <a:pt x="295275" y="371475"/>
                        </a:cubicBezTo>
                        <a:cubicBezTo>
                          <a:pt x="277059" y="426124"/>
                          <a:pt x="298795" y="375113"/>
                          <a:pt x="257175" y="428625"/>
                        </a:cubicBezTo>
                        <a:cubicBezTo>
                          <a:pt x="243119" y="446697"/>
                          <a:pt x="231775" y="466725"/>
                          <a:pt x="219075" y="485775"/>
                        </a:cubicBezTo>
                        <a:lnTo>
                          <a:pt x="200025" y="514350"/>
                        </a:lnTo>
                        <a:cubicBezTo>
                          <a:pt x="193675" y="523875"/>
                          <a:pt x="190500" y="536575"/>
                          <a:pt x="180975" y="542925"/>
                        </a:cubicBezTo>
                        <a:lnTo>
                          <a:pt x="152400" y="561975"/>
                        </a:lnTo>
                        <a:cubicBezTo>
                          <a:pt x="144653" y="585216"/>
                          <a:pt x="142289" y="600661"/>
                          <a:pt x="123825" y="619125"/>
                        </a:cubicBezTo>
                        <a:cubicBezTo>
                          <a:pt x="115730" y="627220"/>
                          <a:pt x="104775" y="631825"/>
                          <a:pt x="95250" y="638175"/>
                        </a:cubicBezTo>
                        <a:cubicBezTo>
                          <a:pt x="92075" y="647700"/>
                          <a:pt x="91294" y="658396"/>
                          <a:pt x="85725" y="666750"/>
                        </a:cubicBezTo>
                        <a:cubicBezTo>
                          <a:pt x="52851" y="716060"/>
                          <a:pt x="44412" y="676390"/>
                          <a:pt x="19050" y="752475"/>
                        </a:cubicBezTo>
                        <a:lnTo>
                          <a:pt x="0" y="809625"/>
                        </a:lnTo>
                        <a:cubicBezTo>
                          <a:pt x="3175" y="844550"/>
                          <a:pt x="489" y="880515"/>
                          <a:pt x="9525" y="914400"/>
                        </a:cubicBezTo>
                        <a:cubicBezTo>
                          <a:pt x="19790" y="952895"/>
                          <a:pt x="109078" y="1002277"/>
                          <a:pt x="123825" y="1009650"/>
                        </a:cubicBezTo>
                        <a:cubicBezTo>
                          <a:pt x="193675" y="1044575"/>
                          <a:pt x="259288" y="1089729"/>
                          <a:pt x="333375" y="1114425"/>
                        </a:cubicBezTo>
                        <a:cubicBezTo>
                          <a:pt x="372810" y="1127570"/>
                          <a:pt x="353596" y="1118381"/>
                          <a:pt x="390525" y="1143000"/>
                        </a:cubicBezTo>
                        <a:cubicBezTo>
                          <a:pt x="380606" y="1222350"/>
                          <a:pt x="381000" y="1193602"/>
                          <a:pt x="381000" y="122872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9" name="Freihandform 388"/>
                  <p:cNvSpPr/>
                  <p:nvPr/>
                </p:nvSpPr>
                <p:spPr>
                  <a:xfrm>
                    <a:off x="2556352" y="4218806"/>
                    <a:ext cx="156964" cy="360040"/>
                  </a:xfrm>
                  <a:custGeom>
                    <a:avLst/>
                    <a:gdLst>
                      <a:gd name="connsiteX0" fmla="*/ 0 w 342900"/>
                      <a:gd name="connsiteY0" fmla="*/ 0 h 552450"/>
                      <a:gd name="connsiteX1" fmla="*/ 161925 w 342900"/>
                      <a:gd name="connsiteY1" fmla="*/ 219075 h 552450"/>
                      <a:gd name="connsiteX2" fmla="*/ 190500 w 342900"/>
                      <a:gd name="connsiteY2" fmla="*/ 266700 h 552450"/>
                      <a:gd name="connsiteX3" fmla="*/ 257175 w 342900"/>
                      <a:gd name="connsiteY3" fmla="*/ 342900 h 552450"/>
                      <a:gd name="connsiteX4" fmla="*/ 323850 w 342900"/>
                      <a:gd name="connsiteY4" fmla="*/ 514350 h 552450"/>
                      <a:gd name="connsiteX5" fmla="*/ 342900 w 342900"/>
                      <a:gd name="connsiteY5" fmla="*/ 552450 h 552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2900" h="552450">
                        <a:moveTo>
                          <a:pt x="0" y="0"/>
                        </a:moveTo>
                        <a:cubicBezTo>
                          <a:pt x="80870" y="97044"/>
                          <a:pt x="57437" y="65826"/>
                          <a:pt x="161925" y="219075"/>
                        </a:cubicBezTo>
                        <a:cubicBezTo>
                          <a:pt x="172354" y="234371"/>
                          <a:pt x="179212" y="252026"/>
                          <a:pt x="190500" y="266700"/>
                        </a:cubicBezTo>
                        <a:cubicBezTo>
                          <a:pt x="211078" y="293452"/>
                          <a:pt x="239152" y="314364"/>
                          <a:pt x="257175" y="342900"/>
                        </a:cubicBezTo>
                        <a:cubicBezTo>
                          <a:pt x="315707" y="435575"/>
                          <a:pt x="293452" y="430756"/>
                          <a:pt x="323850" y="514350"/>
                        </a:cubicBezTo>
                        <a:cubicBezTo>
                          <a:pt x="328702" y="527694"/>
                          <a:pt x="342900" y="552450"/>
                          <a:pt x="342900" y="552450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0" name="Freihandform 389"/>
                  <p:cNvSpPr/>
                  <p:nvPr/>
                </p:nvSpPr>
                <p:spPr>
                  <a:xfrm rot="1077431" flipV="1">
                    <a:off x="2966099" y="3622735"/>
                    <a:ext cx="1028700" cy="1419225"/>
                  </a:xfrm>
                  <a:custGeom>
                    <a:avLst/>
                    <a:gdLst>
                      <a:gd name="connsiteX0" fmla="*/ 228600 w 1028700"/>
                      <a:gd name="connsiteY0" fmla="*/ 0 h 1419225"/>
                      <a:gd name="connsiteX1" fmla="*/ 219075 w 1028700"/>
                      <a:gd name="connsiteY1" fmla="*/ 95250 h 1419225"/>
                      <a:gd name="connsiteX2" fmla="*/ 142875 w 1028700"/>
                      <a:gd name="connsiteY2" fmla="*/ 161925 h 1419225"/>
                      <a:gd name="connsiteX3" fmla="*/ 85725 w 1028700"/>
                      <a:gd name="connsiteY3" fmla="*/ 209550 h 1419225"/>
                      <a:gd name="connsiteX4" fmla="*/ 57150 w 1028700"/>
                      <a:gd name="connsiteY4" fmla="*/ 228600 h 1419225"/>
                      <a:gd name="connsiteX5" fmla="*/ 9525 w 1028700"/>
                      <a:gd name="connsiteY5" fmla="*/ 266700 h 1419225"/>
                      <a:gd name="connsiteX6" fmla="*/ 0 w 1028700"/>
                      <a:gd name="connsiteY6" fmla="*/ 295275 h 1419225"/>
                      <a:gd name="connsiteX7" fmla="*/ 9525 w 1028700"/>
                      <a:gd name="connsiteY7" fmla="*/ 323850 h 1419225"/>
                      <a:gd name="connsiteX8" fmla="*/ 123825 w 1028700"/>
                      <a:gd name="connsiteY8" fmla="*/ 447675 h 1419225"/>
                      <a:gd name="connsiteX9" fmla="*/ 219075 w 1028700"/>
                      <a:gd name="connsiteY9" fmla="*/ 514350 h 1419225"/>
                      <a:gd name="connsiteX10" fmla="*/ 257175 w 1028700"/>
                      <a:gd name="connsiteY10" fmla="*/ 542925 h 1419225"/>
                      <a:gd name="connsiteX11" fmla="*/ 276225 w 1028700"/>
                      <a:gd name="connsiteY11" fmla="*/ 571500 h 1419225"/>
                      <a:gd name="connsiteX12" fmla="*/ 304800 w 1028700"/>
                      <a:gd name="connsiteY12" fmla="*/ 619125 h 1419225"/>
                      <a:gd name="connsiteX13" fmla="*/ 352425 w 1028700"/>
                      <a:gd name="connsiteY13" fmla="*/ 666750 h 1419225"/>
                      <a:gd name="connsiteX14" fmla="*/ 447675 w 1028700"/>
                      <a:gd name="connsiteY14" fmla="*/ 742950 h 1419225"/>
                      <a:gd name="connsiteX15" fmla="*/ 533400 w 1028700"/>
                      <a:gd name="connsiteY15" fmla="*/ 800100 h 1419225"/>
                      <a:gd name="connsiteX16" fmla="*/ 600075 w 1028700"/>
                      <a:gd name="connsiteY16" fmla="*/ 876300 h 1419225"/>
                      <a:gd name="connsiteX17" fmla="*/ 638175 w 1028700"/>
                      <a:gd name="connsiteY17" fmla="*/ 923925 h 1419225"/>
                      <a:gd name="connsiteX18" fmla="*/ 676275 w 1028700"/>
                      <a:gd name="connsiteY18" fmla="*/ 962025 h 1419225"/>
                      <a:gd name="connsiteX19" fmla="*/ 714375 w 1028700"/>
                      <a:gd name="connsiteY19" fmla="*/ 971550 h 1419225"/>
                      <a:gd name="connsiteX20" fmla="*/ 790575 w 1028700"/>
                      <a:gd name="connsiteY20" fmla="*/ 1000125 h 1419225"/>
                      <a:gd name="connsiteX21" fmla="*/ 781050 w 1028700"/>
                      <a:gd name="connsiteY21" fmla="*/ 1047750 h 1419225"/>
                      <a:gd name="connsiteX22" fmla="*/ 723900 w 1028700"/>
                      <a:gd name="connsiteY22" fmla="*/ 1085850 h 1419225"/>
                      <a:gd name="connsiteX23" fmla="*/ 971550 w 1028700"/>
                      <a:gd name="connsiteY23" fmla="*/ 1123950 h 1419225"/>
                      <a:gd name="connsiteX24" fmla="*/ 1028700 w 1028700"/>
                      <a:gd name="connsiteY24" fmla="*/ 1152525 h 1419225"/>
                      <a:gd name="connsiteX25" fmla="*/ 1019175 w 1028700"/>
                      <a:gd name="connsiteY25" fmla="*/ 1257300 h 1419225"/>
                      <a:gd name="connsiteX26" fmla="*/ 1009650 w 1028700"/>
                      <a:gd name="connsiteY26" fmla="*/ 1419225 h 1419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28700" h="1419225">
                        <a:moveTo>
                          <a:pt x="228600" y="0"/>
                        </a:moveTo>
                        <a:cubicBezTo>
                          <a:pt x="225425" y="31750"/>
                          <a:pt x="229165" y="64979"/>
                          <a:pt x="219075" y="95250"/>
                        </a:cubicBezTo>
                        <a:cubicBezTo>
                          <a:pt x="200836" y="149968"/>
                          <a:pt x="179092" y="136573"/>
                          <a:pt x="142875" y="161925"/>
                        </a:cubicBezTo>
                        <a:cubicBezTo>
                          <a:pt x="122560" y="176145"/>
                          <a:pt x="105299" y="194326"/>
                          <a:pt x="85725" y="209550"/>
                        </a:cubicBezTo>
                        <a:cubicBezTo>
                          <a:pt x="76689" y="216578"/>
                          <a:pt x="66308" y="221731"/>
                          <a:pt x="57150" y="228600"/>
                        </a:cubicBezTo>
                        <a:cubicBezTo>
                          <a:pt x="40886" y="240798"/>
                          <a:pt x="25400" y="254000"/>
                          <a:pt x="9525" y="266700"/>
                        </a:cubicBezTo>
                        <a:cubicBezTo>
                          <a:pt x="6350" y="276225"/>
                          <a:pt x="0" y="285235"/>
                          <a:pt x="0" y="295275"/>
                        </a:cubicBezTo>
                        <a:cubicBezTo>
                          <a:pt x="0" y="305315"/>
                          <a:pt x="3956" y="315496"/>
                          <a:pt x="9525" y="323850"/>
                        </a:cubicBezTo>
                        <a:cubicBezTo>
                          <a:pt x="32656" y="358547"/>
                          <a:pt x="96166" y="422530"/>
                          <a:pt x="123825" y="447675"/>
                        </a:cubicBezTo>
                        <a:cubicBezTo>
                          <a:pt x="145093" y="467010"/>
                          <a:pt x="199407" y="500583"/>
                          <a:pt x="219075" y="514350"/>
                        </a:cubicBezTo>
                        <a:cubicBezTo>
                          <a:pt x="232080" y="523454"/>
                          <a:pt x="245950" y="531700"/>
                          <a:pt x="257175" y="542925"/>
                        </a:cubicBezTo>
                        <a:cubicBezTo>
                          <a:pt x="265270" y="551020"/>
                          <a:pt x="270158" y="561792"/>
                          <a:pt x="276225" y="571500"/>
                        </a:cubicBezTo>
                        <a:cubicBezTo>
                          <a:pt x="286037" y="587199"/>
                          <a:pt x="293235" y="604669"/>
                          <a:pt x="304800" y="619125"/>
                        </a:cubicBezTo>
                        <a:cubicBezTo>
                          <a:pt x="318825" y="636656"/>
                          <a:pt x="335813" y="651648"/>
                          <a:pt x="352425" y="666750"/>
                        </a:cubicBezTo>
                        <a:cubicBezTo>
                          <a:pt x="373452" y="685865"/>
                          <a:pt x="420670" y="724254"/>
                          <a:pt x="447675" y="742950"/>
                        </a:cubicBezTo>
                        <a:cubicBezTo>
                          <a:pt x="475911" y="762498"/>
                          <a:pt x="509116" y="775816"/>
                          <a:pt x="533400" y="800100"/>
                        </a:cubicBezTo>
                        <a:cubicBezTo>
                          <a:pt x="576350" y="843050"/>
                          <a:pt x="553560" y="818156"/>
                          <a:pt x="600075" y="876300"/>
                        </a:cubicBezTo>
                        <a:cubicBezTo>
                          <a:pt x="616099" y="924372"/>
                          <a:pt x="597963" y="889458"/>
                          <a:pt x="638175" y="923925"/>
                        </a:cubicBezTo>
                        <a:cubicBezTo>
                          <a:pt x="651812" y="935614"/>
                          <a:pt x="661045" y="952506"/>
                          <a:pt x="676275" y="962025"/>
                        </a:cubicBezTo>
                        <a:cubicBezTo>
                          <a:pt x="687376" y="968963"/>
                          <a:pt x="702118" y="966953"/>
                          <a:pt x="714375" y="971550"/>
                        </a:cubicBezTo>
                        <a:cubicBezTo>
                          <a:pt x="813993" y="1008907"/>
                          <a:pt x="692778" y="975676"/>
                          <a:pt x="790575" y="1000125"/>
                        </a:cubicBezTo>
                        <a:cubicBezTo>
                          <a:pt x="787400" y="1016000"/>
                          <a:pt x="790989" y="1034971"/>
                          <a:pt x="781050" y="1047750"/>
                        </a:cubicBezTo>
                        <a:cubicBezTo>
                          <a:pt x="766994" y="1065822"/>
                          <a:pt x="723900" y="1085850"/>
                          <a:pt x="723900" y="1085850"/>
                        </a:cubicBezTo>
                        <a:cubicBezTo>
                          <a:pt x="819688" y="1149709"/>
                          <a:pt x="701220" y="1077341"/>
                          <a:pt x="971550" y="1123950"/>
                        </a:cubicBezTo>
                        <a:cubicBezTo>
                          <a:pt x="992539" y="1127569"/>
                          <a:pt x="1009650" y="1143000"/>
                          <a:pt x="1028700" y="1152525"/>
                        </a:cubicBezTo>
                        <a:cubicBezTo>
                          <a:pt x="1025525" y="1187450"/>
                          <a:pt x="1021674" y="1222320"/>
                          <a:pt x="1019175" y="1257300"/>
                        </a:cubicBezTo>
                        <a:cubicBezTo>
                          <a:pt x="1015323" y="1311231"/>
                          <a:pt x="1009650" y="1419225"/>
                          <a:pt x="1009650" y="141922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1" name="Freihandform 390"/>
                  <p:cNvSpPr/>
                  <p:nvPr/>
                </p:nvSpPr>
                <p:spPr>
                  <a:xfrm rot="19498843">
                    <a:off x="2984771" y="2903500"/>
                    <a:ext cx="288032" cy="329183"/>
                  </a:xfrm>
                  <a:custGeom>
                    <a:avLst/>
                    <a:gdLst>
                      <a:gd name="connsiteX0" fmla="*/ 239129 w 239129"/>
                      <a:gd name="connsiteY0" fmla="*/ 0 h 257175"/>
                      <a:gd name="connsiteX1" fmla="*/ 191504 w 239129"/>
                      <a:gd name="connsiteY1" fmla="*/ 28575 h 257175"/>
                      <a:gd name="connsiteX2" fmla="*/ 162929 w 239129"/>
                      <a:gd name="connsiteY2" fmla="*/ 66675 h 257175"/>
                      <a:gd name="connsiteX3" fmla="*/ 96254 w 239129"/>
                      <a:gd name="connsiteY3" fmla="*/ 133350 h 257175"/>
                      <a:gd name="connsiteX4" fmla="*/ 58154 w 239129"/>
                      <a:gd name="connsiteY4" fmla="*/ 171450 h 257175"/>
                      <a:gd name="connsiteX5" fmla="*/ 10529 w 239129"/>
                      <a:gd name="connsiteY5" fmla="*/ 219075 h 257175"/>
                      <a:gd name="connsiteX6" fmla="*/ 1004 w 239129"/>
                      <a:gd name="connsiteY6" fmla="*/ 257175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129" h="257175">
                        <a:moveTo>
                          <a:pt x="239129" y="0"/>
                        </a:moveTo>
                        <a:cubicBezTo>
                          <a:pt x="223254" y="9525"/>
                          <a:pt x="205437" y="16384"/>
                          <a:pt x="191504" y="28575"/>
                        </a:cubicBezTo>
                        <a:cubicBezTo>
                          <a:pt x="179557" y="39029"/>
                          <a:pt x="173608" y="54928"/>
                          <a:pt x="162929" y="66675"/>
                        </a:cubicBezTo>
                        <a:cubicBezTo>
                          <a:pt x="141786" y="89932"/>
                          <a:pt x="118479" y="111125"/>
                          <a:pt x="96254" y="133350"/>
                        </a:cubicBezTo>
                        <a:lnTo>
                          <a:pt x="58154" y="171450"/>
                        </a:lnTo>
                        <a:lnTo>
                          <a:pt x="10529" y="219075"/>
                        </a:lnTo>
                        <a:cubicBezTo>
                          <a:pt x="0" y="250662"/>
                          <a:pt x="1004" y="237610"/>
                          <a:pt x="1004" y="25717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2" name="Freihandform 391"/>
                  <p:cNvSpPr/>
                  <p:nvPr/>
                </p:nvSpPr>
                <p:spPr>
                  <a:xfrm flipH="1">
                    <a:off x="3060408" y="2274590"/>
                    <a:ext cx="428625" cy="1228725"/>
                  </a:xfrm>
                  <a:custGeom>
                    <a:avLst/>
                    <a:gdLst>
                      <a:gd name="connsiteX0" fmla="*/ 428625 w 428625"/>
                      <a:gd name="connsiteY0" fmla="*/ 0 h 1228725"/>
                      <a:gd name="connsiteX1" fmla="*/ 323850 w 428625"/>
                      <a:gd name="connsiteY1" fmla="*/ 104775 h 1228725"/>
                      <a:gd name="connsiteX2" fmla="*/ 295275 w 428625"/>
                      <a:gd name="connsiteY2" fmla="*/ 114300 h 1228725"/>
                      <a:gd name="connsiteX3" fmla="*/ 247650 w 428625"/>
                      <a:gd name="connsiteY3" fmla="*/ 171450 h 1228725"/>
                      <a:gd name="connsiteX4" fmla="*/ 276225 w 428625"/>
                      <a:gd name="connsiteY4" fmla="*/ 304800 h 1228725"/>
                      <a:gd name="connsiteX5" fmla="*/ 295275 w 428625"/>
                      <a:gd name="connsiteY5" fmla="*/ 371475 h 1228725"/>
                      <a:gd name="connsiteX6" fmla="*/ 257175 w 428625"/>
                      <a:gd name="connsiteY6" fmla="*/ 428625 h 1228725"/>
                      <a:gd name="connsiteX7" fmla="*/ 219075 w 428625"/>
                      <a:gd name="connsiteY7" fmla="*/ 485775 h 1228725"/>
                      <a:gd name="connsiteX8" fmla="*/ 200025 w 428625"/>
                      <a:gd name="connsiteY8" fmla="*/ 514350 h 1228725"/>
                      <a:gd name="connsiteX9" fmla="*/ 180975 w 428625"/>
                      <a:gd name="connsiteY9" fmla="*/ 542925 h 1228725"/>
                      <a:gd name="connsiteX10" fmla="*/ 152400 w 428625"/>
                      <a:gd name="connsiteY10" fmla="*/ 561975 h 1228725"/>
                      <a:gd name="connsiteX11" fmla="*/ 123825 w 428625"/>
                      <a:gd name="connsiteY11" fmla="*/ 619125 h 1228725"/>
                      <a:gd name="connsiteX12" fmla="*/ 95250 w 428625"/>
                      <a:gd name="connsiteY12" fmla="*/ 638175 h 1228725"/>
                      <a:gd name="connsiteX13" fmla="*/ 85725 w 428625"/>
                      <a:gd name="connsiteY13" fmla="*/ 666750 h 1228725"/>
                      <a:gd name="connsiteX14" fmla="*/ 19050 w 428625"/>
                      <a:gd name="connsiteY14" fmla="*/ 752475 h 1228725"/>
                      <a:gd name="connsiteX15" fmla="*/ 0 w 428625"/>
                      <a:gd name="connsiteY15" fmla="*/ 809625 h 1228725"/>
                      <a:gd name="connsiteX16" fmla="*/ 9525 w 428625"/>
                      <a:gd name="connsiteY16" fmla="*/ 914400 h 1228725"/>
                      <a:gd name="connsiteX17" fmla="*/ 123825 w 428625"/>
                      <a:gd name="connsiteY17" fmla="*/ 1009650 h 1228725"/>
                      <a:gd name="connsiteX18" fmla="*/ 333375 w 428625"/>
                      <a:gd name="connsiteY18" fmla="*/ 1114425 h 1228725"/>
                      <a:gd name="connsiteX19" fmla="*/ 390525 w 428625"/>
                      <a:gd name="connsiteY19" fmla="*/ 1143000 h 1228725"/>
                      <a:gd name="connsiteX20" fmla="*/ 381000 w 428625"/>
                      <a:gd name="connsiteY20" fmla="*/ 1228725 h 122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8625" h="1228725">
                        <a:moveTo>
                          <a:pt x="428625" y="0"/>
                        </a:moveTo>
                        <a:cubicBezTo>
                          <a:pt x="388532" y="50116"/>
                          <a:pt x="382500" y="63720"/>
                          <a:pt x="323850" y="104775"/>
                        </a:cubicBezTo>
                        <a:cubicBezTo>
                          <a:pt x="315625" y="110533"/>
                          <a:pt x="304800" y="111125"/>
                          <a:pt x="295275" y="114300"/>
                        </a:cubicBezTo>
                        <a:cubicBezTo>
                          <a:pt x="288253" y="121322"/>
                          <a:pt x="248976" y="156863"/>
                          <a:pt x="247650" y="171450"/>
                        </a:cubicBezTo>
                        <a:cubicBezTo>
                          <a:pt x="243359" y="218654"/>
                          <a:pt x="261873" y="261743"/>
                          <a:pt x="276225" y="304800"/>
                        </a:cubicBezTo>
                        <a:cubicBezTo>
                          <a:pt x="289890" y="345794"/>
                          <a:pt x="283315" y="323635"/>
                          <a:pt x="295275" y="371475"/>
                        </a:cubicBezTo>
                        <a:cubicBezTo>
                          <a:pt x="277059" y="426124"/>
                          <a:pt x="298795" y="375113"/>
                          <a:pt x="257175" y="428625"/>
                        </a:cubicBezTo>
                        <a:cubicBezTo>
                          <a:pt x="243119" y="446697"/>
                          <a:pt x="231775" y="466725"/>
                          <a:pt x="219075" y="485775"/>
                        </a:cubicBezTo>
                        <a:lnTo>
                          <a:pt x="200025" y="514350"/>
                        </a:lnTo>
                        <a:cubicBezTo>
                          <a:pt x="193675" y="523875"/>
                          <a:pt x="190500" y="536575"/>
                          <a:pt x="180975" y="542925"/>
                        </a:cubicBezTo>
                        <a:lnTo>
                          <a:pt x="152400" y="561975"/>
                        </a:lnTo>
                        <a:cubicBezTo>
                          <a:pt x="144653" y="585216"/>
                          <a:pt x="142289" y="600661"/>
                          <a:pt x="123825" y="619125"/>
                        </a:cubicBezTo>
                        <a:cubicBezTo>
                          <a:pt x="115730" y="627220"/>
                          <a:pt x="104775" y="631825"/>
                          <a:pt x="95250" y="638175"/>
                        </a:cubicBezTo>
                        <a:cubicBezTo>
                          <a:pt x="92075" y="647700"/>
                          <a:pt x="91294" y="658396"/>
                          <a:pt x="85725" y="666750"/>
                        </a:cubicBezTo>
                        <a:cubicBezTo>
                          <a:pt x="52851" y="716060"/>
                          <a:pt x="44412" y="676390"/>
                          <a:pt x="19050" y="752475"/>
                        </a:cubicBezTo>
                        <a:lnTo>
                          <a:pt x="0" y="809625"/>
                        </a:lnTo>
                        <a:cubicBezTo>
                          <a:pt x="3175" y="844550"/>
                          <a:pt x="489" y="880515"/>
                          <a:pt x="9525" y="914400"/>
                        </a:cubicBezTo>
                        <a:cubicBezTo>
                          <a:pt x="19790" y="952895"/>
                          <a:pt x="109078" y="1002277"/>
                          <a:pt x="123825" y="1009650"/>
                        </a:cubicBezTo>
                        <a:cubicBezTo>
                          <a:pt x="193675" y="1044575"/>
                          <a:pt x="259288" y="1089729"/>
                          <a:pt x="333375" y="1114425"/>
                        </a:cubicBezTo>
                        <a:cubicBezTo>
                          <a:pt x="372810" y="1127570"/>
                          <a:pt x="353596" y="1118381"/>
                          <a:pt x="390525" y="1143000"/>
                        </a:cubicBezTo>
                        <a:cubicBezTo>
                          <a:pt x="380606" y="1222350"/>
                          <a:pt x="381000" y="1193602"/>
                          <a:pt x="381000" y="122872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3" name="Freihandform 392"/>
                  <p:cNvSpPr/>
                  <p:nvPr/>
                </p:nvSpPr>
                <p:spPr>
                  <a:xfrm rot="16200000">
                    <a:off x="1455072" y="4375598"/>
                    <a:ext cx="1648121" cy="271556"/>
                  </a:xfrm>
                  <a:custGeom>
                    <a:avLst/>
                    <a:gdLst>
                      <a:gd name="connsiteX0" fmla="*/ 341906 w 1327868"/>
                      <a:gd name="connsiteY0" fmla="*/ 238540 h 429371"/>
                      <a:gd name="connsiteX1" fmla="*/ 341906 w 1327868"/>
                      <a:gd name="connsiteY1" fmla="*/ 238540 h 429371"/>
                      <a:gd name="connsiteX2" fmla="*/ 270344 w 1327868"/>
                      <a:gd name="connsiteY2" fmla="*/ 262394 h 429371"/>
                      <a:gd name="connsiteX3" fmla="*/ 71562 w 1327868"/>
                      <a:gd name="connsiteY3" fmla="*/ 246491 h 429371"/>
                      <a:gd name="connsiteX4" fmla="*/ 23854 w 1327868"/>
                      <a:gd name="connsiteY4" fmla="*/ 214686 h 429371"/>
                      <a:gd name="connsiteX5" fmla="*/ 7951 w 1327868"/>
                      <a:gd name="connsiteY5" fmla="*/ 166978 h 429371"/>
                      <a:gd name="connsiteX6" fmla="*/ 0 w 1327868"/>
                      <a:gd name="connsiteY6" fmla="*/ 143124 h 429371"/>
                      <a:gd name="connsiteX7" fmla="*/ 7951 w 1327868"/>
                      <a:gd name="connsiteY7" fmla="*/ 79514 h 429371"/>
                      <a:gd name="connsiteX8" fmla="*/ 71562 w 1327868"/>
                      <a:gd name="connsiteY8" fmla="*/ 23854 h 429371"/>
                      <a:gd name="connsiteX9" fmla="*/ 103367 w 1327868"/>
                      <a:gd name="connsiteY9" fmla="*/ 15903 h 429371"/>
                      <a:gd name="connsiteX10" fmla="*/ 151075 w 1327868"/>
                      <a:gd name="connsiteY10" fmla="*/ 0 h 429371"/>
                      <a:gd name="connsiteX11" fmla="*/ 437322 w 1327868"/>
                      <a:gd name="connsiteY11" fmla="*/ 7952 h 429371"/>
                      <a:gd name="connsiteX12" fmla="*/ 461176 w 1327868"/>
                      <a:gd name="connsiteY12" fmla="*/ 15903 h 429371"/>
                      <a:gd name="connsiteX13" fmla="*/ 516835 w 1327868"/>
                      <a:gd name="connsiteY13" fmla="*/ 23854 h 429371"/>
                      <a:gd name="connsiteX14" fmla="*/ 755374 w 1327868"/>
                      <a:gd name="connsiteY14" fmla="*/ 47708 h 429371"/>
                      <a:gd name="connsiteX15" fmla="*/ 842838 w 1327868"/>
                      <a:gd name="connsiteY15" fmla="*/ 63611 h 429371"/>
                      <a:gd name="connsiteX16" fmla="*/ 866692 w 1327868"/>
                      <a:gd name="connsiteY16" fmla="*/ 71562 h 429371"/>
                      <a:gd name="connsiteX17" fmla="*/ 938254 w 1327868"/>
                      <a:gd name="connsiteY17" fmla="*/ 79514 h 429371"/>
                      <a:gd name="connsiteX18" fmla="*/ 970059 w 1327868"/>
                      <a:gd name="connsiteY18" fmla="*/ 87465 h 429371"/>
                      <a:gd name="connsiteX19" fmla="*/ 1081377 w 1327868"/>
                      <a:gd name="connsiteY19" fmla="*/ 103367 h 429371"/>
                      <a:gd name="connsiteX20" fmla="*/ 1168842 w 1327868"/>
                      <a:gd name="connsiteY20" fmla="*/ 119270 h 429371"/>
                      <a:gd name="connsiteX21" fmla="*/ 1192696 w 1327868"/>
                      <a:gd name="connsiteY21" fmla="*/ 127221 h 429371"/>
                      <a:gd name="connsiteX22" fmla="*/ 1240403 w 1327868"/>
                      <a:gd name="connsiteY22" fmla="*/ 135173 h 429371"/>
                      <a:gd name="connsiteX23" fmla="*/ 1288111 w 1327868"/>
                      <a:gd name="connsiteY23" fmla="*/ 151075 h 429371"/>
                      <a:gd name="connsiteX24" fmla="*/ 1319916 w 1327868"/>
                      <a:gd name="connsiteY24" fmla="*/ 222637 h 429371"/>
                      <a:gd name="connsiteX25" fmla="*/ 1327868 w 1327868"/>
                      <a:gd name="connsiteY25" fmla="*/ 246491 h 429371"/>
                      <a:gd name="connsiteX26" fmla="*/ 1311965 w 1327868"/>
                      <a:gd name="connsiteY26" fmla="*/ 341907 h 429371"/>
                      <a:gd name="connsiteX27" fmla="*/ 1296063 w 1327868"/>
                      <a:gd name="connsiteY27" fmla="*/ 365760 h 429371"/>
                      <a:gd name="connsiteX28" fmla="*/ 1248355 w 1327868"/>
                      <a:gd name="connsiteY28" fmla="*/ 381663 h 429371"/>
                      <a:gd name="connsiteX29" fmla="*/ 1129085 w 1327868"/>
                      <a:gd name="connsiteY29" fmla="*/ 397566 h 429371"/>
                      <a:gd name="connsiteX30" fmla="*/ 993913 w 1327868"/>
                      <a:gd name="connsiteY30" fmla="*/ 413468 h 429371"/>
                      <a:gd name="connsiteX31" fmla="*/ 922351 w 1327868"/>
                      <a:gd name="connsiteY31" fmla="*/ 429371 h 429371"/>
                      <a:gd name="connsiteX32" fmla="*/ 747423 w 1327868"/>
                      <a:gd name="connsiteY32" fmla="*/ 421420 h 429371"/>
                      <a:gd name="connsiteX33" fmla="*/ 699715 w 1327868"/>
                      <a:gd name="connsiteY33" fmla="*/ 397566 h 429371"/>
                      <a:gd name="connsiteX34" fmla="*/ 667909 w 1327868"/>
                      <a:gd name="connsiteY34" fmla="*/ 365760 h 429371"/>
                      <a:gd name="connsiteX35" fmla="*/ 644056 w 1327868"/>
                      <a:gd name="connsiteY35" fmla="*/ 357809 h 429371"/>
                      <a:gd name="connsiteX36" fmla="*/ 588396 w 1327868"/>
                      <a:gd name="connsiteY36" fmla="*/ 318053 h 429371"/>
                      <a:gd name="connsiteX37" fmla="*/ 508883 w 1327868"/>
                      <a:gd name="connsiteY37" fmla="*/ 270345 h 429371"/>
                      <a:gd name="connsiteX38" fmla="*/ 461176 w 1327868"/>
                      <a:gd name="connsiteY38" fmla="*/ 254442 h 429371"/>
                      <a:gd name="connsiteX39" fmla="*/ 437322 w 1327868"/>
                      <a:gd name="connsiteY39" fmla="*/ 246491 h 429371"/>
                      <a:gd name="connsiteX40" fmla="*/ 413468 w 1327868"/>
                      <a:gd name="connsiteY40" fmla="*/ 238540 h 429371"/>
                      <a:gd name="connsiteX41" fmla="*/ 341906 w 1327868"/>
                      <a:gd name="connsiteY41" fmla="*/ 238540 h 429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327868" h="429371">
                        <a:moveTo>
                          <a:pt x="341906" y="238540"/>
                        </a:moveTo>
                        <a:lnTo>
                          <a:pt x="341906" y="238540"/>
                        </a:lnTo>
                        <a:cubicBezTo>
                          <a:pt x="318052" y="246491"/>
                          <a:pt x="295436" y="260775"/>
                          <a:pt x="270344" y="262394"/>
                        </a:cubicBezTo>
                        <a:cubicBezTo>
                          <a:pt x="137713" y="270951"/>
                          <a:pt x="143515" y="270474"/>
                          <a:pt x="71562" y="246491"/>
                        </a:cubicBezTo>
                        <a:cubicBezTo>
                          <a:pt x="55659" y="235889"/>
                          <a:pt x="29898" y="232818"/>
                          <a:pt x="23854" y="214686"/>
                        </a:cubicBezTo>
                        <a:lnTo>
                          <a:pt x="7951" y="166978"/>
                        </a:lnTo>
                        <a:lnTo>
                          <a:pt x="0" y="143124"/>
                        </a:lnTo>
                        <a:cubicBezTo>
                          <a:pt x="2650" y="121921"/>
                          <a:pt x="2329" y="100129"/>
                          <a:pt x="7951" y="79514"/>
                        </a:cubicBezTo>
                        <a:cubicBezTo>
                          <a:pt x="14254" y="56404"/>
                          <a:pt x="56307" y="27668"/>
                          <a:pt x="71562" y="23854"/>
                        </a:cubicBezTo>
                        <a:cubicBezTo>
                          <a:pt x="82164" y="21204"/>
                          <a:pt x="92900" y="19043"/>
                          <a:pt x="103367" y="15903"/>
                        </a:cubicBezTo>
                        <a:cubicBezTo>
                          <a:pt x="119423" y="11086"/>
                          <a:pt x="151075" y="0"/>
                          <a:pt x="151075" y="0"/>
                        </a:cubicBezTo>
                        <a:cubicBezTo>
                          <a:pt x="246491" y="2651"/>
                          <a:pt x="341995" y="3063"/>
                          <a:pt x="437322" y="7952"/>
                        </a:cubicBezTo>
                        <a:cubicBezTo>
                          <a:pt x="445692" y="8381"/>
                          <a:pt x="452957" y="14259"/>
                          <a:pt x="461176" y="15903"/>
                        </a:cubicBezTo>
                        <a:cubicBezTo>
                          <a:pt x="479553" y="19578"/>
                          <a:pt x="498208" y="21784"/>
                          <a:pt x="516835" y="23854"/>
                        </a:cubicBezTo>
                        <a:cubicBezTo>
                          <a:pt x="589696" y="31950"/>
                          <a:pt x="687669" y="36423"/>
                          <a:pt x="755374" y="47708"/>
                        </a:cubicBezTo>
                        <a:cubicBezTo>
                          <a:pt x="776633" y="51251"/>
                          <a:pt x="820619" y="58056"/>
                          <a:pt x="842838" y="63611"/>
                        </a:cubicBezTo>
                        <a:cubicBezTo>
                          <a:pt x="850969" y="65644"/>
                          <a:pt x="858425" y="70184"/>
                          <a:pt x="866692" y="71562"/>
                        </a:cubicBezTo>
                        <a:cubicBezTo>
                          <a:pt x="890366" y="75508"/>
                          <a:pt x="914400" y="76863"/>
                          <a:pt x="938254" y="79514"/>
                        </a:cubicBezTo>
                        <a:cubicBezTo>
                          <a:pt x="948856" y="82164"/>
                          <a:pt x="959280" y="85669"/>
                          <a:pt x="970059" y="87465"/>
                        </a:cubicBezTo>
                        <a:cubicBezTo>
                          <a:pt x="1007032" y="93627"/>
                          <a:pt x="1081377" y="103367"/>
                          <a:pt x="1081377" y="103367"/>
                        </a:cubicBezTo>
                        <a:cubicBezTo>
                          <a:pt x="1136080" y="121603"/>
                          <a:pt x="1069949" y="101290"/>
                          <a:pt x="1168842" y="119270"/>
                        </a:cubicBezTo>
                        <a:cubicBezTo>
                          <a:pt x="1177088" y="120769"/>
                          <a:pt x="1184514" y="125403"/>
                          <a:pt x="1192696" y="127221"/>
                        </a:cubicBezTo>
                        <a:cubicBezTo>
                          <a:pt x="1208434" y="130718"/>
                          <a:pt x="1224763" y="131263"/>
                          <a:pt x="1240403" y="135173"/>
                        </a:cubicBezTo>
                        <a:cubicBezTo>
                          <a:pt x="1256665" y="139239"/>
                          <a:pt x="1288111" y="151075"/>
                          <a:pt x="1288111" y="151075"/>
                        </a:cubicBezTo>
                        <a:cubicBezTo>
                          <a:pt x="1313313" y="188878"/>
                          <a:pt x="1300991" y="165861"/>
                          <a:pt x="1319916" y="222637"/>
                        </a:cubicBezTo>
                        <a:lnTo>
                          <a:pt x="1327868" y="246491"/>
                        </a:lnTo>
                        <a:cubicBezTo>
                          <a:pt x="1325349" y="269161"/>
                          <a:pt x="1325285" y="315267"/>
                          <a:pt x="1311965" y="341907"/>
                        </a:cubicBezTo>
                        <a:cubicBezTo>
                          <a:pt x="1307692" y="350454"/>
                          <a:pt x="1304166" y="360695"/>
                          <a:pt x="1296063" y="365760"/>
                        </a:cubicBezTo>
                        <a:cubicBezTo>
                          <a:pt x="1281848" y="374644"/>
                          <a:pt x="1264617" y="377598"/>
                          <a:pt x="1248355" y="381663"/>
                        </a:cubicBezTo>
                        <a:cubicBezTo>
                          <a:pt x="1188148" y="396714"/>
                          <a:pt x="1227432" y="388625"/>
                          <a:pt x="1129085" y="397566"/>
                        </a:cubicBezTo>
                        <a:cubicBezTo>
                          <a:pt x="1065938" y="418614"/>
                          <a:pt x="1131349" y="399001"/>
                          <a:pt x="993913" y="413468"/>
                        </a:cubicBezTo>
                        <a:cubicBezTo>
                          <a:pt x="976484" y="415303"/>
                          <a:pt x="940549" y="424822"/>
                          <a:pt x="922351" y="429371"/>
                        </a:cubicBezTo>
                        <a:cubicBezTo>
                          <a:pt x="864042" y="426721"/>
                          <a:pt x="805607" y="426075"/>
                          <a:pt x="747423" y="421420"/>
                        </a:cubicBezTo>
                        <a:cubicBezTo>
                          <a:pt x="731864" y="420175"/>
                          <a:pt x="710750" y="407024"/>
                          <a:pt x="699715" y="397566"/>
                        </a:cubicBezTo>
                        <a:cubicBezTo>
                          <a:pt x="688331" y="387808"/>
                          <a:pt x="680110" y="374475"/>
                          <a:pt x="667909" y="365760"/>
                        </a:cubicBezTo>
                        <a:cubicBezTo>
                          <a:pt x="661089" y="360889"/>
                          <a:pt x="651552" y="361557"/>
                          <a:pt x="644056" y="357809"/>
                        </a:cubicBezTo>
                        <a:cubicBezTo>
                          <a:pt x="631129" y="351346"/>
                          <a:pt x="597402" y="324357"/>
                          <a:pt x="588396" y="318053"/>
                        </a:cubicBezTo>
                        <a:cubicBezTo>
                          <a:pt x="563494" y="300621"/>
                          <a:pt x="537524" y="281801"/>
                          <a:pt x="508883" y="270345"/>
                        </a:cubicBezTo>
                        <a:cubicBezTo>
                          <a:pt x="493319" y="264120"/>
                          <a:pt x="477078" y="259743"/>
                          <a:pt x="461176" y="254442"/>
                        </a:cubicBezTo>
                        <a:lnTo>
                          <a:pt x="437322" y="246491"/>
                        </a:lnTo>
                        <a:lnTo>
                          <a:pt x="413468" y="238540"/>
                        </a:lnTo>
                        <a:lnTo>
                          <a:pt x="341906" y="2385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492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4" name="Freihandform 393"/>
                  <p:cNvSpPr/>
                  <p:nvPr/>
                </p:nvSpPr>
                <p:spPr>
                  <a:xfrm rot="21259244">
                    <a:off x="2421365" y="3812673"/>
                    <a:ext cx="1327868" cy="429371"/>
                  </a:xfrm>
                  <a:custGeom>
                    <a:avLst/>
                    <a:gdLst>
                      <a:gd name="connsiteX0" fmla="*/ 341906 w 1327868"/>
                      <a:gd name="connsiteY0" fmla="*/ 238540 h 429371"/>
                      <a:gd name="connsiteX1" fmla="*/ 341906 w 1327868"/>
                      <a:gd name="connsiteY1" fmla="*/ 238540 h 429371"/>
                      <a:gd name="connsiteX2" fmla="*/ 270344 w 1327868"/>
                      <a:gd name="connsiteY2" fmla="*/ 262394 h 429371"/>
                      <a:gd name="connsiteX3" fmla="*/ 71562 w 1327868"/>
                      <a:gd name="connsiteY3" fmla="*/ 246491 h 429371"/>
                      <a:gd name="connsiteX4" fmla="*/ 23854 w 1327868"/>
                      <a:gd name="connsiteY4" fmla="*/ 214686 h 429371"/>
                      <a:gd name="connsiteX5" fmla="*/ 7951 w 1327868"/>
                      <a:gd name="connsiteY5" fmla="*/ 166978 h 429371"/>
                      <a:gd name="connsiteX6" fmla="*/ 0 w 1327868"/>
                      <a:gd name="connsiteY6" fmla="*/ 143124 h 429371"/>
                      <a:gd name="connsiteX7" fmla="*/ 7951 w 1327868"/>
                      <a:gd name="connsiteY7" fmla="*/ 79514 h 429371"/>
                      <a:gd name="connsiteX8" fmla="*/ 71562 w 1327868"/>
                      <a:gd name="connsiteY8" fmla="*/ 23854 h 429371"/>
                      <a:gd name="connsiteX9" fmla="*/ 103367 w 1327868"/>
                      <a:gd name="connsiteY9" fmla="*/ 15903 h 429371"/>
                      <a:gd name="connsiteX10" fmla="*/ 151075 w 1327868"/>
                      <a:gd name="connsiteY10" fmla="*/ 0 h 429371"/>
                      <a:gd name="connsiteX11" fmla="*/ 437322 w 1327868"/>
                      <a:gd name="connsiteY11" fmla="*/ 7952 h 429371"/>
                      <a:gd name="connsiteX12" fmla="*/ 461176 w 1327868"/>
                      <a:gd name="connsiteY12" fmla="*/ 15903 h 429371"/>
                      <a:gd name="connsiteX13" fmla="*/ 516835 w 1327868"/>
                      <a:gd name="connsiteY13" fmla="*/ 23854 h 429371"/>
                      <a:gd name="connsiteX14" fmla="*/ 755374 w 1327868"/>
                      <a:gd name="connsiteY14" fmla="*/ 47708 h 429371"/>
                      <a:gd name="connsiteX15" fmla="*/ 842838 w 1327868"/>
                      <a:gd name="connsiteY15" fmla="*/ 63611 h 429371"/>
                      <a:gd name="connsiteX16" fmla="*/ 866692 w 1327868"/>
                      <a:gd name="connsiteY16" fmla="*/ 71562 h 429371"/>
                      <a:gd name="connsiteX17" fmla="*/ 938254 w 1327868"/>
                      <a:gd name="connsiteY17" fmla="*/ 79514 h 429371"/>
                      <a:gd name="connsiteX18" fmla="*/ 970059 w 1327868"/>
                      <a:gd name="connsiteY18" fmla="*/ 87465 h 429371"/>
                      <a:gd name="connsiteX19" fmla="*/ 1081377 w 1327868"/>
                      <a:gd name="connsiteY19" fmla="*/ 103367 h 429371"/>
                      <a:gd name="connsiteX20" fmla="*/ 1168842 w 1327868"/>
                      <a:gd name="connsiteY20" fmla="*/ 119270 h 429371"/>
                      <a:gd name="connsiteX21" fmla="*/ 1192696 w 1327868"/>
                      <a:gd name="connsiteY21" fmla="*/ 127221 h 429371"/>
                      <a:gd name="connsiteX22" fmla="*/ 1240403 w 1327868"/>
                      <a:gd name="connsiteY22" fmla="*/ 135173 h 429371"/>
                      <a:gd name="connsiteX23" fmla="*/ 1288111 w 1327868"/>
                      <a:gd name="connsiteY23" fmla="*/ 151075 h 429371"/>
                      <a:gd name="connsiteX24" fmla="*/ 1319916 w 1327868"/>
                      <a:gd name="connsiteY24" fmla="*/ 222637 h 429371"/>
                      <a:gd name="connsiteX25" fmla="*/ 1327868 w 1327868"/>
                      <a:gd name="connsiteY25" fmla="*/ 246491 h 429371"/>
                      <a:gd name="connsiteX26" fmla="*/ 1311965 w 1327868"/>
                      <a:gd name="connsiteY26" fmla="*/ 341907 h 429371"/>
                      <a:gd name="connsiteX27" fmla="*/ 1296063 w 1327868"/>
                      <a:gd name="connsiteY27" fmla="*/ 365760 h 429371"/>
                      <a:gd name="connsiteX28" fmla="*/ 1248355 w 1327868"/>
                      <a:gd name="connsiteY28" fmla="*/ 381663 h 429371"/>
                      <a:gd name="connsiteX29" fmla="*/ 1129085 w 1327868"/>
                      <a:gd name="connsiteY29" fmla="*/ 397566 h 429371"/>
                      <a:gd name="connsiteX30" fmla="*/ 993913 w 1327868"/>
                      <a:gd name="connsiteY30" fmla="*/ 413468 h 429371"/>
                      <a:gd name="connsiteX31" fmla="*/ 922351 w 1327868"/>
                      <a:gd name="connsiteY31" fmla="*/ 429371 h 429371"/>
                      <a:gd name="connsiteX32" fmla="*/ 747423 w 1327868"/>
                      <a:gd name="connsiteY32" fmla="*/ 421420 h 429371"/>
                      <a:gd name="connsiteX33" fmla="*/ 699715 w 1327868"/>
                      <a:gd name="connsiteY33" fmla="*/ 397566 h 429371"/>
                      <a:gd name="connsiteX34" fmla="*/ 667909 w 1327868"/>
                      <a:gd name="connsiteY34" fmla="*/ 365760 h 429371"/>
                      <a:gd name="connsiteX35" fmla="*/ 644056 w 1327868"/>
                      <a:gd name="connsiteY35" fmla="*/ 357809 h 429371"/>
                      <a:gd name="connsiteX36" fmla="*/ 588396 w 1327868"/>
                      <a:gd name="connsiteY36" fmla="*/ 318053 h 429371"/>
                      <a:gd name="connsiteX37" fmla="*/ 508883 w 1327868"/>
                      <a:gd name="connsiteY37" fmla="*/ 270345 h 429371"/>
                      <a:gd name="connsiteX38" fmla="*/ 461176 w 1327868"/>
                      <a:gd name="connsiteY38" fmla="*/ 254442 h 429371"/>
                      <a:gd name="connsiteX39" fmla="*/ 437322 w 1327868"/>
                      <a:gd name="connsiteY39" fmla="*/ 246491 h 429371"/>
                      <a:gd name="connsiteX40" fmla="*/ 413468 w 1327868"/>
                      <a:gd name="connsiteY40" fmla="*/ 238540 h 429371"/>
                      <a:gd name="connsiteX41" fmla="*/ 341906 w 1327868"/>
                      <a:gd name="connsiteY41" fmla="*/ 238540 h 429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327868" h="429371">
                        <a:moveTo>
                          <a:pt x="341906" y="238540"/>
                        </a:moveTo>
                        <a:lnTo>
                          <a:pt x="341906" y="238540"/>
                        </a:lnTo>
                        <a:cubicBezTo>
                          <a:pt x="318052" y="246491"/>
                          <a:pt x="295436" y="260775"/>
                          <a:pt x="270344" y="262394"/>
                        </a:cubicBezTo>
                        <a:cubicBezTo>
                          <a:pt x="137713" y="270951"/>
                          <a:pt x="143515" y="270474"/>
                          <a:pt x="71562" y="246491"/>
                        </a:cubicBezTo>
                        <a:cubicBezTo>
                          <a:pt x="55659" y="235889"/>
                          <a:pt x="29898" y="232818"/>
                          <a:pt x="23854" y="214686"/>
                        </a:cubicBezTo>
                        <a:lnTo>
                          <a:pt x="7951" y="166978"/>
                        </a:lnTo>
                        <a:lnTo>
                          <a:pt x="0" y="143124"/>
                        </a:lnTo>
                        <a:cubicBezTo>
                          <a:pt x="2650" y="121921"/>
                          <a:pt x="2329" y="100129"/>
                          <a:pt x="7951" y="79514"/>
                        </a:cubicBezTo>
                        <a:cubicBezTo>
                          <a:pt x="14254" y="56404"/>
                          <a:pt x="56307" y="27668"/>
                          <a:pt x="71562" y="23854"/>
                        </a:cubicBezTo>
                        <a:cubicBezTo>
                          <a:pt x="82164" y="21204"/>
                          <a:pt x="92900" y="19043"/>
                          <a:pt x="103367" y="15903"/>
                        </a:cubicBezTo>
                        <a:cubicBezTo>
                          <a:pt x="119423" y="11086"/>
                          <a:pt x="151075" y="0"/>
                          <a:pt x="151075" y="0"/>
                        </a:cubicBezTo>
                        <a:cubicBezTo>
                          <a:pt x="246491" y="2651"/>
                          <a:pt x="341995" y="3063"/>
                          <a:pt x="437322" y="7952"/>
                        </a:cubicBezTo>
                        <a:cubicBezTo>
                          <a:pt x="445692" y="8381"/>
                          <a:pt x="452957" y="14259"/>
                          <a:pt x="461176" y="15903"/>
                        </a:cubicBezTo>
                        <a:cubicBezTo>
                          <a:pt x="479553" y="19578"/>
                          <a:pt x="498208" y="21784"/>
                          <a:pt x="516835" y="23854"/>
                        </a:cubicBezTo>
                        <a:cubicBezTo>
                          <a:pt x="589696" y="31950"/>
                          <a:pt x="687669" y="36423"/>
                          <a:pt x="755374" y="47708"/>
                        </a:cubicBezTo>
                        <a:cubicBezTo>
                          <a:pt x="776633" y="51251"/>
                          <a:pt x="820619" y="58056"/>
                          <a:pt x="842838" y="63611"/>
                        </a:cubicBezTo>
                        <a:cubicBezTo>
                          <a:pt x="850969" y="65644"/>
                          <a:pt x="858425" y="70184"/>
                          <a:pt x="866692" y="71562"/>
                        </a:cubicBezTo>
                        <a:cubicBezTo>
                          <a:pt x="890366" y="75508"/>
                          <a:pt x="914400" y="76863"/>
                          <a:pt x="938254" y="79514"/>
                        </a:cubicBezTo>
                        <a:cubicBezTo>
                          <a:pt x="948856" y="82164"/>
                          <a:pt x="959280" y="85669"/>
                          <a:pt x="970059" y="87465"/>
                        </a:cubicBezTo>
                        <a:cubicBezTo>
                          <a:pt x="1007032" y="93627"/>
                          <a:pt x="1081377" y="103367"/>
                          <a:pt x="1081377" y="103367"/>
                        </a:cubicBezTo>
                        <a:cubicBezTo>
                          <a:pt x="1136080" y="121603"/>
                          <a:pt x="1069949" y="101290"/>
                          <a:pt x="1168842" y="119270"/>
                        </a:cubicBezTo>
                        <a:cubicBezTo>
                          <a:pt x="1177088" y="120769"/>
                          <a:pt x="1184514" y="125403"/>
                          <a:pt x="1192696" y="127221"/>
                        </a:cubicBezTo>
                        <a:cubicBezTo>
                          <a:pt x="1208434" y="130718"/>
                          <a:pt x="1224763" y="131263"/>
                          <a:pt x="1240403" y="135173"/>
                        </a:cubicBezTo>
                        <a:cubicBezTo>
                          <a:pt x="1256665" y="139239"/>
                          <a:pt x="1288111" y="151075"/>
                          <a:pt x="1288111" y="151075"/>
                        </a:cubicBezTo>
                        <a:cubicBezTo>
                          <a:pt x="1313313" y="188878"/>
                          <a:pt x="1300991" y="165861"/>
                          <a:pt x="1319916" y="222637"/>
                        </a:cubicBezTo>
                        <a:lnTo>
                          <a:pt x="1327868" y="246491"/>
                        </a:lnTo>
                        <a:cubicBezTo>
                          <a:pt x="1325349" y="269161"/>
                          <a:pt x="1325285" y="315267"/>
                          <a:pt x="1311965" y="341907"/>
                        </a:cubicBezTo>
                        <a:cubicBezTo>
                          <a:pt x="1307692" y="350454"/>
                          <a:pt x="1304166" y="360695"/>
                          <a:pt x="1296063" y="365760"/>
                        </a:cubicBezTo>
                        <a:cubicBezTo>
                          <a:pt x="1281848" y="374644"/>
                          <a:pt x="1264617" y="377598"/>
                          <a:pt x="1248355" y="381663"/>
                        </a:cubicBezTo>
                        <a:cubicBezTo>
                          <a:pt x="1188148" y="396714"/>
                          <a:pt x="1227432" y="388625"/>
                          <a:pt x="1129085" y="397566"/>
                        </a:cubicBezTo>
                        <a:cubicBezTo>
                          <a:pt x="1065938" y="418614"/>
                          <a:pt x="1131349" y="399001"/>
                          <a:pt x="993913" y="413468"/>
                        </a:cubicBezTo>
                        <a:cubicBezTo>
                          <a:pt x="976484" y="415303"/>
                          <a:pt x="940549" y="424822"/>
                          <a:pt x="922351" y="429371"/>
                        </a:cubicBezTo>
                        <a:cubicBezTo>
                          <a:pt x="864042" y="426721"/>
                          <a:pt x="805607" y="426075"/>
                          <a:pt x="747423" y="421420"/>
                        </a:cubicBezTo>
                        <a:cubicBezTo>
                          <a:pt x="731864" y="420175"/>
                          <a:pt x="710750" y="407024"/>
                          <a:pt x="699715" y="397566"/>
                        </a:cubicBezTo>
                        <a:cubicBezTo>
                          <a:pt x="688331" y="387808"/>
                          <a:pt x="680110" y="374475"/>
                          <a:pt x="667909" y="365760"/>
                        </a:cubicBezTo>
                        <a:cubicBezTo>
                          <a:pt x="661089" y="360889"/>
                          <a:pt x="651552" y="361557"/>
                          <a:pt x="644056" y="357809"/>
                        </a:cubicBezTo>
                        <a:cubicBezTo>
                          <a:pt x="631129" y="351346"/>
                          <a:pt x="597402" y="324357"/>
                          <a:pt x="588396" y="318053"/>
                        </a:cubicBezTo>
                        <a:cubicBezTo>
                          <a:pt x="563494" y="300621"/>
                          <a:pt x="537524" y="281801"/>
                          <a:pt x="508883" y="270345"/>
                        </a:cubicBezTo>
                        <a:cubicBezTo>
                          <a:pt x="493319" y="264120"/>
                          <a:pt x="477078" y="259743"/>
                          <a:pt x="461176" y="254442"/>
                        </a:cubicBezTo>
                        <a:lnTo>
                          <a:pt x="437322" y="246491"/>
                        </a:lnTo>
                        <a:lnTo>
                          <a:pt x="413468" y="238540"/>
                        </a:lnTo>
                        <a:lnTo>
                          <a:pt x="341906" y="2385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492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5" name="Halbbogen 394"/>
                  <p:cNvSpPr/>
                  <p:nvPr/>
                </p:nvSpPr>
                <p:spPr>
                  <a:xfrm>
                    <a:off x="2484344" y="4002782"/>
                    <a:ext cx="898004" cy="1080120"/>
                  </a:xfrm>
                  <a:prstGeom prst="blockArc">
                    <a:avLst>
                      <a:gd name="adj1" fmla="val 150379"/>
                      <a:gd name="adj2" fmla="val 10218715"/>
                      <a:gd name="adj3" fmla="val 7375"/>
                    </a:avLst>
                  </a:prstGeom>
                  <a:solidFill>
                    <a:sysClr val="windowText" lastClr="000000">
                      <a:lumMod val="75000"/>
                      <a:lumOff val="25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6" name="Halbbogen 395"/>
                  <p:cNvSpPr/>
                  <p:nvPr/>
                </p:nvSpPr>
                <p:spPr>
                  <a:xfrm rot="5400000" flipH="1">
                    <a:off x="3458548" y="2255540"/>
                    <a:ext cx="898004" cy="1080120"/>
                  </a:xfrm>
                  <a:prstGeom prst="blockArc">
                    <a:avLst>
                      <a:gd name="adj1" fmla="val 150379"/>
                      <a:gd name="adj2" fmla="val 9679286"/>
                      <a:gd name="adj3" fmla="val 4522"/>
                    </a:avLst>
                  </a:prstGeom>
                  <a:solidFill>
                    <a:sysClr val="windowText" lastClr="000000">
                      <a:lumMod val="75000"/>
                      <a:lumOff val="25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7" name="Textfeld 396"/>
                  <p:cNvSpPr txBox="1"/>
                  <p:nvPr/>
                </p:nvSpPr>
                <p:spPr>
                  <a:xfrm>
                    <a:off x="2101062" y="2328689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rPr>
                      <a:t>Al</a:t>
                    </a:r>
                    <a:endParaRPr kumimoji="0" lang="de-DE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8" name="Textfeld 397"/>
                  <p:cNvSpPr txBox="1"/>
                  <p:nvPr/>
                </p:nvSpPr>
                <p:spPr>
                  <a:xfrm>
                    <a:off x="3060408" y="3858766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rPr>
                      <a:t>Al</a:t>
                    </a:r>
                    <a:endParaRPr kumimoji="0" lang="de-DE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399" name="Textfeld 398"/>
                  <p:cNvSpPr txBox="1"/>
                  <p:nvPr/>
                </p:nvSpPr>
                <p:spPr>
                  <a:xfrm>
                    <a:off x="2071346" y="4194423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rPr>
                      <a:t>Al</a:t>
                    </a:r>
                    <a:endParaRPr kumimoji="0" lang="de-DE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00" name="Freihandform 399"/>
                  <p:cNvSpPr/>
                  <p:nvPr/>
                </p:nvSpPr>
                <p:spPr>
                  <a:xfrm rot="15831336">
                    <a:off x="1659161" y="2719761"/>
                    <a:ext cx="1327868" cy="429371"/>
                  </a:xfrm>
                  <a:custGeom>
                    <a:avLst/>
                    <a:gdLst>
                      <a:gd name="connsiteX0" fmla="*/ 341906 w 1327868"/>
                      <a:gd name="connsiteY0" fmla="*/ 238540 h 429371"/>
                      <a:gd name="connsiteX1" fmla="*/ 341906 w 1327868"/>
                      <a:gd name="connsiteY1" fmla="*/ 238540 h 429371"/>
                      <a:gd name="connsiteX2" fmla="*/ 270344 w 1327868"/>
                      <a:gd name="connsiteY2" fmla="*/ 262394 h 429371"/>
                      <a:gd name="connsiteX3" fmla="*/ 71562 w 1327868"/>
                      <a:gd name="connsiteY3" fmla="*/ 246491 h 429371"/>
                      <a:gd name="connsiteX4" fmla="*/ 23854 w 1327868"/>
                      <a:gd name="connsiteY4" fmla="*/ 214686 h 429371"/>
                      <a:gd name="connsiteX5" fmla="*/ 7951 w 1327868"/>
                      <a:gd name="connsiteY5" fmla="*/ 166978 h 429371"/>
                      <a:gd name="connsiteX6" fmla="*/ 0 w 1327868"/>
                      <a:gd name="connsiteY6" fmla="*/ 143124 h 429371"/>
                      <a:gd name="connsiteX7" fmla="*/ 7951 w 1327868"/>
                      <a:gd name="connsiteY7" fmla="*/ 79514 h 429371"/>
                      <a:gd name="connsiteX8" fmla="*/ 71562 w 1327868"/>
                      <a:gd name="connsiteY8" fmla="*/ 23854 h 429371"/>
                      <a:gd name="connsiteX9" fmla="*/ 103367 w 1327868"/>
                      <a:gd name="connsiteY9" fmla="*/ 15903 h 429371"/>
                      <a:gd name="connsiteX10" fmla="*/ 151075 w 1327868"/>
                      <a:gd name="connsiteY10" fmla="*/ 0 h 429371"/>
                      <a:gd name="connsiteX11" fmla="*/ 437322 w 1327868"/>
                      <a:gd name="connsiteY11" fmla="*/ 7952 h 429371"/>
                      <a:gd name="connsiteX12" fmla="*/ 461176 w 1327868"/>
                      <a:gd name="connsiteY12" fmla="*/ 15903 h 429371"/>
                      <a:gd name="connsiteX13" fmla="*/ 516835 w 1327868"/>
                      <a:gd name="connsiteY13" fmla="*/ 23854 h 429371"/>
                      <a:gd name="connsiteX14" fmla="*/ 755374 w 1327868"/>
                      <a:gd name="connsiteY14" fmla="*/ 47708 h 429371"/>
                      <a:gd name="connsiteX15" fmla="*/ 842838 w 1327868"/>
                      <a:gd name="connsiteY15" fmla="*/ 63611 h 429371"/>
                      <a:gd name="connsiteX16" fmla="*/ 866692 w 1327868"/>
                      <a:gd name="connsiteY16" fmla="*/ 71562 h 429371"/>
                      <a:gd name="connsiteX17" fmla="*/ 938254 w 1327868"/>
                      <a:gd name="connsiteY17" fmla="*/ 79514 h 429371"/>
                      <a:gd name="connsiteX18" fmla="*/ 970059 w 1327868"/>
                      <a:gd name="connsiteY18" fmla="*/ 87465 h 429371"/>
                      <a:gd name="connsiteX19" fmla="*/ 1081377 w 1327868"/>
                      <a:gd name="connsiteY19" fmla="*/ 103367 h 429371"/>
                      <a:gd name="connsiteX20" fmla="*/ 1168842 w 1327868"/>
                      <a:gd name="connsiteY20" fmla="*/ 119270 h 429371"/>
                      <a:gd name="connsiteX21" fmla="*/ 1192696 w 1327868"/>
                      <a:gd name="connsiteY21" fmla="*/ 127221 h 429371"/>
                      <a:gd name="connsiteX22" fmla="*/ 1240403 w 1327868"/>
                      <a:gd name="connsiteY22" fmla="*/ 135173 h 429371"/>
                      <a:gd name="connsiteX23" fmla="*/ 1288111 w 1327868"/>
                      <a:gd name="connsiteY23" fmla="*/ 151075 h 429371"/>
                      <a:gd name="connsiteX24" fmla="*/ 1319916 w 1327868"/>
                      <a:gd name="connsiteY24" fmla="*/ 222637 h 429371"/>
                      <a:gd name="connsiteX25" fmla="*/ 1327868 w 1327868"/>
                      <a:gd name="connsiteY25" fmla="*/ 246491 h 429371"/>
                      <a:gd name="connsiteX26" fmla="*/ 1311965 w 1327868"/>
                      <a:gd name="connsiteY26" fmla="*/ 341907 h 429371"/>
                      <a:gd name="connsiteX27" fmla="*/ 1296063 w 1327868"/>
                      <a:gd name="connsiteY27" fmla="*/ 365760 h 429371"/>
                      <a:gd name="connsiteX28" fmla="*/ 1248355 w 1327868"/>
                      <a:gd name="connsiteY28" fmla="*/ 381663 h 429371"/>
                      <a:gd name="connsiteX29" fmla="*/ 1129085 w 1327868"/>
                      <a:gd name="connsiteY29" fmla="*/ 397566 h 429371"/>
                      <a:gd name="connsiteX30" fmla="*/ 993913 w 1327868"/>
                      <a:gd name="connsiteY30" fmla="*/ 413468 h 429371"/>
                      <a:gd name="connsiteX31" fmla="*/ 922351 w 1327868"/>
                      <a:gd name="connsiteY31" fmla="*/ 429371 h 429371"/>
                      <a:gd name="connsiteX32" fmla="*/ 747423 w 1327868"/>
                      <a:gd name="connsiteY32" fmla="*/ 421420 h 429371"/>
                      <a:gd name="connsiteX33" fmla="*/ 699715 w 1327868"/>
                      <a:gd name="connsiteY33" fmla="*/ 397566 h 429371"/>
                      <a:gd name="connsiteX34" fmla="*/ 667909 w 1327868"/>
                      <a:gd name="connsiteY34" fmla="*/ 365760 h 429371"/>
                      <a:gd name="connsiteX35" fmla="*/ 644056 w 1327868"/>
                      <a:gd name="connsiteY35" fmla="*/ 357809 h 429371"/>
                      <a:gd name="connsiteX36" fmla="*/ 588396 w 1327868"/>
                      <a:gd name="connsiteY36" fmla="*/ 318053 h 429371"/>
                      <a:gd name="connsiteX37" fmla="*/ 508883 w 1327868"/>
                      <a:gd name="connsiteY37" fmla="*/ 270345 h 429371"/>
                      <a:gd name="connsiteX38" fmla="*/ 461176 w 1327868"/>
                      <a:gd name="connsiteY38" fmla="*/ 254442 h 429371"/>
                      <a:gd name="connsiteX39" fmla="*/ 437322 w 1327868"/>
                      <a:gd name="connsiteY39" fmla="*/ 246491 h 429371"/>
                      <a:gd name="connsiteX40" fmla="*/ 413468 w 1327868"/>
                      <a:gd name="connsiteY40" fmla="*/ 238540 h 429371"/>
                      <a:gd name="connsiteX41" fmla="*/ 341906 w 1327868"/>
                      <a:gd name="connsiteY41" fmla="*/ 238540 h 429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327868" h="429371">
                        <a:moveTo>
                          <a:pt x="341906" y="238540"/>
                        </a:moveTo>
                        <a:lnTo>
                          <a:pt x="341906" y="238540"/>
                        </a:lnTo>
                        <a:cubicBezTo>
                          <a:pt x="318052" y="246491"/>
                          <a:pt x="295436" y="260775"/>
                          <a:pt x="270344" y="262394"/>
                        </a:cubicBezTo>
                        <a:cubicBezTo>
                          <a:pt x="137713" y="270951"/>
                          <a:pt x="143515" y="270474"/>
                          <a:pt x="71562" y="246491"/>
                        </a:cubicBezTo>
                        <a:cubicBezTo>
                          <a:pt x="55659" y="235889"/>
                          <a:pt x="29898" y="232818"/>
                          <a:pt x="23854" y="214686"/>
                        </a:cubicBezTo>
                        <a:lnTo>
                          <a:pt x="7951" y="166978"/>
                        </a:lnTo>
                        <a:lnTo>
                          <a:pt x="0" y="143124"/>
                        </a:lnTo>
                        <a:cubicBezTo>
                          <a:pt x="2650" y="121921"/>
                          <a:pt x="2329" y="100129"/>
                          <a:pt x="7951" y="79514"/>
                        </a:cubicBezTo>
                        <a:cubicBezTo>
                          <a:pt x="14254" y="56404"/>
                          <a:pt x="56307" y="27668"/>
                          <a:pt x="71562" y="23854"/>
                        </a:cubicBezTo>
                        <a:cubicBezTo>
                          <a:pt x="82164" y="21204"/>
                          <a:pt x="92900" y="19043"/>
                          <a:pt x="103367" y="15903"/>
                        </a:cubicBezTo>
                        <a:cubicBezTo>
                          <a:pt x="119423" y="11086"/>
                          <a:pt x="151075" y="0"/>
                          <a:pt x="151075" y="0"/>
                        </a:cubicBezTo>
                        <a:cubicBezTo>
                          <a:pt x="246491" y="2651"/>
                          <a:pt x="341995" y="3063"/>
                          <a:pt x="437322" y="7952"/>
                        </a:cubicBezTo>
                        <a:cubicBezTo>
                          <a:pt x="445692" y="8381"/>
                          <a:pt x="452957" y="14259"/>
                          <a:pt x="461176" y="15903"/>
                        </a:cubicBezTo>
                        <a:cubicBezTo>
                          <a:pt x="479553" y="19578"/>
                          <a:pt x="498208" y="21784"/>
                          <a:pt x="516835" y="23854"/>
                        </a:cubicBezTo>
                        <a:cubicBezTo>
                          <a:pt x="589696" y="31950"/>
                          <a:pt x="687669" y="36423"/>
                          <a:pt x="755374" y="47708"/>
                        </a:cubicBezTo>
                        <a:cubicBezTo>
                          <a:pt x="776633" y="51251"/>
                          <a:pt x="820619" y="58056"/>
                          <a:pt x="842838" y="63611"/>
                        </a:cubicBezTo>
                        <a:cubicBezTo>
                          <a:pt x="850969" y="65644"/>
                          <a:pt x="858425" y="70184"/>
                          <a:pt x="866692" y="71562"/>
                        </a:cubicBezTo>
                        <a:cubicBezTo>
                          <a:pt x="890366" y="75508"/>
                          <a:pt x="914400" y="76863"/>
                          <a:pt x="938254" y="79514"/>
                        </a:cubicBezTo>
                        <a:cubicBezTo>
                          <a:pt x="948856" y="82164"/>
                          <a:pt x="959280" y="85669"/>
                          <a:pt x="970059" y="87465"/>
                        </a:cubicBezTo>
                        <a:cubicBezTo>
                          <a:pt x="1007032" y="93627"/>
                          <a:pt x="1081377" y="103367"/>
                          <a:pt x="1081377" y="103367"/>
                        </a:cubicBezTo>
                        <a:cubicBezTo>
                          <a:pt x="1136080" y="121603"/>
                          <a:pt x="1069949" y="101290"/>
                          <a:pt x="1168842" y="119270"/>
                        </a:cubicBezTo>
                        <a:cubicBezTo>
                          <a:pt x="1177088" y="120769"/>
                          <a:pt x="1184514" y="125403"/>
                          <a:pt x="1192696" y="127221"/>
                        </a:cubicBezTo>
                        <a:cubicBezTo>
                          <a:pt x="1208434" y="130718"/>
                          <a:pt x="1224763" y="131263"/>
                          <a:pt x="1240403" y="135173"/>
                        </a:cubicBezTo>
                        <a:cubicBezTo>
                          <a:pt x="1256665" y="139239"/>
                          <a:pt x="1288111" y="151075"/>
                          <a:pt x="1288111" y="151075"/>
                        </a:cubicBezTo>
                        <a:cubicBezTo>
                          <a:pt x="1313313" y="188878"/>
                          <a:pt x="1300991" y="165861"/>
                          <a:pt x="1319916" y="222637"/>
                        </a:cubicBezTo>
                        <a:lnTo>
                          <a:pt x="1327868" y="246491"/>
                        </a:lnTo>
                        <a:cubicBezTo>
                          <a:pt x="1325349" y="269161"/>
                          <a:pt x="1325285" y="315267"/>
                          <a:pt x="1311965" y="341907"/>
                        </a:cubicBezTo>
                        <a:cubicBezTo>
                          <a:pt x="1307692" y="350454"/>
                          <a:pt x="1304166" y="360695"/>
                          <a:pt x="1296063" y="365760"/>
                        </a:cubicBezTo>
                        <a:cubicBezTo>
                          <a:pt x="1281848" y="374644"/>
                          <a:pt x="1264617" y="377598"/>
                          <a:pt x="1248355" y="381663"/>
                        </a:cubicBezTo>
                        <a:cubicBezTo>
                          <a:pt x="1188148" y="396714"/>
                          <a:pt x="1227432" y="388625"/>
                          <a:pt x="1129085" y="397566"/>
                        </a:cubicBezTo>
                        <a:cubicBezTo>
                          <a:pt x="1065938" y="418614"/>
                          <a:pt x="1131349" y="399001"/>
                          <a:pt x="993913" y="413468"/>
                        </a:cubicBezTo>
                        <a:cubicBezTo>
                          <a:pt x="976484" y="415303"/>
                          <a:pt x="940549" y="424822"/>
                          <a:pt x="922351" y="429371"/>
                        </a:cubicBezTo>
                        <a:cubicBezTo>
                          <a:pt x="864042" y="426721"/>
                          <a:pt x="805607" y="426075"/>
                          <a:pt x="747423" y="421420"/>
                        </a:cubicBezTo>
                        <a:cubicBezTo>
                          <a:pt x="731864" y="420175"/>
                          <a:pt x="710750" y="407024"/>
                          <a:pt x="699715" y="397566"/>
                        </a:cubicBezTo>
                        <a:cubicBezTo>
                          <a:pt x="688331" y="387808"/>
                          <a:pt x="680110" y="374475"/>
                          <a:pt x="667909" y="365760"/>
                        </a:cubicBezTo>
                        <a:cubicBezTo>
                          <a:pt x="661089" y="360889"/>
                          <a:pt x="651552" y="361557"/>
                          <a:pt x="644056" y="357809"/>
                        </a:cubicBezTo>
                        <a:cubicBezTo>
                          <a:pt x="631129" y="351346"/>
                          <a:pt x="597402" y="324357"/>
                          <a:pt x="588396" y="318053"/>
                        </a:cubicBezTo>
                        <a:cubicBezTo>
                          <a:pt x="563494" y="300621"/>
                          <a:pt x="537524" y="281801"/>
                          <a:pt x="508883" y="270345"/>
                        </a:cubicBezTo>
                        <a:cubicBezTo>
                          <a:pt x="493319" y="264120"/>
                          <a:pt x="477078" y="259743"/>
                          <a:pt x="461176" y="254442"/>
                        </a:cubicBezTo>
                        <a:lnTo>
                          <a:pt x="437322" y="246491"/>
                        </a:lnTo>
                        <a:lnTo>
                          <a:pt x="413468" y="238540"/>
                        </a:lnTo>
                        <a:lnTo>
                          <a:pt x="341906" y="2385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492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" name="Gruppieren 37"/>
              <p:cNvGrpSpPr/>
              <p:nvPr/>
            </p:nvGrpSpPr>
            <p:grpSpPr>
              <a:xfrm>
                <a:off x="4427984" y="2204864"/>
                <a:ext cx="2403429" cy="3199531"/>
                <a:chOff x="4297911" y="2060848"/>
                <a:chExt cx="2403429" cy="3199531"/>
              </a:xfrm>
            </p:grpSpPr>
            <p:sp>
              <p:nvSpPr>
                <p:cNvPr id="374" name="Freihandform 373"/>
                <p:cNvSpPr/>
                <p:nvPr/>
              </p:nvSpPr>
              <p:spPr>
                <a:xfrm>
                  <a:off x="6156176" y="2276872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ihandform 374"/>
                <p:cNvSpPr/>
                <p:nvPr/>
              </p:nvSpPr>
              <p:spPr>
                <a:xfrm rot="1173768" flipV="1">
                  <a:off x="5057503" y="3951967"/>
                  <a:ext cx="752475" cy="449012"/>
                </a:xfrm>
                <a:custGeom>
                  <a:avLst/>
                  <a:gdLst>
                    <a:gd name="connsiteX0" fmla="*/ 0 w 752475"/>
                    <a:gd name="connsiteY0" fmla="*/ 29289 h 449012"/>
                    <a:gd name="connsiteX1" fmla="*/ 95250 w 752475"/>
                    <a:gd name="connsiteY1" fmla="*/ 10239 h 449012"/>
                    <a:gd name="connsiteX2" fmla="*/ 152400 w 752475"/>
                    <a:gd name="connsiteY2" fmla="*/ 29289 h 449012"/>
                    <a:gd name="connsiteX3" fmla="*/ 276225 w 752475"/>
                    <a:gd name="connsiteY3" fmla="*/ 57864 h 449012"/>
                    <a:gd name="connsiteX4" fmla="*/ 361950 w 752475"/>
                    <a:gd name="connsiteY4" fmla="*/ 105489 h 449012"/>
                    <a:gd name="connsiteX5" fmla="*/ 409575 w 752475"/>
                    <a:gd name="connsiteY5" fmla="*/ 162639 h 449012"/>
                    <a:gd name="connsiteX6" fmla="*/ 504825 w 752475"/>
                    <a:gd name="connsiteY6" fmla="*/ 181689 h 449012"/>
                    <a:gd name="connsiteX7" fmla="*/ 523875 w 752475"/>
                    <a:gd name="connsiteY7" fmla="*/ 210264 h 449012"/>
                    <a:gd name="connsiteX8" fmla="*/ 561975 w 752475"/>
                    <a:gd name="connsiteY8" fmla="*/ 219789 h 449012"/>
                    <a:gd name="connsiteX9" fmla="*/ 590550 w 752475"/>
                    <a:gd name="connsiteY9" fmla="*/ 229314 h 449012"/>
                    <a:gd name="connsiteX10" fmla="*/ 657225 w 752475"/>
                    <a:gd name="connsiteY10" fmla="*/ 305514 h 449012"/>
                    <a:gd name="connsiteX11" fmla="*/ 676275 w 752475"/>
                    <a:gd name="connsiteY11" fmla="*/ 362664 h 449012"/>
                    <a:gd name="connsiteX12" fmla="*/ 685800 w 752475"/>
                    <a:gd name="connsiteY12" fmla="*/ 391239 h 449012"/>
                    <a:gd name="connsiteX13" fmla="*/ 695325 w 752475"/>
                    <a:gd name="connsiteY13" fmla="*/ 438864 h 449012"/>
                    <a:gd name="connsiteX14" fmla="*/ 752475 w 752475"/>
                    <a:gd name="connsiteY14" fmla="*/ 448389 h 449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52475" h="449012">
                      <a:moveTo>
                        <a:pt x="0" y="29289"/>
                      </a:moveTo>
                      <a:cubicBezTo>
                        <a:pt x="31750" y="22939"/>
                        <a:pt x="64533" y="0"/>
                        <a:pt x="95250" y="10239"/>
                      </a:cubicBezTo>
                      <a:cubicBezTo>
                        <a:pt x="114300" y="16589"/>
                        <a:pt x="132919" y="24419"/>
                        <a:pt x="152400" y="29289"/>
                      </a:cubicBezTo>
                      <a:cubicBezTo>
                        <a:pt x="244306" y="52266"/>
                        <a:pt x="202927" y="43204"/>
                        <a:pt x="276225" y="57864"/>
                      </a:cubicBezTo>
                      <a:cubicBezTo>
                        <a:pt x="341729" y="101533"/>
                        <a:pt x="311655" y="88724"/>
                        <a:pt x="361950" y="105489"/>
                      </a:cubicBezTo>
                      <a:cubicBezTo>
                        <a:pt x="372158" y="136113"/>
                        <a:pt x="370300" y="148612"/>
                        <a:pt x="409575" y="162639"/>
                      </a:cubicBezTo>
                      <a:cubicBezTo>
                        <a:pt x="440067" y="173529"/>
                        <a:pt x="504825" y="181689"/>
                        <a:pt x="504825" y="181689"/>
                      </a:cubicBezTo>
                      <a:cubicBezTo>
                        <a:pt x="511175" y="191214"/>
                        <a:pt x="514350" y="203914"/>
                        <a:pt x="523875" y="210264"/>
                      </a:cubicBezTo>
                      <a:cubicBezTo>
                        <a:pt x="534767" y="217526"/>
                        <a:pt x="549388" y="216193"/>
                        <a:pt x="561975" y="219789"/>
                      </a:cubicBezTo>
                      <a:cubicBezTo>
                        <a:pt x="571629" y="222547"/>
                        <a:pt x="581025" y="226139"/>
                        <a:pt x="590550" y="229314"/>
                      </a:cubicBezTo>
                      <a:cubicBezTo>
                        <a:pt x="635000" y="295989"/>
                        <a:pt x="609600" y="273764"/>
                        <a:pt x="657225" y="305514"/>
                      </a:cubicBezTo>
                      <a:lnTo>
                        <a:pt x="676275" y="362664"/>
                      </a:lnTo>
                      <a:cubicBezTo>
                        <a:pt x="679450" y="372189"/>
                        <a:pt x="683831" y="381394"/>
                        <a:pt x="685800" y="391239"/>
                      </a:cubicBezTo>
                      <a:cubicBezTo>
                        <a:pt x="688975" y="407114"/>
                        <a:pt x="683877" y="427416"/>
                        <a:pt x="695325" y="438864"/>
                      </a:cubicBezTo>
                      <a:cubicBezTo>
                        <a:pt x="705473" y="449012"/>
                        <a:pt x="734721" y="448389"/>
                        <a:pt x="752475" y="448389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Freihandform 375"/>
                <p:cNvSpPr/>
                <p:nvPr/>
              </p:nvSpPr>
              <p:spPr>
                <a:xfrm>
                  <a:off x="5855196" y="4653136"/>
                  <a:ext cx="288032" cy="329183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ihandform 376"/>
                <p:cNvSpPr/>
                <p:nvPr/>
              </p:nvSpPr>
              <p:spPr>
                <a:xfrm rot="6811971">
                  <a:off x="6171850" y="3940740"/>
                  <a:ext cx="619125" cy="439855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Ellipse 377"/>
                <p:cNvSpPr>
                  <a:spLocks noChangeAspect="1"/>
                </p:cNvSpPr>
                <p:nvPr/>
              </p:nvSpPr>
              <p:spPr>
                <a:xfrm>
                  <a:off x="5004048" y="2996952"/>
                  <a:ext cx="864096" cy="864192"/>
                </a:xfrm>
                <a:prstGeom prst="ellipse">
                  <a:avLst/>
                </a:prstGeom>
                <a:solidFill>
                  <a:srgbClr val="C0C0C0"/>
                </a:solidFill>
                <a:ln w="412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Al</a:t>
                  </a: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Halbbogen 378"/>
                <p:cNvSpPr/>
                <p:nvPr/>
              </p:nvSpPr>
              <p:spPr>
                <a:xfrm flipV="1">
                  <a:off x="4716016" y="2060848"/>
                  <a:ext cx="898004" cy="1080120"/>
                </a:xfrm>
                <a:prstGeom prst="blockArc">
                  <a:avLst>
                    <a:gd name="adj1" fmla="val 150379"/>
                    <a:gd name="adj2" fmla="val 10416962"/>
                    <a:gd name="adj3" fmla="val 4521"/>
                  </a:avLst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0" name="Freihandform 379"/>
                <p:cNvSpPr/>
                <p:nvPr/>
              </p:nvSpPr>
              <p:spPr>
                <a:xfrm rot="15499006" flipV="1">
                  <a:off x="4408695" y="4178692"/>
                  <a:ext cx="970903" cy="1192471"/>
                </a:xfrm>
                <a:custGeom>
                  <a:avLst/>
                  <a:gdLst>
                    <a:gd name="connsiteX0" fmla="*/ 228600 w 1028700"/>
                    <a:gd name="connsiteY0" fmla="*/ 0 h 1419225"/>
                    <a:gd name="connsiteX1" fmla="*/ 219075 w 1028700"/>
                    <a:gd name="connsiteY1" fmla="*/ 95250 h 1419225"/>
                    <a:gd name="connsiteX2" fmla="*/ 142875 w 1028700"/>
                    <a:gd name="connsiteY2" fmla="*/ 161925 h 1419225"/>
                    <a:gd name="connsiteX3" fmla="*/ 85725 w 1028700"/>
                    <a:gd name="connsiteY3" fmla="*/ 209550 h 1419225"/>
                    <a:gd name="connsiteX4" fmla="*/ 57150 w 1028700"/>
                    <a:gd name="connsiteY4" fmla="*/ 228600 h 1419225"/>
                    <a:gd name="connsiteX5" fmla="*/ 9525 w 1028700"/>
                    <a:gd name="connsiteY5" fmla="*/ 266700 h 1419225"/>
                    <a:gd name="connsiteX6" fmla="*/ 0 w 1028700"/>
                    <a:gd name="connsiteY6" fmla="*/ 295275 h 1419225"/>
                    <a:gd name="connsiteX7" fmla="*/ 9525 w 1028700"/>
                    <a:gd name="connsiteY7" fmla="*/ 323850 h 1419225"/>
                    <a:gd name="connsiteX8" fmla="*/ 123825 w 1028700"/>
                    <a:gd name="connsiteY8" fmla="*/ 447675 h 1419225"/>
                    <a:gd name="connsiteX9" fmla="*/ 219075 w 1028700"/>
                    <a:gd name="connsiteY9" fmla="*/ 514350 h 1419225"/>
                    <a:gd name="connsiteX10" fmla="*/ 257175 w 1028700"/>
                    <a:gd name="connsiteY10" fmla="*/ 542925 h 1419225"/>
                    <a:gd name="connsiteX11" fmla="*/ 276225 w 1028700"/>
                    <a:gd name="connsiteY11" fmla="*/ 571500 h 1419225"/>
                    <a:gd name="connsiteX12" fmla="*/ 304800 w 1028700"/>
                    <a:gd name="connsiteY12" fmla="*/ 619125 h 1419225"/>
                    <a:gd name="connsiteX13" fmla="*/ 352425 w 1028700"/>
                    <a:gd name="connsiteY13" fmla="*/ 666750 h 1419225"/>
                    <a:gd name="connsiteX14" fmla="*/ 447675 w 1028700"/>
                    <a:gd name="connsiteY14" fmla="*/ 742950 h 1419225"/>
                    <a:gd name="connsiteX15" fmla="*/ 533400 w 1028700"/>
                    <a:gd name="connsiteY15" fmla="*/ 800100 h 1419225"/>
                    <a:gd name="connsiteX16" fmla="*/ 600075 w 1028700"/>
                    <a:gd name="connsiteY16" fmla="*/ 876300 h 1419225"/>
                    <a:gd name="connsiteX17" fmla="*/ 638175 w 1028700"/>
                    <a:gd name="connsiteY17" fmla="*/ 923925 h 1419225"/>
                    <a:gd name="connsiteX18" fmla="*/ 676275 w 1028700"/>
                    <a:gd name="connsiteY18" fmla="*/ 962025 h 1419225"/>
                    <a:gd name="connsiteX19" fmla="*/ 714375 w 1028700"/>
                    <a:gd name="connsiteY19" fmla="*/ 971550 h 1419225"/>
                    <a:gd name="connsiteX20" fmla="*/ 790575 w 1028700"/>
                    <a:gd name="connsiteY20" fmla="*/ 1000125 h 1419225"/>
                    <a:gd name="connsiteX21" fmla="*/ 781050 w 1028700"/>
                    <a:gd name="connsiteY21" fmla="*/ 1047750 h 1419225"/>
                    <a:gd name="connsiteX22" fmla="*/ 723900 w 1028700"/>
                    <a:gd name="connsiteY22" fmla="*/ 1085850 h 1419225"/>
                    <a:gd name="connsiteX23" fmla="*/ 971550 w 1028700"/>
                    <a:gd name="connsiteY23" fmla="*/ 1123950 h 1419225"/>
                    <a:gd name="connsiteX24" fmla="*/ 1028700 w 1028700"/>
                    <a:gd name="connsiteY24" fmla="*/ 1152525 h 1419225"/>
                    <a:gd name="connsiteX25" fmla="*/ 1019175 w 1028700"/>
                    <a:gd name="connsiteY25" fmla="*/ 1257300 h 1419225"/>
                    <a:gd name="connsiteX26" fmla="*/ 1009650 w 1028700"/>
                    <a:gd name="connsiteY26" fmla="*/ 1419225 h 1419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28700" h="1419225">
                      <a:moveTo>
                        <a:pt x="228600" y="0"/>
                      </a:moveTo>
                      <a:cubicBezTo>
                        <a:pt x="225425" y="31750"/>
                        <a:pt x="229165" y="64979"/>
                        <a:pt x="219075" y="95250"/>
                      </a:cubicBezTo>
                      <a:cubicBezTo>
                        <a:pt x="200836" y="149968"/>
                        <a:pt x="179092" y="136573"/>
                        <a:pt x="142875" y="161925"/>
                      </a:cubicBezTo>
                      <a:cubicBezTo>
                        <a:pt x="122560" y="176145"/>
                        <a:pt x="105299" y="194326"/>
                        <a:pt x="85725" y="209550"/>
                      </a:cubicBezTo>
                      <a:cubicBezTo>
                        <a:pt x="76689" y="216578"/>
                        <a:pt x="66308" y="221731"/>
                        <a:pt x="57150" y="228600"/>
                      </a:cubicBezTo>
                      <a:cubicBezTo>
                        <a:pt x="40886" y="240798"/>
                        <a:pt x="25400" y="254000"/>
                        <a:pt x="9525" y="266700"/>
                      </a:cubicBezTo>
                      <a:cubicBezTo>
                        <a:pt x="6350" y="276225"/>
                        <a:pt x="0" y="285235"/>
                        <a:pt x="0" y="295275"/>
                      </a:cubicBezTo>
                      <a:cubicBezTo>
                        <a:pt x="0" y="305315"/>
                        <a:pt x="3956" y="315496"/>
                        <a:pt x="9525" y="323850"/>
                      </a:cubicBezTo>
                      <a:cubicBezTo>
                        <a:pt x="32656" y="358547"/>
                        <a:pt x="96166" y="422530"/>
                        <a:pt x="123825" y="447675"/>
                      </a:cubicBezTo>
                      <a:cubicBezTo>
                        <a:pt x="145093" y="467010"/>
                        <a:pt x="199407" y="500583"/>
                        <a:pt x="219075" y="514350"/>
                      </a:cubicBezTo>
                      <a:cubicBezTo>
                        <a:pt x="232080" y="523454"/>
                        <a:pt x="245950" y="531700"/>
                        <a:pt x="257175" y="542925"/>
                      </a:cubicBezTo>
                      <a:cubicBezTo>
                        <a:pt x="265270" y="551020"/>
                        <a:pt x="270158" y="561792"/>
                        <a:pt x="276225" y="571500"/>
                      </a:cubicBezTo>
                      <a:cubicBezTo>
                        <a:pt x="286037" y="587199"/>
                        <a:pt x="293235" y="604669"/>
                        <a:pt x="304800" y="619125"/>
                      </a:cubicBezTo>
                      <a:cubicBezTo>
                        <a:pt x="318825" y="636656"/>
                        <a:pt x="335813" y="651648"/>
                        <a:pt x="352425" y="666750"/>
                      </a:cubicBezTo>
                      <a:cubicBezTo>
                        <a:pt x="373452" y="685865"/>
                        <a:pt x="420670" y="724254"/>
                        <a:pt x="447675" y="742950"/>
                      </a:cubicBezTo>
                      <a:cubicBezTo>
                        <a:pt x="475911" y="762498"/>
                        <a:pt x="509116" y="775816"/>
                        <a:pt x="533400" y="800100"/>
                      </a:cubicBezTo>
                      <a:cubicBezTo>
                        <a:pt x="576350" y="843050"/>
                        <a:pt x="553560" y="818156"/>
                        <a:pt x="600075" y="876300"/>
                      </a:cubicBezTo>
                      <a:cubicBezTo>
                        <a:pt x="616099" y="924372"/>
                        <a:pt x="597963" y="889458"/>
                        <a:pt x="638175" y="923925"/>
                      </a:cubicBezTo>
                      <a:cubicBezTo>
                        <a:pt x="651812" y="935614"/>
                        <a:pt x="661045" y="952506"/>
                        <a:pt x="676275" y="962025"/>
                      </a:cubicBezTo>
                      <a:cubicBezTo>
                        <a:pt x="687376" y="968963"/>
                        <a:pt x="702118" y="966953"/>
                        <a:pt x="714375" y="971550"/>
                      </a:cubicBezTo>
                      <a:cubicBezTo>
                        <a:pt x="813993" y="1008907"/>
                        <a:pt x="692778" y="975676"/>
                        <a:pt x="790575" y="1000125"/>
                      </a:cubicBezTo>
                      <a:cubicBezTo>
                        <a:pt x="787400" y="1016000"/>
                        <a:pt x="790989" y="1034971"/>
                        <a:pt x="781050" y="1047750"/>
                      </a:cubicBezTo>
                      <a:cubicBezTo>
                        <a:pt x="766994" y="1065822"/>
                        <a:pt x="723900" y="1085850"/>
                        <a:pt x="723900" y="1085850"/>
                      </a:cubicBezTo>
                      <a:cubicBezTo>
                        <a:pt x="819688" y="1149709"/>
                        <a:pt x="701220" y="1077341"/>
                        <a:pt x="971550" y="1123950"/>
                      </a:cubicBezTo>
                      <a:cubicBezTo>
                        <a:pt x="992539" y="1127569"/>
                        <a:pt x="1009650" y="1143000"/>
                        <a:pt x="1028700" y="1152525"/>
                      </a:cubicBezTo>
                      <a:cubicBezTo>
                        <a:pt x="1025525" y="1187450"/>
                        <a:pt x="1021674" y="1222320"/>
                        <a:pt x="1019175" y="1257300"/>
                      </a:cubicBezTo>
                      <a:cubicBezTo>
                        <a:pt x="1015323" y="1311231"/>
                        <a:pt x="1009650" y="1419225"/>
                        <a:pt x="1009650" y="14192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uppieren 400"/>
            <p:cNvGrpSpPr/>
            <p:nvPr/>
          </p:nvGrpSpPr>
          <p:grpSpPr>
            <a:xfrm>
              <a:off x="1149524" y="2132856"/>
              <a:ext cx="1413073" cy="3672408"/>
              <a:chOff x="539552" y="1916832"/>
              <a:chExt cx="1413073" cy="3672408"/>
            </a:xfrm>
          </p:grpSpPr>
          <p:grpSp>
            <p:nvGrpSpPr>
              <p:cNvPr id="18" name="Gruppieren 395"/>
              <p:cNvGrpSpPr/>
              <p:nvPr/>
            </p:nvGrpSpPr>
            <p:grpSpPr>
              <a:xfrm>
                <a:off x="539552" y="1916832"/>
                <a:ext cx="1368152" cy="3672408"/>
                <a:chOff x="539552" y="1916832"/>
                <a:chExt cx="1368152" cy="3672408"/>
              </a:xfrm>
            </p:grpSpPr>
            <p:sp>
              <p:nvSpPr>
                <p:cNvPr id="411" name="Textfeld 410"/>
                <p:cNvSpPr txBox="1"/>
                <p:nvPr/>
              </p:nvSpPr>
              <p:spPr>
                <a:xfrm>
                  <a:off x="539552" y="3068960"/>
                  <a:ext cx="400110" cy="117204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crucible wall</a:t>
                  </a:r>
                  <a:endParaRPr kumimoji="0" lang="en-US" sz="1800" b="1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12" name="Flussdiagramm: Prozess 411"/>
                <p:cNvSpPr/>
                <p:nvPr/>
              </p:nvSpPr>
              <p:spPr>
                <a:xfrm>
                  <a:off x="827584" y="1916832"/>
                  <a:ext cx="1080120" cy="3672408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3" name="Freihandform 402"/>
              <p:cNvSpPr/>
              <p:nvPr/>
            </p:nvSpPr>
            <p:spPr>
              <a:xfrm rot="1544795">
                <a:off x="1619250" y="3695700"/>
                <a:ext cx="333375" cy="133350"/>
              </a:xfrm>
              <a:custGeom>
                <a:avLst/>
                <a:gdLst>
                  <a:gd name="connsiteX0" fmla="*/ 333375 w 333375"/>
                  <a:gd name="connsiteY0" fmla="*/ 133350 h 133350"/>
                  <a:gd name="connsiteX1" fmla="*/ 142875 w 333375"/>
                  <a:gd name="connsiteY1" fmla="*/ 123825 h 133350"/>
                  <a:gd name="connsiteX2" fmla="*/ 104775 w 333375"/>
                  <a:gd name="connsiteY2" fmla="*/ 114300 h 133350"/>
                  <a:gd name="connsiteX3" fmla="*/ 76200 w 333375"/>
                  <a:gd name="connsiteY3" fmla="*/ 95250 h 133350"/>
                  <a:gd name="connsiteX4" fmla="*/ 38100 w 333375"/>
                  <a:gd name="connsiteY4" fmla="*/ 47625 h 133350"/>
                  <a:gd name="connsiteX5" fmla="*/ 28575 w 333375"/>
                  <a:gd name="connsiteY5" fmla="*/ 19050 h 133350"/>
                  <a:gd name="connsiteX6" fmla="*/ 0 w 333375"/>
                  <a:gd name="connsiteY6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375" h="133350">
                    <a:moveTo>
                      <a:pt x="333375" y="133350"/>
                    </a:moveTo>
                    <a:cubicBezTo>
                      <a:pt x="269875" y="130175"/>
                      <a:pt x="206235" y="129105"/>
                      <a:pt x="142875" y="123825"/>
                    </a:cubicBezTo>
                    <a:cubicBezTo>
                      <a:pt x="129829" y="122738"/>
                      <a:pt x="116807" y="119457"/>
                      <a:pt x="104775" y="114300"/>
                    </a:cubicBezTo>
                    <a:cubicBezTo>
                      <a:pt x="94253" y="109791"/>
                      <a:pt x="85725" y="101600"/>
                      <a:pt x="76200" y="95250"/>
                    </a:cubicBezTo>
                    <a:cubicBezTo>
                      <a:pt x="52259" y="23426"/>
                      <a:pt x="87339" y="109173"/>
                      <a:pt x="38100" y="47625"/>
                    </a:cubicBezTo>
                    <a:cubicBezTo>
                      <a:pt x="31828" y="39785"/>
                      <a:pt x="34847" y="26890"/>
                      <a:pt x="28575" y="19050"/>
                    </a:cubicBezTo>
                    <a:cubicBezTo>
                      <a:pt x="21424" y="10111"/>
                      <a:pt x="0" y="0"/>
                      <a:pt x="0" y="0"/>
                    </a:cubicBezTo>
                  </a:path>
                </a:pathLst>
              </a:custGeom>
              <a:ln w="63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9" name="Gruppieren 350"/>
              <p:cNvGrpSpPr/>
              <p:nvPr/>
            </p:nvGrpSpPr>
            <p:grpSpPr>
              <a:xfrm>
                <a:off x="1247775" y="2924175"/>
                <a:ext cx="628650" cy="322568"/>
                <a:chOff x="1247775" y="3200400"/>
                <a:chExt cx="628650" cy="322568"/>
              </a:xfrm>
            </p:grpSpPr>
            <p:sp>
              <p:nvSpPr>
                <p:cNvPr id="409" name="Freihandform 408"/>
                <p:cNvSpPr/>
                <p:nvPr/>
              </p:nvSpPr>
              <p:spPr>
                <a:xfrm>
                  <a:off x="1247775" y="3200400"/>
                  <a:ext cx="628650" cy="216707"/>
                </a:xfrm>
                <a:custGeom>
                  <a:avLst/>
                  <a:gdLst>
                    <a:gd name="connsiteX0" fmla="*/ 628650 w 628650"/>
                    <a:gd name="connsiteY0" fmla="*/ 200025 h 216707"/>
                    <a:gd name="connsiteX1" fmla="*/ 533400 w 628650"/>
                    <a:gd name="connsiteY1" fmla="*/ 200025 h 216707"/>
                    <a:gd name="connsiteX2" fmla="*/ 447675 w 628650"/>
                    <a:gd name="connsiteY2" fmla="*/ 161925 h 216707"/>
                    <a:gd name="connsiteX3" fmla="*/ 295275 w 628650"/>
                    <a:gd name="connsiteY3" fmla="*/ 142875 h 216707"/>
                    <a:gd name="connsiteX4" fmla="*/ 180975 w 628650"/>
                    <a:gd name="connsiteY4" fmla="*/ 114300 h 216707"/>
                    <a:gd name="connsiteX5" fmla="*/ 152400 w 628650"/>
                    <a:gd name="connsiteY5" fmla="*/ 104775 h 216707"/>
                    <a:gd name="connsiteX6" fmla="*/ 76200 w 628650"/>
                    <a:gd name="connsiteY6" fmla="*/ 85725 h 216707"/>
                    <a:gd name="connsiteX7" fmla="*/ 28575 w 628650"/>
                    <a:gd name="connsiteY7" fmla="*/ 19050 h 216707"/>
                    <a:gd name="connsiteX8" fmla="*/ 0 w 628650"/>
                    <a:gd name="connsiteY8" fmla="*/ 0 h 216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8650" h="216707">
                      <a:moveTo>
                        <a:pt x="628650" y="200025"/>
                      </a:moveTo>
                      <a:cubicBezTo>
                        <a:pt x="585383" y="210842"/>
                        <a:pt x="583445" y="216707"/>
                        <a:pt x="533400" y="200025"/>
                      </a:cubicBezTo>
                      <a:cubicBezTo>
                        <a:pt x="436323" y="167666"/>
                        <a:pt x="606538" y="188402"/>
                        <a:pt x="447675" y="161925"/>
                      </a:cubicBezTo>
                      <a:cubicBezTo>
                        <a:pt x="359051" y="147154"/>
                        <a:pt x="409742" y="154322"/>
                        <a:pt x="295275" y="142875"/>
                      </a:cubicBezTo>
                      <a:cubicBezTo>
                        <a:pt x="225336" y="107906"/>
                        <a:pt x="287387" y="133648"/>
                        <a:pt x="180975" y="114300"/>
                      </a:cubicBezTo>
                      <a:cubicBezTo>
                        <a:pt x="171097" y="112504"/>
                        <a:pt x="162140" y="107210"/>
                        <a:pt x="152400" y="104775"/>
                      </a:cubicBezTo>
                      <a:lnTo>
                        <a:pt x="76200" y="85725"/>
                      </a:lnTo>
                      <a:cubicBezTo>
                        <a:pt x="65383" y="69500"/>
                        <a:pt x="40390" y="30865"/>
                        <a:pt x="28575" y="19050"/>
                      </a:cubicBezTo>
                      <a:cubicBezTo>
                        <a:pt x="20480" y="10955"/>
                        <a:pt x="0" y="0"/>
                        <a:pt x="0" y="0"/>
                      </a:cubicBezTo>
                    </a:path>
                  </a:pathLst>
                </a:custGeom>
                <a:ln w="63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0" name="Freihandform 409"/>
                <p:cNvSpPr/>
                <p:nvPr/>
              </p:nvSpPr>
              <p:spPr>
                <a:xfrm>
                  <a:off x="1258766" y="3343275"/>
                  <a:ext cx="255709" cy="179693"/>
                </a:xfrm>
                <a:custGeom>
                  <a:avLst/>
                  <a:gdLst>
                    <a:gd name="connsiteX0" fmla="*/ 255709 w 255709"/>
                    <a:gd name="connsiteY0" fmla="*/ 0 h 179693"/>
                    <a:gd name="connsiteX1" fmla="*/ 150934 w 255709"/>
                    <a:gd name="connsiteY1" fmla="*/ 47625 h 179693"/>
                    <a:gd name="connsiteX2" fmla="*/ 122359 w 255709"/>
                    <a:gd name="connsiteY2" fmla="*/ 66675 h 179693"/>
                    <a:gd name="connsiteX3" fmla="*/ 93784 w 255709"/>
                    <a:gd name="connsiteY3" fmla="*/ 85725 h 179693"/>
                    <a:gd name="connsiteX4" fmla="*/ 74734 w 255709"/>
                    <a:gd name="connsiteY4" fmla="*/ 114300 h 179693"/>
                    <a:gd name="connsiteX5" fmla="*/ 8059 w 255709"/>
                    <a:gd name="connsiteY5" fmla="*/ 171450 h 17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5709" h="179693">
                      <a:moveTo>
                        <a:pt x="255709" y="0"/>
                      </a:moveTo>
                      <a:cubicBezTo>
                        <a:pt x="185633" y="14015"/>
                        <a:pt x="221554" y="545"/>
                        <a:pt x="150934" y="47625"/>
                      </a:cubicBezTo>
                      <a:lnTo>
                        <a:pt x="122359" y="66675"/>
                      </a:lnTo>
                      <a:lnTo>
                        <a:pt x="93784" y="85725"/>
                      </a:lnTo>
                      <a:cubicBezTo>
                        <a:pt x="87434" y="95250"/>
                        <a:pt x="83349" y="106762"/>
                        <a:pt x="74734" y="114300"/>
                      </a:cubicBezTo>
                      <a:cubicBezTo>
                        <a:pt x="0" y="179693"/>
                        <a:pt x="31444" y="124680"/>
                        <a:pt x="8059" y="171450"/>
                      </a:cubicBezTo>
                    </a:path>
                  </a:pathLst>
                </a:custGeom>
                <a:ln w="63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0" name="Gruppieren 398"/>
              <p:cNvGrpSpPr/>
              <p:nvPr/>
            </p:nvGrpSpPr>
            <p:grpSpPr>
              <a:xfrm>
                <a:off x="1000125" y="2333625"/>
                <a:ext cx="819150" cy="647700"/>
                <a:chOff x="1000125" y="2447925"/>
                <a:chExt cx="819150" cy="647700"/>
              </a:xfrm>
            </p:grpSpPr>
            <p:sp>
              <p:nvSpPr>
                <p:cNvPr id="406" name="Freihandform 405"/>
                <p:cNvSpPr/>
                <p:nvPr/>
              </p:nvSpPr>
              <p:spPr>
                <a:xfrm rot="19415366" flipV="1">
                  <a:off x="1419225" y="2447925"/>
                  <a:ext cx="400050" cy="419100"/>
                </a:xfrm>
                <a:custGeom>
                  <a:avLst/>
                  <a:gdLst>
                    <a:gd name="connsiteX0" fmla="*/ 400050 w 400050"/>
                    <a:gd name="connsiteY0" fmla="*/ 0 h 419100"/>
                    <a:gd name="connsiteX1" fmla="*/ 276225 w 400050"/>
                    <a:gd name="connsiteY1" fmla="*/ 28575 h 419100"/>
                    <a:gd name="connsiteX2" fmla="*/ 247650 w 400050"/>
                    <a:gd name="connsiteY2" fmla="*/ 38100 h 419100"/>
                    <a:gd name="connsiteX3" fmla="*/ 219075 w 400050"/>
                    <a:gd name="connsiteY3" fmla="*/ 57150 h 419100"/>
                    <a:gd name="connsiteX4" fmla="*/ 180975 w 400050"/>
                    <a:gd name="connsiteY4" fmla="*/ 114300 h 419100"/>
                    <a:gd name="connsiteX5" fmla="*/ 161925 w 400050"/>
                    <a:gd name="connsiteY5" fmla="*/ 142875 h 419100"/>
                    <a:gd name="connsiteX6" fmla="*/ 142875 w 400050"/>
                    <a:gd name="connsiteY6" fmla="*/ 228600 h 419100"/>
                    <a:gd name="connsiteX7" fmla="*/ 85725 w 400050"/>
                    <a:gd name="connsiteY7" fmla="*/ 314325 h 419100"/>
                    <a:gd name="connsiteX8" fmla="*/ 66675 w 400050"/>
                    <a:gd name="connsiteY8" fmla="*/ 342900 h 419100"/>
                    <a:gd name="connsiteX9" fmla="*/ 47625 w 400050"/>
                    <a:gd name="connsiteY9" fmla="*/ 371475 h 419100"/>
                    <a:gd name="connsiteX10" fmla="*/ 19050 w 400050"/>
                    <a:gd name="connsiteY10" fmla="*/ 390525 h 419100"/>
                    <a:gd name="connsiteX11" fmla="*/ 0 w 400050"/>
                    <a:gd name="connsiteY11" fmla="*/ 41910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0050" h="419100">
                      <a:moveTo>
                        <a:pt x="400050" y="0"/>
                      </a:moveTo>
                      <a:cubicBezTo>
                        <a:pt x="313496" y="12365"/>
                        <a:pt x="354674" y="2425"/>
                        <a:pt x="276225" y="28575"/>
                      </a:cubicBezTo>
                      <a:cubicBezTo>
                        <a:pt x="266700" y="31750"/>
                        <a:pt x="256004" y="32531"/>
                        <a:pt x="247650" y="38100"/>
                      </a:cubicBezTo>
                      <a:lnTo>
                        <a:pt x="219075" y="57150"/>
                      </a:lnTo>
                      <a:lnTo>
                        <a:pt x="180975" y="114300"/>
                      </a:lnTo>
                      <a:lnTo>
                        <a:pt x="161925" y="142875"/>
                      </a:lnTo>
                      <a:cubicBezTo>
                        <a:pt x="159341" y="158381"/>
                        <a:pt x="154041" y="208501"/>
                        <a:pt x="142875" y="228600"/>
                      </a:cubicBezTo>
                      <a:lnTo>
                        <a:pt x="85725" y="314325"/>
                      </a:lnTo>
                      <a:lnTo>
                        <a:pt x="66675" y="342900"/>
                      </a:lnTo>
                      <a:cubicBezTo>
                        <a:pt x="60325" y="352425"/>
                        <a:pt x="57150" y="365125"/>
                        <a:pt x="47625" y="371475"/>
                      </a:cubicBezTo>
                      <a:lnTo>
                        <a:pt x="19050" y="390525"/>
                      </a:lnTo>
                      <a:lnTo>
                        <a:pt x="0" y="419100"/>
                      </a:lnTo>
                    </a:path>
                  </a:pathLst>
                </a:custGeom>
                <a:ln w="63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07" name="Freihandform 406"/>
                <p:cNvSpPr/>
                <p:nvPr/>
              </p:nvSpPr>
              <p:spPr>
                <a:xfrm flipH="1">
                  <a:off x="1115616" y="2852936"/>
                  <a:ext cx="48629" cy="136401"/>
                </a:xfrm>
                <a:custGeom>
                  <a:avLst/>
                  <a:gdLst>
                    <a:gd name="connsiteX0" fmla="*/ 47625 w 48629"/>
                    <a:gd name="connsiteY0" fmla="*/ 0 h 352425"/>
                    <a:gd name="connsiteX1" fmla="*/ 19050 w 48629"/>
                    <a:gd name="connsiteY1" fmla="*/ 19050 h 352425"/>
                    <a:gd name="connsiteX2" fmla="*/ 0 w 48629"/>
                    <a:gd name="connsiteY2" fmla="*/ 114300 h 352425"/>
                    <a:gd name="connsiteX3" fmla="*/ 9525 w 48629"/>
                    <a:gd name="connsiteY3" fmla="*/ 228600 h 352425"/>
                    <a:gd name="connsiteX4" fmla="*/ 28575 w 48629"/>
                    <a:gd name="connsiteY4" fmla="*/ 285750 h 352425"/>
                    <a:gd name="connsiteX5" fmla="*/ 38100 w 48629"/>
                    <a:gd name="connsiteY5" fmla="*/ 314325 h 352425"/>
                    <a:gd name="connsiteX6" fmla="*/ 47625 w 48629"/>
                    <a:gd name="connsiteY6" fmla="*/ 352425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629" h="352425">
                      <a:moveTo>
                        <a:pt x="47625" y="0"/>
                      </a:moveTo>
                      <a:cubicBezTo>
                        <a:pt x="38100" y="6350"/>
                        <a:pt x="25400" y="9525"/>
                        <a:pt x="19050" y="19050"/>
                      </a:cubicBezTo>
                      <a:cubicBezTo>
                        <a:pt x="12735" y="28523"/>
                        <a:pt x="31" y="114112"/>
                        <a:pt x="0" y="114300"/>
                      </a:cubicBezTo>
                      <a:cubicBezTo>
                        <a:pt x="3175" y="152400"/>
                        <a:pt x="3240" y="190888"/>
                        <a:pt x="9525" y="228600"/>
                      </a:cubicBezTo>
                      <a:cubicBezTo>
                        <a:pt x="12826" y="248407"/>
                        <a:pt x="22225" y="266700"/>
                        <a:pt x="28575" y="285750"/>
                      </a:cubicBezTo>
                      <a:lnTo>
                        <a:pt x="38100" y="314325"/>
                      </a:lnTo>
                      <a:cubicBezTo>
                        <a:pt x="48629" y="345912"/>
                        <a:pt x="47625" y="332860"/>
                        <a:pt x="47625" y="352425"/>
                      </a:cubicBezTo>
                    </a:path>
                  </a:pathLst>
                </a:custGeom>
                <a:ln w="317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8" name="Freihandform 407"/>
                <p:cNvSpPr/>
                <p:nvPr/>
              </p:nvSpPr>
              <p:spPr>
                <a:xfrm>
                  <a:off x="1000125" y="2755515"/>
                  <a:ext cx="720565" cy="340110"/>
                </a:xfrm>
                <a:custGeom>
                  <a:avLst/>
                  <a:gdLst>
                    <a:gd name="connsiteX0" fmla="*/ 704850 w 720565"/>
                    <a:gd name="connsiteY0" fmla="*/ 6735 h 340110"/>
                    <a:gd name="connsiteX1" fmla="*/ 638175 w 720565"/>
                    <a:gd name="connsiteY1" fmla="*/ 35310 h 340110"/>
                    <a:gd name="connsiteX2" fmla="*/ 609600 w 720565"/>
                    <a:gd name="connsiteY2" fmla="*/ 44835 h 340110"/>
                    <a:gd name="connsiteX3" fmla="*/ 552450 w 720565"/>
                    <a:gd name="connsiteY3" fmla="*/ 82935 h 340110"/>
                    <a:gd name="connsiteX4" fmla="*/ 542925 w 720565"/>
                    <a:gd name="connsiteY4" fmla="*/ 111510 h 340110"/>
                    <a:gd name="connsiteX5" fmla="*/ 533400 w 720565"/>
                    <a:gd name="connsiteY5" fmla="*/ 149610 h 340110"/>
                    <a:gd name="connsiteX6" fmla="*/ 495300 w 720565"/>
                    <a:gd name="connsiteY6" fmla="*/ 178185 h 340110"/>
                    <a:gd name="connsiteX7" fmla="*/ 438150 w 720565"/>
                    <a:gd name="connsiteY7" fmla="*/ 197235 h 340110"/>
                    <a:gd name="connsiteX8" fmla="*/ 409575 w 720565"/>
                    <a:gd name="connsiteY8" fmla="*/ 187710 h 340110"/>
                    <a:gd name="connsiteX9" fmla="*/ 257175 w 720565"/>
                    <a:gd name="connsiteY9" fmla="*/ 216285 h 340110"/>
                    <a:gd name="connsiteX10" fmla="*/ 228600 w 720565"/>
                    <a:gd name="connsiteY10" fmla="*/ 225810 h 340110"/>
                    <a:gd name="connsiteX11" fmla="*/ 200025 w 720565"/>
                    <a:gd name="connsiteY11" fmla="*/ 235335 h 340110"/>
                    <a:gd name="connsiteX12" fmla="*/ 114300 w 720565"/>
                    <a:gd name="connsiteY12" fmla="*/ 244860 h 340110"/>
                    <a:gd name="connsiteX13" fmla="*/ 57150 w 720565"/>
                    <a:gd name="connsiteY13" fmla="*/ 273435 h 340110"/>
                    <a:gd name="connsiteX14" fmla="*/ 28575 w 720565"/>
                    <a:gd name="connsiteY14" fmla="*/ 282960 h 340110"/>
                    <a:gd name="connsiteX15" fmla="*/ 9525 w 720565"/>
                    <a:gd name="connsiteY15" fmla="*/ 311535 h 340110"/>
                    <a:gd name="connsiteX16" fmla="*/ 0 w 720565"/>
                    <a:gd name="connsiteY16" fmla="*/ 340110 h 340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0565" h="340110">
                      <a:moveTo>
                        <a:pt x="704850" y="6735"/>
                      </a:moveTo>
                      <a:cubicBezTo>
                        <a:pt x="637837" y="29073"/>
                        <a:pt x="720565" y="0"/>
                        <a:pt x="638175" y="35310"/>
                      </a:cubicBezTo>
                      <a:cubicBezTo>
                        <a:pt x="628947" y="39265"/>
                        <a:pt x="619125" y="41660"/>
                        <a:pt x="609600" y="44835"/>
                      </a:cubicBezTo>
                      <a:cubicBezTo>
                        <a:pt x="549480" y="135015"/>
                        <a:pt x="640318" y="12641"/>
                        <a:pt x="552450" y="82935"/>
                      </a:cubicBezTo>
                      <a:cubicBezTo>
                        <a:pt x="544610" y="89207"/>
                        <a:pt x="545683" y="101856"/>
                        <a:pt x="542925" y="111510"/>
                      </a:cubicBezTo>
                      <a:cubicBezTo>
                        <a:pt x="539329" y="124097"/>
                        <a:pt x="541009" y="138958"/>
                        <a:pt x="533400" y="149610"/>
                      </a:cubicBezTo>
                      <a:cubicBezTo>
                        <a:pt x="524173" y="162528"/>
                        <a:pt x="509499" y="171085"/>
                        <a:pt x="495300" y="178185"/>
                      </a:cubicBezTo>
                      <a:cubicBezTo>
                        <a:pt x="477339" y="187165"/>
                        <a:pt x="438150" y="197235"/>
                        <a:pt x="438150" y="197235"/>
                      </a:cubicBezTo>
                      <a:cubicBezTo>
                        <a:pt x="428625" y="194060"/>
                        <a:pt x="419615" y="187710"/>
                        <a:pt x="409575" y="187710"/>
                      </a:cubicBezTo>
                      <a:cubicBezTo>
                        <a:pt x="328913" y="187710"/>
                        <a:pt x="322841" y="194396"/>
                        <a:pt x="257175" y="216285"/>
                      </a:cubicBezTo>
                      <a:lnTo>
                        <a:pt x="228600" y="225810"/>
                      </a:lnTo>
                      <a:cubicBezTo>
                        <a:pt x="219075" y="228985"/>
                        <a:pt x="210004" y="234226"/>
                        <a:pt x="200025" y="235335"/>
                      </a:cubicBezTo>
                      <a:lnTo>
                        <a:pt x="114300" y="244860"/>
                      </a:lnTo>
                      <a:cubicBezTo>
                        <a:pt x="42476" y="268801"/>
                        <a:pt x="131008" y="236506"/>
                        <a:pt x="57150" y="273435"/>
                      </a:cubicBezTo>
                      <a:cubicBezTo>
                        <a:pt x="48170" y="277925"/>
                        <a:pt x="38100" y="279785"/>
                        <a:pt x="28575" y="282960"/>
                      </a:cubicBezTo>
                      <a:cubicBezTo>
                        <a:pt x="22225" y="292485"/>
                        <a:pt x="14645" y="301296"/>
                        <a:pt x="9525" y="311535"/>
                      </a:cubicBezTo>
                      <a:cubicBezTo>
                        <a:pt x="5035" y="320515"/>
                        <a:pt x="0" y="340110"/>
                        <a:pt x="0" y="340110"/>
                      </a:cubicBezTo>
                    </a:path>
                  </a:pathLst>
                </a:custGeom>
                <a:ln w="317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418" name="Textfeld 417"/>
            <p:cNvSpPr txBox="1"/>
            <p:nvPr/>
          </p:nvSpPr>
          <p:spPr>
            <a:xfrm>
              <a:off x="2483768" y="242088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1" name="Gruppieren 412"/>
          <p:cNvGrpSpPr/>
          <p:nvPr/>
        </p:nvGrpSpPr>
        <p:grpSpPr>
          <a:xfrm>
            <a:off x="2282602" y="2348880"/>
            <a:ext cx="752475" cy="1938737"/>
            <a:chOff x="1691680" y="2132856"/>
            <a:chExt cx="752475" cy="1938737"/>
          </a:xfrm>
        </p:grpSpPr>
        <p:sp>
          <p:nvSpPr>
            <p:cNvPr id="414" name="Freihandform 413"/>
            <p:cNvSpPr/>
            <p:nvPr/>
          </p:nvSpPr>
          <p:spPr>
            <a:xfrm rot="17375506">
              <a:off x="1774169" y="2222491"/>
              <a:ext cx="619125" cy="439855"/>
            </a:xfrm>
            <a:custGeom>
              <a:avLst/>
              <a:gdLst>
                <a:gd name="connsiteX0" fmla="*/ 0 w 619125"/>
                <a:gd name="connsiteY0" fmla="*/ 0 h 439855"/>
                <a:gd name="connsiteX1" fmla="*/ 85725 w 619125"/>
                <a:gd name="connsiteY1" fmla="*/ 114300 h 439855"/>
                <a:gd name="connsiteX2" fmla="*/ 123825 w 619125"/>
                <a:gd name="connsiteY2" fmla="*/ 209550 h 439855"/>
                <a:gd name="connsiteX3" fmla="*/ 180975 w 619125"/>
                <a:gd name="connsiteY3" fmla="*/ 276225 h 439855"/>
                <a:gd name="connsiteX4" fmla="*/ 238125 w 619125"/>
                <a:gd name="connsiteY4" fmla="*/ 342900 h 439855"/>
                <a:gd name="connsiteX5" fmla="*/ 276225 w 619125"/>
                <a:gd name="connsiteY5" fmla="*/ 361950 h 439855"/>
                <a:gd name="connsiteX6" fmla="*/ 304800 w 619125"/>
                <a:gd name="connsiteY6" fmla="*/ 381000 h 439855"/>
                <a:gd name="connsiteX7" fmla="*/ 371475 w 619125"/>
                <a:gd name="connsiteY7" fmla="*/ 400050 h 439855"/>
                <a:gd name="connsiteX8" fmla="*/ 466725 w 619125"/>
                <a:gd name="connsiteY8" fmla="*/ 419100 h 439855"/>
                <a:gd name="connsiteX9" fmla="*/ 552450 w 619125"/>
                <a:gd name="connsiteY9" fmla="*/ 438150 h 439855"/>
                <a:gd name="connsiteX10" fmla="*/ 619125 w 619125"/>
                <a:gd name="connsiteY10" fmla="*/ 438150 h 43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125" h="439855">
                  <a:moveTo>
                    <a:pt x="0" y="0"/>
                  </a:moveTo>
                  <a:cubicBezTo>
                    <a:pt x="64622" y="96933"/>
                    <a:pt x="32866" y="61441"/>
                    <a:pt x="85725" y="114300"/>
                  </a:cubicBezTo>
                  <a:cubicBezTo>
                    <a:pt x="97939" y="150943"/>
                    <a:pt x="103803" y="177515"/>
                    <a:pt x="123825" y="209550"/>
                  </a:cubicBezTo>
                  <a:cubicBezTo>
                    <a:pt x="159497" y="266625"/>
                    <a:pt x="142011" y="229468"/>
                    <a:pt x="180975" y="276225"/>
                  </a:cubicBezTo>
                  <a:cubicBezTo>
                    <a:pt x="212972" y="314621"/>
                    <a:pt x="187248" y="304742"/>
                    <a:pt x="238125" y="342900"/>
                  </a:cubicBezTo>
                  <a:cubicBezTo>
                    <a:pt x="249484" y="351419"/>
                    <a:pt x="263897" y="354905"/>
                    <a:pt x="276225" y="361950"/>
                  </a:cubicBezTo>
                  <a:cubicBezTo>
                    <a:pt x="286164" y="367630"/>
                    <a:pt x="294561" y="375880"/>
                    <a:pt x="304800" y="381000"/>
                  </a:cubicBezTo>
                  <a:cubicBezTo>
                    <a:pt x="320025" y="388613"/>
                    <a:pt x="357233" y="395981"/>
                    <a:pt x="371475" y="400050"/>
                  </a:cubicBezTo>
                  <a:cubicBezTo>
                    <a:pt x="437973" y="419049"/>
                    <a:pt x="352937" y="402845"/>
                    <a:pt x="466725" y="419100"/>
                  </a:cubicBezTo>
                  <a:cubicBezTo>
                    <a:pt x="501421" y="430665"/>
                    <a:pt x="508865" y="434797"/>
                    <a:pt x="552450" y="438150"/>
                  </a:cubicBezTo>
                  <a:cubicBezTo>
                    <a:pt x="574610" y="439855"/>
                    <a:pt x="596900" y="438150"/>
                    <a:pt x="619125" y="438150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Freihandform 414"/>
            <p:cNvSpPr/>
            <p:nvPr/>
          </p:nvSpPr>
          <p:spPr>
            <a:xfrm rot="15465594">
              <a:off x="1898066" y="3762985"/>
              <a:ext cx="288032" cy="329183"/>
            </a:xfrm>
            <a:custGeom>
              <a:avLst/>
              <a:gdLst>
                <a:gd name="connsiteX0" fmla="*/ 239129 w 239129"/>
                <a:gd name="connsiteY0" fmla="*/ 0 h 257175"/>
                <a:gd name="connsiteX1" fmla="*/ 191504 w 239129"/>
                <a:gd name="connsiteY1" fmla="*/ 28575 h 257175"/>
                <a:gd name="connsiteX2" fmla="*/ 162929 w 239129"/>
                <a:gd name="connsiteY2" fmla="*/ 66675 h 257175"/>
                <a:gd name="connsiteX3" fmla="*/ 96254 w 239129"/>
                <a:gd name="connsiteY3" fmla="*/ 133350 h 257175"/>
                <a:gd name="connsiteX4" fmla="*/ 58154 w 239129"/>
                <a:gd name="connsiteY4" fmla="*/ 171450 h 257175"/>
                <a:gd name="connsiteX5" fmla="*/ 10529 w 239129"/>
                <a:gd name="connsiteY5" fmla="*/ 219075 h 257175"/>
                <a:gd name="connsiteX6" fmla="*/ 1004 w 239129"/>
                <a:gd name="connsiteY6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29" h="257175">
                  <a:moveTo>
                    <a:pt x="239129" y="0"/>
                  </a:moveTo>
                  <a:cubicBezTo>
                    <a:pt x="223254" y="9525"/>
                    <a:pt x="205437" y="16384"/>
                    <a:pt x="191504" y="28575"/>
                  </a:cubicBezTo>
                  <a:cubicBezTo>
                    <a:pt x="179557" y="39029"/>
                    <a:pt x="173608" y="54928"/>
                    <a:pt x="162929" y="66675"/>
                  </a:cubicBezTo>
                  <a:cubicBezTo>
                    <a:pt x="141786" y="89932"/>
                    <a:pt x="118479" y="111125"/>
                    <a:pt x="96254" y="133350"/>
                  </a:cubicBezTo>
                  <a:lnTo>
                    <a:pt x="58154" y="171450"/>
                  </a:lnTo>
                  <a:lnTo>
                    <a:pt x="10529" y="219075"/>
                  </a:lnTo>
                  <a:cubicBezTo>
                    <a:pt x="0" y="250662"/>
                    <a:pt x="1004" y="237610"/>
                    <a:pt x="1004" y="257175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Freihandform 415"/>
            <p:cNvSpPr/>
            <p:nvPr/>
          </p:nvSpPr>
          <p:spPr>
            <a:xfrm rot="1173768" flipV="1">
              <a:off x="1691680" y="2790168"/>
              <a:ext cx="752475" cy="449012"/>
            </a:xfrm>
            <a:custGeom>
              <a:avLst/>
              <a:gdLst>
                <a:gd name="connsiteX0" fmla="*/ 0 w 752475"/>
                <a:gd name="connsiteY0" fmla="*/ 29289 h 449012"/>
                <a:gd name="connsiteX1" fmla="*/ 95250 w 752475"/>
                <a:gd name="connsiteY1" fmla="*/ 10239 h 449012"/>
                <a:gd name="connsiteX2" fmla="*/ 152400 w 752475"/>
                <a:gd name="connsiteY2" fmla="*/ 29289 h 449012"/>
                <a:gd name="connsiteX3" fmla="*/ 276225 w 752475"/>
                <a:gd name="connsiteY3" fmla="*/ 57864 h 449012"/>
                <a:gd name="connsiteX4" fmla="*/ 361950 w 752475"/>
                <a:gd name="connsiteY4" fmla="*/ 105489 h 449012"/>
                <a:gd name="connsiteX5" fmla="*/ 409575 w 752475"/>
                <a:gd name="connsiteY5" fmla="*/ 162639 h 449012"/>
                <a:gd name="connsiteX6" fmla="*/ 504825 w 752475"/>
                <a:gd name="connsiteY6" fmla="*/ 181689 h 449012"/>
                <a:gd name="connsiteX7" fmla="*/ 523875 w 752475"/>
                <a:gd name="connsiteY7" fmla="*/ 210264 h 449012"/>
                <a:gd name="connsiteX8" fmla="*/ 561975 w 752475"/>
                <a:gd name="connsiteY8" fmla="*/ 219789 h 449012"/>
                <a:gd name="connsiteX9" fmla="*/ 590550 w 752475"/>
                <a:gd name="connsiteY9" fmla="*/ 229314 h 449012"/>
                <a:gd name="connsiteX10" fmla="*/ 657225 w 752475"/>
                <a:gd name="connsiteY10" fmla="*/ 305514 h 449012"/>
                <a:gd name="connsiteX11" fmla="*/ 676275 w 752475"/>
                <a:gd name="connsiteY11" fmla="*/ 362664 h 449012"/>
                <a:gd name="connsiteX12" fmla="*/ 685800 w 752475"/>
                <a:gd name="connsiteY12" fmla="*/ 391239 h 449012"/>
                <a:gd name="connsiteX13" fmla="*/ 695325 w 752475"/>
                <a:gd name="connsiteY13" fmla="*/ 438864 h 449012"/>
                <a:gd name="connsiteX14" fmla="*/ 752475 w 752475"/>
                <a:gd name="connsiteY14" fmla="*/ 448389 h 44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5" h="449012">
                  <a:moveTo>
                    <a:pt x="0" y="29289"/>
                  </a:moveTo>
                  <a:cubicBezTo>
                    <a:pt x="31750" y="22939"/>
                    <a:pt x="64533" y="0"/>
                    <a:pt x="95250" y="10239"/>
                  </a:cubicBezTo>
                  <a:cubicBezTo>
                    <a:pt x="114300" y="16589"/>
                    <a:pt x="132919" y="24419"/>
                    <a:pt x="152400" y="29289"/>
                  </a:cubicBezTo>
                  <a:cubicBezTo>
                    <a:pt x="244306" y="52266"/>
                    <a:pt x="202927" y="43204"/>
                    <a:pt x="276225" y="57864"/>
                  </a:cubicBezTo>
                  <a:cubicBezTo>
                    <a:pt x="341729" y="101533"/>
                    <a:pt x="311655" y="88724"/>
                    <a:pt x="361950" y="105489"/>
                  </a:cubicBezTo>
                  <a:cubicBezTo>
                    <a:pt x="372158" y="136113"/>
                    <a:pt x="370300" y="148612"/>
                    <a:pt x="409575" y="162639"/>
                  </a:cubicBezTo>
                  <a:cubicBezTo>
                    <a:pt x="440067" y="173529"/>
                    <a:pt x="504825" y="181689"/>
                    <a:pt x="504825" y="181689"/>
                  </a:cubicBezTo>
                  <a:cubicBezTo>
                    <a:pt x="511175" y="191214"/>
                    <a:pt x="514350" y="203914"/>
                    <a:pt x="523875" y="210264"/>
                  </a:cubicBezTo>
                  <a:cubicBezTo>
                    <a:pt x="534767" y="217526"/>
                    <a:pt x="549388" y="216193"/>
                    <a:pt x="561975" y="219789"/>
                  </a:cubicBezTo>
                  <a:cubicBezTo>
                    <a:pt x="571629" y="222547"/>
                    <a:pt x="581025" y="226139"/>
                    <a:pt x="590550" y="229314"/>
                  </a:cubicBezTo>
                  <a:cubicBezTo>
                    <a:pt x="635000" y="295989"/>
                    <a:pt x="609600" y="273764"/>
                    <a:pt x="657225" y="305514"/>
                  </a:cubicBezTo>
                  <a:lnTo>
                    <a:pt x="676275" y="362664"/>
                  </a:lnTo>
                  <a:cubicBezTo>
                    <a:pt x="679450" y="372189"/>
                    <a:pt x="683831" y="381394"/>
                    <a:pt x="685800" y="391239"/>
                  </a:cubicBezTo>
                  <a:cubicBezTo>
                    <a:pt x="688975" y="407114"/>
                    <a:pt x="683877" y="427416"/>
                    <a:pt x="695325" y="438864"/>
                  </a:cubicBezTo>
                  <a:cubicBezTo>
                    <a:pt x="705473" y="449012"/>
                    <a:pt x="734721" y="448389"/>
                    <a:pt x="752475" y="448389"/>
                  </a:cubicBezTo>
                </a:path>
              </a:pathLst>
            </a:custGeom>
            <a:noFill/>
            <a:ln w="508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4" name="Textfeld 133"/>
          <p:cNvSpPr txBox="1"/>
          <p:nvPr/>
        </p:nvSpPr>
        <p:spPr>
          <a:xfrm>
            <a:off x="7066012" y="512861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6" name="Gruppieren 195"/>
          <p:cNvGrpSpPr/>
          <p:nvPr/>
        </p:nvGrpSpPr>
        <p:grpSpPr>
          <a:xfrm>
            <a:off x="1148893" y="2132855"/>
            <a:ext cx="6469589" cy="3672409"/>
            <a:chOff x="1151212" y="2132856"/>
            <a:chExt cx="6469589" cy="3672409"/>
          </a:xfrm>
        </p:grpSpPr>
        <p:sp>
          <p:nvSpPr>
            <p:cNvPr id="137" name="Auf der gleichen Seite des Rechtecks liegende Ecken abrunden 136"/>
            <p:cNvSpPr/>
            <p:nvPr/>
          </p:nvSpPr>
          <p:spPr>
            <a:xfrm rot="5400000">
              <a:off x="3167383" y="1305821"/>
              <a:ext cx="3528000" cy="5329907"/>
            </a:xfrm>
            <a:prstGeom prst="round2SameRect">
              <a:avLst/>
            </a:prstGeom>
            <a:solidFill>
              <a:srgbClr val="C0C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Textfeld 179"/>
            <p:cNvSpPr txBox="1"/>
            <p:nvPr/>
          </p:nvSpPr>
          <p:spPr>
            <a:xfrm>
              <a:off x="7044737" y="5109567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95" name="Gruppieren 194"/>
            <p:cNvGrpSpPr/>
            <p:nvPr/>
          </p:nvGrpSpPr>
          <p:grpSpPr>
            <a:xfrm>
              <a:off x="1151212" y="2132856"/>
              <a:ext cx="3372504" cy="3672409"/>
              <a:chOff x="1151212" y="2132856"/>
              <a:chExt cx="3372504" cy="3672409"/>
            </a:xfrm>
          </p:grpSpPr>
          <p:grpSp>
            <p:nvGrpSpPr>
              <p:cNvPr id="131" name="Gruppieren 344"/>
              <p:cNvGrpSpPr/>
              <p:nvPr/>
            </p:nvGrpSpPr>
            <p:grpSpPr>
              <a:xfrm>
                <a:off x="2276706" y="2365763"/>
                <a:ext cx="2247010" cy="3302495"/>
                <a:chOff x="1271909" y="2152021"/>
                <a:chExt cx="2185498" cy="3302495"/>
              </a:xfrm>
            </p:grpSpPr>
            <p:sp>
              <p:nvSpPr>
                <p:cNvPr id="150" name="Halbbogen 149"/>
                <p:cNvSpPr/>
                <p:nvPr/>
              </p:nvSpPr>
              <p:spPr>
                <a:xfrm>
                  <a:off x="1907704" y="3140968"/>
                  <a:ext cx="898004" cy="1080120"/>
                </a:xfrm>
                <a:prstGeom prst="blockArc">
                  <a:avLst>
                    <a:gd name="adj1" fmla="val 972656"/>
                    <a:gd name="adj2" fmla="val 10218715"/>
                    <a:gd name="adj3" fmla="val 7375"/>
                  </a:avLst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2" name="Gruppieren 343"/>
                <p:cNvGrpSpPr/>
                <p:nvPr/>
              </p:nvGrpSpPr>
              <p:grpSpPr>
                <a:xfrm>
                  <a:off x="1271909" y="2152021"/>
                  <a:ext cx="2185498" cy="3302495"/>
                  <a:chOff x="1271909" y="2152021"/>
                  <a:chExt cx="2185498" cy="3302495"/>
                </a:xfrm>
              </p:grpSpPr>
              <p:sp>
                <p:nvSpPr>
                  <p:cNvPr id="152" name="Freihandform 151"/>
                  <p:cNvSpPr/>
                  <p:nvPr/>
                </p:nvSpPr>
                <p:spPr>
                  <a:xfrm rot="15831336">
                    <a:off x="1053946" y="2601269"/>
                    <a:ext cx="1327868" cy="429371"/>
                  </a:xfrm>
                  <a:custGeom>
                    <a:avLst/>
                    <a:gdLst>
                      <a:gd name="connsiteX0" fmla="*/ 341906 w 1327868"/>
                      <a:gd name="connsiteY0" fmla="*/ 238540 h 429371"/>
                      <a:gd name="connsiteX1" fmla="*/ 341906 w 1327868"/>
                      <a:gd name="connsiteY1" fmla="*/ 238540 h 429371"/>
                      <a:gd name="connsiteX2" fmla="*/ 270344 w 1327868"/>
                      <a:gd name="connsiteY2" fmla="*/ 262394 h 429371"/>
                      <a:gd name="connsiteX3" fmla="*/ 71562 w 1327868"/>
                      <a:gd name="connsiteY3" fmla="*/ 246491 h 429371"/>
                      <a:gd name="connsiteX4" fmla="*/ 23854 w 1327868"/>
                      <a:gd name="connsiteY4" fmla="*/ 214686 h 429371"/>
                      <a:gd name="connsiteX5" fmla="*/ 7951 w 1327868"/>
                      <a:gd name="connsiteY5" fmla="*/ 166978 h 429371"/>
                      <a:gd name="connsiteX6" fmla="*/ 0 w 1327868"/>
                      <a:gd name="connsiteY6" fmla="*/ 143124 h 429371"/>
                      <a:gd name="connsiteX7" fmla="*/ 7951 w 1327868"/>
                      <a:gd name="connsiteY7" fmla="*/ 79514 h 429371"/>
                      <a:gd name="connsiteX8" fmla="*/ 71562 w 1327868"/>
                      <a:gd name="connsiteY8" fmla="*/ 23854 h 429371"/>
                      <a:gd name="connsiteX9" fmla="*/ 103367 w 1327868"/>
                      <a:gd name="connsiteY9" fmla="*/ 15903 h 429371"/>
                      <a:gd name="connsiteX10" fmla="*/ 151075 w 1327868"/>
                      <a:gd name="connsiteY10" fmla="*/ 0 h 429371"/>
                      <a:gd name="connsiteX11" fmla="*/ 437322 w 1327868"/>
                      <a:gd name="connsiteY11" fmla="*/ 7952 h 429371"/>
                      <a:gd name="connsiteX12" fmla="*/ 461176 w 1327868"/>
                      <a:gd name="connsiteY12" fmla="*/ 15903 h 429371"/>
                      <a:gd name="connsiteX13" fmla="*/ 516835 w 1327868"/>
                      <a:gd name="connsiteY13" fmla="*/ 23854 h 429371"/>
                      <a:gd name="connsiteX14" fmla="*/ 755374 w 1327868"/>
                      <a:gd name="connsiteY14" fmla="*/ 47708 h 429371"/>
                      <a:gd name="connsiteX15" fmla="*/ 842838 w 1327868"/>
                      <a:gd name="connsiteY15" fmla="*/ 63611 h 429371"/>
                      <a:gd name="connsiteX16" fmla="*/ 866692 w 1327868"/>
                      <a:gd name="connsiteY16" fmla="*/ 71562 h 429371"/>
                      <a:gd name="connsiteX17" fmla="*/ 938254 w 1327868"/>
                      <a:gd name="connsiteY17" fmla="*/ 79514 h 429371"/>
                      <a:gd name="connsiteX18" fmla="*/ 970059 w 1327868"/>
                      <a:gd name="connsiteY18" fmla="*/ 87465 h 429371"/>
                      <a:gd name="connsiteX19" fmla="*/ 1081377 w 1327868"/>
                      <a:gd name="connsiteY19" fmla="*/ 103367 h 429371"/>
                      <a:gd name="connsiteX20" fmla="*/ 1168842 w 1327868"/>
                      <a:gd name="connsiteY20" fmla="*/ 119270 h 429371"/>
                      <a:gd name="connsiteX21" fmla="*/ 1192696 w 1327868"/>
                      <a:gd name="connsiteY21" fmla="*/ 127221 h 429371"/>
                      <a:gd name="connsiteX22" fmla="*/ 1240403 w 1327868"/>
                      <a:gd name="connsiteY22" fmla="*/ 135173 h 429371"/>
                      <a:gd name="connsiteX23" fmla="*/ 1288111 w 1327868"/>
                      <a:gd name="connsiteY23" fmla="*/ 151075 h 429371"/>
                      <a:gd name="connsiteX24" fmla="*/ 1319916 w 1327868"/>
                      <a:gd name="connsiteY24" fmla="*/ 222637 h 429371"/>
                      <a:gd name="connsiteX25" fmla="*/ 1327868 w 1327868"/>
                      <a:gd name="connsiteY25" fmla="*/ 246491 h 429371"/>
                      <a:gd name="connsiteX26" fmla="*/ 1311965 w 1327868"/>
                      <a:gd name="connsiteY26" fmla="*/ 341907 h 429371"/>
                      <a:gd name="connsiteX27" fmla="*/ 1296063 w 1327868"/>
                      <a:gd name="connsiteY27" fmla="*/ 365760 h 429371"/>
                      <a:gd name="connsiteX28" fmla="*/ 1248355 w 1327868"/>
                      <a:gd name="connsiteY28" fmla="*/ 381663 h 429371"/>
                      <a:gd name="connsiteX29" fmla="*/ 1129085 w 1327868"/>
                      <a:gd name="connsiteY29" fmla="*/ 397566 h 429371"/>
                      <a:gd name="connsiteX30" fmla="*/ 993913 w 1327868"/>
                      <a:gd name="connsiteY30" fmla="*/ 413468 h 429371"/>
                      <a:gd name="connsiteX31" fmla="*/ 922351 w 1327868"/>
                      <a:gd name="connsiteY31" fmla="*/ 429371 h 429371"/>
                      <a:gd name="connsiteX32" fmla="*/ 747423 w 1327868"/>
                      <a:gd name="connsiteY32" fmla="*/ 421420 h 429371"/>
                      <a:gd name="connsiteX33" fmla="*/ 699715 w 1327868"/>
                      <a:gd name="connsiteY33" fmla="*/ 397566 h 429371"/>
                      <a:gd name="connsiteX34" fmla="*/ 667909 w 1327868"/>
                      <a:gd name="connsiteY34" fmla="*/ 365760 h 429371"/>
                      <a:gd name="connsiteX35" fmla="*/ 644056 w 1327868"/>
                      <a:gd name="connsiteY35" fmla="*/ 357809 h 429371"/>
                      <a:gd name="connsiteX36" fmla="*/ 588396 w 1327868"/>
                      <a:gd name="connsiteY36" fmla="*/ 318053 h 429371"/>
                      <a:gd name="connsiteX37" fmla="*/ 508883 w 1327868"/>
                      <a:gd name="connsiteY37" fmla="*/ 270345 h 429371"/>
                      <a:gd name="connsiteX38" fmla="*/ 461176 w 1327868"/>
                      <a:gd name="connsiteY38" fmla="*/ 254442 h 429371"/>
                      <a:gd name="connsiteX39" fmla="*/ 437322 w 1327868"/>
                      <a:gd name="connsiteY39" fmla="*/ 246491 h 429371"/>
                      <a:gd name="connsiteX40" fmla="*/ 413468 w 1327868"/>
                      <a:gd name="connsiteY40" fmla="*/ 238540 h 429371"/>
                      <a:gd name="connsiteX41" fmla="*/ 341906 w 1327868"/>
                      <a:gd name="connsiteY41" fmla="*/ 238540 h 429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1327868" h="429371">
                        <a:moveTo>
                          <a:pt x="341906" y="238540"/>
                        </a:moveTo>
                        <a:lnTo>
                          <a:pt x="341906" y="238540"/>
                        </a:lnTo>
                        <a:cubicBezTo>
                          <a:pt x="318052" y="246491"/>
                          <a:pt x="295436" y="260775"/>
                          <a:pt x="270344" y="262394"/>
                        </a:cubicBezTo>
                        <a:cubicBezTo>
                          <a:pt x="137713" y="270951"/>
                          <a:pt x="143515" y="270474"/>
                          <a:pt x="71562" y="246491"/>
                        </a:cubicBezTo>
                        <a:cubicBezTo>
                          <a:pt x="55659" y="235889"/>
                          <a:pt x="29898" y="232818"/>
                          <a:pt x="23854" y="214686"/>
                        </a:cubicBezTo>
                        <a:lnTo>
                          <a:pt x="7951" y="166978"/>
                        </a:lnTo>
                        <a:lnTo>
                          <a:pt x="0" y="143124"/>
                        </a:lnTo>
                        <a:cubicBezTo>
                          <a:pt x="2650" y="121921"/>
                          <a:pt x="2329" y="100129"/>
                          <a:pt x="7951" y="79514"/>
                        </a:cubicBezTo>
                        <a:cubicBezTo>
                          <a:pt x="14254" y="56404"/>
                          <a:pt x="56307" y="27668"/>
                          <a:pt x="71562" y="23854"/>
                        </a:cubicBezTo>
                        <a:cubicBezTo>
                          <a:pt x="82164" y="21204"/>
                          <a:pt x="92900" y="19043"/>
                          <a:pt x="103367" y="15903"/>
                        </a:cubicBezTo>
                        <a:cubicBezTo>
                          <a:pt x="119423" y="11086"/>
                          <a:pt x="151075" y="0"/>
                          <a:pt x="151075" y="0"/>
                        </a:cubicBezTo>
                        <a:cubicBezTo>
                          <a:pt x="246491" y="2651"/>
                          <a:pt x="341995" y="3063"/>
                          <a:pt x="437322" y="7952"/>
                        </a:cubicBezTo>
                        <a:cubicBezTo>
                          <a:pt x="445692" y="8381"/>
                          <a:pt x="452957" y="14259"/>
                          <a:pt x="461176" y="15903"/>
                        </a:cubicBezTo>
                        <a:cubicBezTo>
                          <a:pt x="479553" y="19578"/>
                          <a:pt x="498208" y="21784"/>
                          <a:pt x="516835" y="23854"/>
                        </a:cubicBezTo>
                        <a:cubicBezTo>
                          <a:pt x="589696" y="31950"/>
                          <a:pt x="687669" y="36423"/>
                          <a:pt x="755374" y="47708"/>
                        </a:cubicBezTo>
                        <a:cubicBezTo>
                          <a:pt x="776633" y="51251"/>
                          <a:pt x="820619" y="58056"/>
                          <a:pt x="842838" y="63611"/>
                        </a:cubicBezTo>
                        <a:cubicBezTo>
                          <a:pt x="850969" y="65644"/>
                          <a:pt x="858425" y="70184"/>
                          <a:pt x="866692" y="71562"/>
                        </a:cubicBezTo>
                        <a:cubicBezTo>
                          <a:pt x="890366" y="75508"/>
                          <a:pt x="914400" y="76863"/>
                          <a:pt x="938254" y="79514"/>
                        </a:cubicBezTo>
                        <a:cubicBezTo>
                          <a:pt x="948856" y="82164"/>
                          <a:pt x="959280" y="85669"/>
                          <a:pt x="970059" y="87465"/>
                        </a:cubicBezTo>
                        <a:cubicBezTo>
                          <a:pt x="1007032" y="93627"/>
                          <a:pt x="1081377" y="103367"/>
                          <a:pt x="1081377" y="103367"/>
                        </a:cubicBezTo>
                        <a:cubicBezTo>
                          <a:pt x="1136080" y="121603"/>
                          <a:pt x="1069949" y="101290"/>
                          <a:pt x="1168842" y="119270"/>
                        </a:cubicBezTo>
                        <a:cubicBezTo>
                          <a:pt x="1177088" y="120769"/>
                          <a:pt x="1184514" y="125403"/>
                          <a:pt x="1192696" y="127221"/>
                        </a:cubicBezTo>
                        <a:cubicBezTo>
                          <a:pt x="1208434" y="130718"/>
                          <a:pt x="1224763" y="131263"/>
                          <a:pt x="1240403" y="135173"/>
                        </a:cubicBezTo>
                        <a:cubicBezTo>
                          <a:pt x="1256665" y="139239"/>
                          <a:pt x="1288111" y="151075"/>
                          <a:pt x="1288111" y="151075"/>
                        </a:cubicBezTo>
                        <a:cubicBezTo>
                          <a:pt x="1313313" y="188878"/>
                          <a:pt x="1300991" y="165861"/>
                          <a:pt x="1319916" y="222637"/>
                        </a:cubicBezTo>
                        <a:lnTo>
                          <a:pt x="1327868" y="246491"/>
                        </a:lnTo>
                        <a:cubicBezTo>
                          <a:pt x="1325349" y="269161"/>
                          <a:pt x="1325285" y="315267"/>
                          <a:pt x="1311965" y="341907"/>
                        </a:cubicBezTo>
                        <a:cubicBezTo>
                          <a:pt x="1307692" y="350454"/>
                          <a:pt x="1304166" y="360695"/>
                          <a:pt x="1296063" y="365760"/>
                        </a:cubicBezTo>
                        <a:cubicBezTo>
                          <a:pt x="1281848" y="374644"/>
                          <a:pt x="1264617" y="377598"/>
                          <a:pt x="1248355" y="381663"/>
                        </a:cubicBezTo>
                        <a:cubicBezTo>
                          <a:pt x="1188148" y="396714"/>
                          <a:pt x="1227432" y="388625"/>
                          <a:pt x="1129085" y="397566"/>
                        </a:cubicBezTo>
                        <a:cubicBezTo>
                          <a:pt x="1065938" y="418614"/>
                          <a:pt x="1131349" y="399001"/>
                          <a:pt x="993913" y="413468"/>
                        </a:cubicBezTo>
                        <a:cubicBezTo>
                          <a:pt x="976484" y="415303"/>
                          <a:pt x="940549" y="424822"/>
                          <a:pt x="922351" y="429371"/>
                        </a:cubicBezTo>
                        <a:cubicBezTo>
                          <a:pt x="864042" y="426721"/>
                          <a:pt x="805607" y="426075"/>
                          <a:pt x="747423" y="421420"/>
                        </a:cubicBezTo>
                        <a:cubicBezTo>
                          <a:pt x="731864" y="420175"/>
                          <a:pt x="710750" y="407024"/>
                          <a:pt x="699715" y="397566"/>
                        </a:cubicBezTo>
                        <a:cubicBezTo>
                          <a:pt x="688331" y="387808"/>
                          <a:pt x="680110" y="374475"/>
                          <a:pt x="667909" y="365760"/>
                        </a:cubicBezTo>
                        <a:cubicBezTo>
                          <a:pt x="661089" y="360889"/>
                          <a:pt x="651552" y="361557"/>
                          <a:pt x="644056" y="357809"/>
                        </a:cubicBezTo>
                        <a:cubicBezTo>
                          <a:pt x="631129" y="351346"/>
                          <a:pt x="597402" y="324357"/>
                          <a:pt x="588396" y="318053"/>
                        </a:cubicBezTo>
                        <a:cubicBezTo>
                          <a:pt x="563494" y="300621"/>
                          <a:pt x="537524" y="281801"/>
                          <a:pt x="508883" y="270345"/>
                        </a:cubicBezTo>
                        <a:cubicBezTo>
                          <a:pt x="493319" y="264120"/>
                          <a:pt x="477078" y="259743"/>
                          <a:pt x="461176" y="254442"/>
                        </a:cubicBezTo>
                        <a:lnTo>
                          <a:pt x="437322" y="246491"/>
                        </a:lnTo>
                        <a:lnTo>
                          <a:pt x="413468" y="238540"/>
                        </a:lnTo>
                        <a:lnTo>
                          <a:pt x="341906" y="23854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34925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3" name="Gruppieren 340"/>
                  <p:cNvGrpSpPr/>
                  <p:nvPr/>
                </p:nvGrpSpPr>
                <p:grpSpPr>
                  <a:xfrm>
                    <a:off x="1271909" y="2204864"/>
                    <a:ext cx="2185498" cy="3249652"/>
                    <a:chOff x="1271909" y="2204864"/>
                    <a:chExt cx="2185498" cy="3249652"/>
                  </a:xfrm>
                </p:grpSpPr>
                <p:sp>
                  <p:nvSpPr>
                    <p:cNvPr id="154" name="Freihandform 153"/>
                    <p:cNvSpPr/>
                    <p:nvPr/>
                  </p:nvSpPr>
                  <p:spPr>
                    <a:xfrm rot="7129732">
                      <a:off x="2600945" y="2970587"/>
                      <a:ext cx="598500" cy="1114425"/>
                    </a:xfrm>
                    <a:custGeom>
                      <a:avLst/>
                      <a:gdLst>
                        <a:gd name="connsiteX0" fmla="*/ 0 w 598500"/>
                        <a:gd name="connsiteY0" fmla="*/ 0 h 1114425"/>
                        <a:gd name="connsiteX1" fmla="*/ 47625 w 598500"/>
                        <a:gd name="connsiteY1" fmla="*/ 38100 h 1114425"/>
                        <a:gd name="connsiteX2" fmla="*/ 104775 w 598500"/>
                        <a:gd name="connsiteY2" fmla="*/ 85725 h 1114425"/>
                        <a:gd name="connsiteX3" fmla="*/ 123825 w 598500"/>
                        <a:gd name="connsiteY3" fmla="*/ 114300 h 1114425"/>
                        <a:gd name="connsiteX4" fmla="*/ 152400 w 598500"/>
                        <a:gd name="connsiteY4" fmla="*/ 133350 h 1114425"/>
                        <a:gd name="connsiteX5" fmla="*/ 180975 w 598500"/>
                        <a:gd name="connsiteY5" fmla="*/ 161925 h 1114425"/>
                        <a:gd name="connsiteX6" fmla="*/ 171450 w 598500"/>
                        <a:gd name="connsiteY6" fmla="*/ 257175 h 1114425"/>
                        <a:gd name="connsiteX7" fmla="*/ 161925 w 598500"/>
                        <a:gd name="connsiteY7" fmla="*/ 285750 h 1114425"/>
                        <a:gd name="connsiteX8" fmla="*/ 133350 w 598500"/>
                        <a:gd name="connsiteY8" fmla="*/ 304800 h 1114425"/>
                        <a:gd name="connsiteX9" fmla="*/ 123825 w 598500"/>
                        <a:gd name="connsiteY9" fmla="*/ 333375 h 1114425"/>
                        <a:gd name="connsiteX10" fmla="*/ 104775 w 598500"/>
                        <a:gd name="connsiteY10" fmla="*/ 361950 h 1114425"/>
                        <a:gd name="connsiteX11" fmla="*/ 133350 w 598500"/>
                        <a:gd name="connsiteY11" fmla="*/ 381000 h 1114425"/>
                        <a:gd name="connsiteX12" fmla="*/ 180975 w 598500"/>
                        <a:gd name="connsiteY12" fmla="*/ 428625 h 1114425"/>
                        <a:gd name="connsiteX13" fmla="*/ 200025 w 598500"/>
                        <a:gd name="connsiteY13" fmla="*/ 457200 h 1114425"/>
                        <a:gd name="connsiteX14" fmla="*/ 228600 w 598500"/>
                        <a:gd name="connsiteY14" fmla="*/ 485775 h 1114425"/>
                        <a:gd name="connsiteX15" fmla="*/ 266700 w 598500"/>
                        <a:gd name="connsiteY15" fmla="*/ 542925 h 1114425"/>
                        <a:gd name="connsiteX16" fmla="*/ 285750 w 598500"/>
                        <a:gd name="connsiteY16" fmla="*/ 571500 h 1114425"/>
                        <a:gd name="connsiteX17" fmla="*/ 333375 w 598500"/>
                        <a:gd name="connsiteY17" fmla="*/ 628650 h 1114425"/>
                        <a:gd name="connsiteX18" fmla="*/ 352425 w 598500"/>
                        <a:gd name="connsiteY18" fmla="*/ 685800 h 1114425"/>
                        <a:gd name="connsiteX19" fmla="*/ 361950 w 598500"/>
                        <a:gd name="connsiteY19" fmla="*/ 714375 h 1114425"/>
                        <a:gd name="connsiteX20" fmla="*/ 409575 w 598500"/>
                        <a:gd name="connsiteY20" fmla="*/ 771525 h 1114425"/>
                        <a:gd name="connsiteX21" fmla="*/ 495300 w 598500"/>
                        <a:gd name="connsiteY21" fmla="*/ 866775 h 1114425"/>
                        <a:gd name="connsiteX22" fmla="*/ 514350 w 598500"/>
                        <a:gd name="connsiteY22" fmla="*/ 895350 h 1114425"/>
                        <a:gd name="connsiteX23" fmla="*/ 571500 w 598500"/>
                        <a:gd name="connsiteY23" fmla="*/ 971550 h 1114425"/>
                        <a:gd name="connsiteX24" fmla="*/ 590550 w 598500"/>
                        <a:gd name="connsiteY24" fmla="*/ 1000125 h 1114425"/>
                        <a:gd name="connsiteX25" fmla="*/ 581025 w 598500"/>
                        <a:gd name="connsiteY25" fmla="*/ 1057275 h 1114425"/>
                        <a:gd name="connsiteX26" fmla="*/ 428625 w 598500"/>
                        <a:gd name="connsiteY26" fmla="*/ 1076325 h 1114425"/>
                        <a:gd name="connsiteX27" fmla="*/ 419100 w 598500"/>
                        <a:gd name="connsiteY27" fmla="*/ 1114425 h 1114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598500" h="1114425">
                          <a:moveTo>
                            <a:pt x="0" y="0"/>
                          </a:moveTo>
                          <a:cubicBezTo>
                            <a:pt x="15875" y="12700"/>
                            <a:pt x="32325" y="24713"/>
                            <a:pt x="47625" y="38100"/>
                          </a:cubicBezTo>
                          <a:cubicBezTo>
                            <a:pt x="106297" y="89438"/>
                            <a:pt x="46294" y="46738"/>
                            <a:pt x="104775" y="85725"/>
                          </a:cubicBezTo>
                          <a:cubicBezTo>
                            <a:pt x="111125" y="95250"/>
                            <a:pt x="115730" y="106205"/>
                            <a:pt x="123825" y="114300"/>
                          </a:cubicBezTo>
                          <a:cubicBezTo>
                            <a:pt x="131920" y="122395"/>
                            <a:pt x="143606" y="126021"/>
                            <a:pt x="152400" y="133350"/>
                          </a:cubicBezTo>
                          <a:cubicBezTo>
                            <a:pt x="162748" y="141974"/>
                            <a:pt x="171450" y="152400"/>
                            <a:pt x="180975" y="161925"/>
                          </a:cubicBezTo>
                          <a:cubicBezTo>
                            <a:pt x="177800" y="193675"/>
                            <a:pt x="176302" y="225638"/>
                            <a:pt x="171450" y="257175"/>
                          </a:cubicBezTo>
                          <a:cubicBezTo>
                            <a:pt x="169923" y="267098"/>
                            <a:pt x="168197" y="277910"/>
                            <a:pt x="161925" y="285750"/>
                          </a:cubicBezTo>
                          <a:cubicBezTo>
                            <a:pt x="154774" y="294689"/>
                            <a:pt x="142875" y="298450"/>
                            <a:pt x="133350" y="304800"/>
                          </a:cubicBezTo>
                          <a:cubicBezTo>
                            <a:pt x="130175" y="314325"/>
                            <a:pt x="128315" y="324395"/>
                            <a:pt x="123825" y="333375"/>
                          </a:cubicBezTo>
                          <a:cubicBezTo>
                            <a:pt x="118705" y="343614"/>
                            <a:pt x="102530" y="350725"/>
                            <a:pt x="104775" y="361950"/>
                          </a:cubicBezTo>
                          <a:cubicBezTo>
                            <a:pt x="107020" y="373175"/>
                            <a:pt x="123825" y="374650"/>
                            <a:pt x="133350" y="381000"/>
                          </a:cubicBezTo>
                          <a:cubicBezTo>
                            <a:pt x="184150" y="457200"/>
                            <a:pt x="117475" y="365125"/>
                            <a:pt x="180975" y="428625"/>
                          </a:cubicBezTo>
                          <a:cubicBezTo>
                            <a:pt x="189070" y="436720"/>
                            <a:pt x="192696" y="448406"/>
                            <a:pt x="200025" y="457200"/>
                          </a:cubicBezTo>
                          <a:cubicBezTo>
                            <a:pt x="208649" y="467548"/>
                            <a:pt x="220330" y="475142"/>
                            <a:pt x="228600" y="485775"/>
                          </a:cubicBezTo>
                          <a:cubicBezTo>
                            <a:pt x="242656" y="503847"/>
                            <a:pt x="254000" y="523875"/>
                            <a:pt x="266700" y="542925"/>
                          </a:cubicBezTo>
                          <a:cubicBezTo>
                            <a:pt x="273050" y="552450"/>
                            <a:pt x="277655" y="563405"/>
                            <a:pt x="285750" y="571500"/>
                          </a:cubicBezTo>
                          <a:cubicBezTo>
                            <a:pt x="303695" y="589445"/>
                            <a:pt x="322766" y="604780"/>
                            <a:pt x="333375" y="628650"/>
                          </a:cubicBezTo>
                          <a:cubicBezTo>
                            <a:pt x="341530" y="647000"/>
                            <a:pt x="346075" y="666750"/>
                            <a:pt x="352425" y="685800"/>
                          </a:cubicBezTo>
                          <a:cubicBezTo>
                            <a:pt x="355600" y="695325"/>
                            <a:pt x="356381" y="706021"/>
                            <a:pt x="361950" y="714375"/>
                          </a:cubicBezTo>
                          <a:cubicBezTo>
                            <a:pt x="413403" y="791554"/>
                            <a:pt x="343570" y="690852"/>
                            <a:pt x="409575" y="771525"/>
                          </a:cubicBezTo>
                          <a:cubicBezTo>
                            <a:pt x="486397" y="865419"/>
                            <a:pt x="435691" y="827036"/>
                            <a:pt x="495300" y="866775"/>
                          </a:cubicBezTo>
                          <a:cubicBezTo>
                            <a:pt x="501650" y="876300"/>
                            <a:pt x="507617" y="886092"/>
                            <a:pt x="514350" y="895350"/>
                          </a:cubicBezTo>
                          <a:cubicBezTo>
                            <a:pt x="533024" y="921027"/>
                            <a:pt x="553888" y="945132"/>
                            <a:pt x="571500" y="971550"/>
                          </a:cubicBezTo>
                          <a:lnTo>
                            <a:pt x="590550" y="1000125"/>
                          </a:lnTo>
                          <a:cubicBezTo>
                            <a:pt x="587375" y="1019175"/>
                            <a:pt x="598500" y="1049052"/>
                            <a:pt x="581025" y="1057275"/>
                          </a:cubicBezTo>
                          <a:cubicBezTo>
                            <a:pt x="534703" y="1079074"/>
                            <a:pt x="428625" y="1076325"/>
                            <a:pt x="428625" y="1076325"/>
                          </a:cubicBezTo>
                          <a:cubicBezTo>
                            <a:pt x="418096" y="1107912"/>
                            <a:pt x="419100" y="1094860"/>
                            <a:pt x="419100" y="1114425"/>
                          </a:cubicBezTo>
                        </a:path>
                      </a:pathLst>
                    </a:custGeom>
                    <a:noFill/>
                    <a:ln w="508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Freihandform 154"/>
                    <p:cNvSpPr/>
                    <p:nvPr/>
                  </p:nvSpPr>
                  <p:spPr>
                    <a:xfrm rot="6100994">
                      <a:off x="2649302" y="2835610"/>
                      <a:ext cx="596652" cy="792088"/>
                    </a:xfrm>
                    <a:custGeom>
                      <a:avLst/>
                      <a:gdLst>
                        <a:gd name="connsiteX0" fmla="*/ 228600 w 1028700"/>
                        <a:gd name="connsiteY0" fmla="*/ 0 h 1419225"/>
                        <a:gd name="connsiteX1" fmla="*/ 219075 w 1028700"/>
                        <a:gd name="connsiteY1" fmla="*/ 95250 h 1419225"/>
                        <a:gd name="connsiteX2" fmla="*/ 142875 w 1028700"/>
                        <a:gd name="connsiteY2" fmla="*/ 161925 h 1419225"/>
                        <a:gd name="connsiteX3" fmla="*/ 85725 w 1028700"/>
                        <a:gd name="connsiteY3" fmla="*/ 209550 h 1419225"/>
                        <a:gd name="connsiteX4" fmla="*/ 57150 w 1028700"/>
                        <a:gd name="connsiteY4" fmla="*/ 228600 h 1419225"/>
                        <a:gd name="connsiteX5" fmla="*/ 9525 w 1028700"/>
                        <a:gd name="connsiteY5" fmla="*/ 266700 h 1419225"/>
                        <a:gd name="connsiteX6" fmla="*/ 0 w 1028700"/>
                        <a:gd name="connsiteY6" fmla="*/ 295275 h 1419225"/>
                        <a:gd name="connsiteX7" fmla="*/ 9525 w 1028700"/>
                        <a:gd name="connsiteY7" fmla="*/ 323850 h 1419225"/>
                        <a:gd name="connsiteX8" fmla="*/ 123825 w 1028700"/>
                        <a:gd name="connsiteY8" fmla="*/ 447675 h 1419225"/>
                        <a:gd name="connsiteX9" fmla="*/ 219075 w 1028700"/>
                        <a:gd name="connsiteY9" fmla="*/ 514350 h 1419225"/>
                        <a:gd name="connsiteX10" fmla="*/ 257175 w 1028700"/>
                        <a:gd name="connsiteY10" fmla="*/ 542925 h 1419225"/>
                        <a:gd name="connsiteX11" fmla="*/ 276225 w 1028700"/>
                        <a:gd name="connsiteY11" fmla="*/ 571500 h 1419225"/>
                        <a:gd name="connsiteX12" fmla="*/ 304800 w 1028700"/>
                        <a:gd name="connsiteY12" fmla="*/ 619125 h 1419225"/>
                        <a:gd name="connsiteX13" fmla="*/ 352425 w 1028700"/>
                        <a:gd name="connsiteY13" fmla="*/ 666750 h 1419225"/>
                        <a:gd name="connsiteX14" fmla="*/ 447675 w 1028700"/>
                        <a:gd name="connsiteY14" fmla="*/ 742950 h 1419225"/>
                        <a:gd name="connsiteX15" fmla="*/ 533400 w 1028700"/>
                        <a:gd name="connsiteY15" fmla="*/ 800100 h 1419225"/>
                        <a:gd name="connsiteX16" fmla="*/ 600075 w 1028700"/>
                        <a:gd name="connsiteY16" fmla="*/ 876300 h 1419225"/>
                        <a:gd name="connsiteX17" fmla="*/ 638175 w 1028700"/>
                        <a:gd name="connsiteY17" fmla="*/ 923925 h 1419225"/>
                        <a:gd name="connsiteX18" fmla="*/ 676275 w 1028700"/>
                        <a:gd name="connsiteY18" fmla="*/ 962025 h 1419225"/>
                        <a:gd name="connsiteX19" fmla="*/ 714375 w 1028700"/>
                        <a:gd name="connsiteY19" fmla="*/ 971550 h 1419225"/>
                        <a:gd name="connsiteX20" fmla="*/ 790575 w 1028700"/>
                        <a:gd name="connsiteY20" fmla="*/ 1000125 h 1419225"/>
                        <a:gd name="connsiteX21" fmla="*/ 781050 w 1028700"/>
                        <a:gd name="connsiteY21" fmla="*/ 1047750 h 1419225"/>
                        <a:gd name="connsiteX22" fmla="*/ 723900 w 1028700"/>
                        <a:gd name="connsiteY22" fmla="*/ 1085850 h 1419225"/>
                        <a:gd name="connsiteX23" fmla="*/ 971550 w 1028700"/>
                        <a:gd name="connsiteY23" fmla="*/ 1123950 h 1419225"/>
                        <a:gd name="connsiteX24" fmla="*/ 1028700 w 1028700"/>
                        <a:gd name="connsiteY24" fmla="*/ 1152525 h 1419225"/>
                        <a:gd name="connsiteX25" fmla="*/ 1019175 w 1028700"/>
                        <a:gd name="connsiteY25" fmla="*/ 1257300 h 1419225"/>
                        <a:gd name="connsiteX26" fmla="*/ 1009650 w 1028700"/>
                        <a:gd name="connsiteY26" fmla="*/ 1419225 h 141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028700" h="1419225">
                          <a:moveTo>
                            <a:pt x="228600" y="0"/>
                          </a:moveTo>
                          <a:cubicBezTo>
                            <a:pt x="225425" y="31750"/>
                            <a:pt x="229165" y="64979"/>
                            <a:pt x="219075" y="95250"/>
                          </a:cubicBezTo>
                          <a:cubicBezTo>
                            <a:pt x="200836" y="149968"/>
                            <a:pt x="179092" y="136573"/>
                            <a:pt x="142875" y="161925"/>
                          </a:cubicBezTo>
                          <a:cubicBezTo>
                            <a:pt x="122560" y="176145"/>
                            <a:pt x="105299" y="194326"/>
                            <a:pt x="85725" y="209550"/>
                          </a:cubicBezTo>
                          <a:cubicBezTo>
                            <a:pt x="76689" y="216578"/>
                            <a:pt x="66308" y="221731"/>
                            <a:pt x="57150" y="228600"/>
                          </a:cubicBezTo>
                          <a:cubicBezTo>
                            <a:pt x="40886" y="240798"/>
                            <a:pt x="25400" y="254000"/>
                            <a:pt x="9525" y="266700"/>
                          </a:cubicBezTo>
                          <a:cubicBezTo>
                            <a:pt x="6350" y="276225"/>
                            <a:pt x="0" y="285235"/>
                            <a:pt x="0" y="295275"/>
                          </a:cubicBezTo>
                          <a:cubicBezTo>
                            <a:pt x="0" y="305315"/>
                            <a:pt x="3956" y="315496"/>
                            <a:pt x="9525" y="323850"/>
                          </a:cubicBezTo>
                          <a:cubicBezTo>
                            <a:pt x="32656" y="358547"/>
                            <a:pt x="96166" y="422530"/>
                            <a:pt x="123825" y="447675"/>
                          </a:cubicBezTo>
                          <a:cubicBezTo>
                            <a:pt x="145093" y="467010"/>
                            <a:pt x="199407" y="500583"/>
                            <a:pt x="219075" y="514350"/>
                          </a:cubicBezTo>
                          <a:cubicBezTo>
                            <a:pt x="232080" y="523454"/>
                            <a:pt x="245950" y="531700"/>
                            <a:pt x="257175" y="542925"/>
                          </a:cubicBezTo>
                          <a:cubicBezTo>
                            <a:pt x="265270" y="551020"/>
                            <a:pt x="270158" y="561792"/>
                            <a:pt x="276225" y="571500"/>
                          </a:cubicBezTo>
                          <a:cubicBezTo>
                            <a:pt x="286037" y="587199"/>
                            <a:pt x="293235" y="604669"/>
                            <a:pt x="304800" y="619125"/>
                          </a:cubicBezTo>
                          <a:cubicBezTo>
                            <a:pt x="318825" y="636656"/>
                            <a:pt x="335813" y="651648"/>
                            <a:pt x="352425" y="666750"/>
                          </a:cubicBezTo>
                          <a:cubicBezTo>
                            <a:pt x="373452" y="685865"/>
                            <a:pt x="420670" y="724254"/>
                            <a:pt x="447675" y="742950"/>
                          </a:cubicBezTo>
                          <a:cubicBezTo>
                            <a:pt x="475911" y="762498"/>
                            <a:pt x="509116" y="775816"/>
                            <a:pt x="533400" y="800100"/>
                          </a:cubicBezTo>
                          <a:cubicBezTo>
                            <a:pt x="576350" y="843050"/>
                            <a:pt x="553560" y="818156"/>
                            <a:pt x="600075" y="876300"/>
                          </a:cubicBezTo>
                          <a:cubicBezTo>
                            <a:pt x="616099" y="924372"/>
                            <a:pt x="597963" y="889458"/>
                            <a:pt x="638175" y="923925"/>
                          </a:cubicBezTo>
                          <a:cubicBezTo>
                            <a:pt x="651812" y="935614"/>
                            <a:pt x="661045" y="952506"/>
                            <a:pt x="676275" y="962025"/>
                          </a:cubicBezTo>
                          <a:cubicBezTo>
                            <a:pt x="687376" y="968963"/>
                            <a:pt x="702118" y="966953"/>
                            <a:pt x="714375" y="971550"/>
                          </a:cubicBezTo>
                          <a:cubicBezTo>
                            <a:pt x="813993" y="1008907"/>
                            <a:pt x="692778" y="975676"/>
                            <a:pt x="790575" y="1000125"/>
                          </a:cubicBezTo>
                          <a:cubicBezTo>
                            <a:pt x="787400" y="1016000"/>
                            <a:pt x="790989" y="1034971"/>
                            <a:pt x="781050" y="1047750"/>
                          </a:cubicBezTo>
                          <a:cubicBezTo>
                            <a:pt x="766994" y="1065822"/>
                            <a:pt x="723900" y="1085850"/>
                            <a:pt x="723900" y="1085850"/>
                          </a:cubicBezTo>
                          <a:cubicBezTo>
                            <a:pt x="819688" y="1149709"/>
                            <a:pt x="701220" y="1077341"/>
                            <a:pt x="971550" y="1123950"/>
                          </a:cubicBezTo>
                          <a:cubicBezTo>
                            <a:pt x="992539" y="1127569"/>
                            <a:pt x="1009650" y="1143000"/>
                            <a:pt x="1028700" y="1152525"/>
                          </a:cubicBezTo>
                          <a:cubicBezTo>
                            <a:pt x="1025525" y="1187450"/>
                            <a:pt x="1021674" y="1222320"/>
                            <a:pt x="1019175" y="1257300"/>
                          </a:cubicBezTo>
                          <a:cubicBezTo>
                            <a:pt x="1015323" y="1311231"/>
                            <a:pt x="1009650" y="1419225"/>
                            <a:pt x="1009650" y="1419225"/>
                          </a:cubicBezTo>
                        </a:path>
                      </a:pathLst>
                    </a:custGeom>
                    <a:noFill/>
                    <a:ln w="508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6" name="Freihandform 155"/>
                    <p:cNvSpPr/>
                    <p:nvPr/>
                  </p:nvSpPr>
                  <p:spPr>
                    <a:xfrm>
                      <a:off x="1832646" y="2204864"/>
                      <a:ext cx="504056" cy="360040"/>
                    </a:xfrm>
                    <a:custGeom>
                      <a:avLst/>
                      <a:gdLst>
                        <a:gd name="connsiteX0" fmla="*/ 0 w 752475"/>
                        <a:gd name="connsiteY0" fmla="*/ 29289 h 449012"/>
                        <a:gd name="connsiteX1" fmla="*/ 95250 w 752475"/>
                        <a:gd name="connsiteY1" fmla="*/ 10239 h 449012"/>
                        <a:gd name="connsiteX2" fmla="*/ 152400 w 752475"/>
                        <a:gd name="connsiteY2" fmla="*/ 29289 h 449012"/>
                        <a:gd name="connsiteX3" fmla="*/ 276225 w 752475"/>
                        <a:gd name="connsiteY3" fmla="*/ 57864 h 449012"/>
                        <a:gd name="connsiteX4" fmla="*/ 361950 w 752475"/>
                        <a:gd name="connsiteY4" fmla="*/ 105489 h 449012"/>
                        <a:gd name="connsiteX5" fmla="*/ 409575 w 752475"/>
                        <a:gd name="connsiteY5" fmla="*/ 162639 h 449012"/>
                        <a:gd name="connsiteX6" fmla="*/ 504825 w 752475"/>
                        <a:gd name="connsiteY6" fmla="*/ 181689 h 449012"/>
                        <a:gd name="connsiteX7" fmla="*/ 523875 w 752475"/>
                        <a:gd name="connsiteY7" fmla="*/ 210264 h 449012"/>
                        <a:gd name="connsiteX8" fmla="*/ 561975 w 752475"/>
                        <a:gd name="connsiteY8" fmla="*/ 219789 h 449012"/>
                        <a:gd name="connsiteX9" fmla="*/ 590550 w 752475"/>
                        <a:gd name="connsiteY9" fmla="*/ 229314 h 449012"/>
                        <a:gd name="connsiteX10" fmla="*/ 657225 w 752475"/>
                        <a:gd name="connsiteY10" fmla="*/ 305514 h 449012"/>
                        <a:gd name="connsiteX11" fmla="*/ 676275 w 752475"/>
                        <a:gd name="connsiteY11" fmla="*/ 362664 h 449012"/>
                        <a:gd name="connsiteX12" fmla="*/ 685800 w 752475"/>
                        <a:gd name="connsiteY12" fmla="*/ 391239 h 449012"/>
                        <a:gd name="connsiteX13" fmla="*/ 695325 w 752475"/>
                        <a:gd name="connsiteY13" fmla="*/ 438864 h 449012"/>
                        <a:gd name="connsiteX14" fmla="*/ 752475 w 752475"/>
                        <a:gd name="connsiteY14" fmla="*/ 448389 h 4490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2475" h="449012">
                          <a:moveTo>
                            <a:pt x="0" y="29289"/>
                          </a:moveTo>
                          <a:cubicBezTo>
                            <a:pt x="31750" y="22939"/>
                            <a:pt x="64533" y="0"/>
                            <a:pt x="95250" y="10239"/>
                          </a:cubicBezTo>
                          <a:cubicBezTo>
                            <a:pt x="114300" y="16589"/>
                            <a:pt x="132919" y="24419"/>
                            <a:pt x="152400" y="29289"/>
                          </a:cubicBezTo>
                          <a:cubicBezTo>
                            <a:pt x="244306" y="52266"/>
                            <a:pt x="202927" y="43204"/>
                            <a:pt x="276225" y="57864"/>
                          </a:cubicBezTo>
                          <a:cubicBezTo>
                            <a:pt x="341729" y="101533"/>
                            <a:pt x="311655" y="88724"/>
                            <a:pt x="361950" y="105489"/>
                          </a:cubicBezTo>
                          <a:cubicBezTo>
                            <a:pt x="372158" y="136113"/>
                            <a:pt x="370300" y="148612"/>
                            <a:pt x="409575" y="162639"/>
                          </a:cubicBezTo>
                          <a:cubicBezTo>
                            <a:pt x="440067" y="173529"/>
                            <a:pt x="504825" y="181689"/>
                            <a:pt x="504825" y="181689"/>
                          </a:cubicBezTo>
                          <a:cubicBezTo>
                            <a:pt x="511175" y="191214"/>
                            <a:pt x="514350" y="203914"/>
                            <a:pt x="523875" y="210264"/>
                          </a:cubicBezTo>
                          <a:cubicBezTo>
                            <a:pt x="534767" y="217526"/>
                            <a:pt x="549388" y="216193"/>
                            <a:pt x="561975" y="219789"/>
                          </a:cubicBezTo>
                          <a:cubicBezTo>
                            <a:pt x="571629" y="222547"/>
                            <a:pt x="581025" y="226139"/>
                            <a:pt x="590550" y="229314"/>
                          </a:cubicBezTo>
                          <a:cubicBezTo>
                            <a:pt x="635000" y="295989"/>
                            <a:pt x="609600" y="273764"/>
                            <a:pt x="657225" y="305514"/>
                          </a:cubicBezTo>
                          <a:lnTo>
                            <a:pt x="676275" y="362664"/>
                          </a:lnTo>
                          <a:cubicBezTo>
                            <a:pt x="679450" y="372189"/>
                            <a:pt x="683831" y="381394"/>
                            <a:pt x="685800" y="391239"/>
                          </a:cubicBezTo>
                          <a:cubicBezTo>
                            <a:pt x="688975" y="407114"/>
                            <a:pt x="683877" y="427416"/>
                            <a:pt x="695325" y="438864"/>
                          </a:cubicBezTo>
                          <a:cubicBezTo>
                            <a:pt x="705473" y="449012"/>
                            <a:pt x="734721" y="448389"/>
                            <a:pt x="752475" y="448389"/>
                          </a:cubicBezTo>
                        </a:path>
                      </a:pathLst>
                    </a:custGeom>
                    <a:noFill/>
                    <a:ln w="508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7" name="Freihandform 156"/>
                    <p:cNvSpPr/>
                    <p:nvPr/>
                  </p:nvSpPr>
                  <p:spPr>
                    <a:xfrm rot="1077431" flipV="1">
                      <a:off x="2084659" y="3456618"/>
                      <a:ext cx="1028700" cy="1419225"/>
                    </a:xfrm>
                    <a:custGeom>
                      <a:avLst/>
                      <a:gdLst>
                        <a:gd name="connsiteX0" fmla="*/ 228600 w 1028700"/>
                        <a:gd name="connsiteY0" fmla="*/ 0 h 1419225"/>
                        <a:gd name="connsiteX1" fmla="*/ 219075 w 1028700"/>
                        <a:gd name="connsiteY1" fmla="*/ 95250 h 1419225"/>
                        <a:gd name="connsiteX2" fmla="*/ 142875 w 1028700"/>
                        <a:gd name="connsiteY2" fmla="*/ 161925 h 1419225"/>
                        <a:gd name="connsiteX3" fmla="*/ 85725 w 1028700"/>
                        <a:gd name="connsiteY3" fmla="*/ 209550 h 1419225"/>
                        <a:gd name="connsiteX4" fmla="*/ 57150 w 1028700"/>
                        <a:gd name="connsiteY4" fmla="*/ 228600 h 1419225"/>
                        <a:gd name="connsiteX5" fmla="*/ 9525 w 1028700"/>
                        <a:gd name="connsiteY5" fmla="*/ 266700 h 1419225"/>
                        <a:gd name="connsiteX6" fmla="*/ 0 w 1028700"/>
                        <a:gd name="connsiteY6" fmla="*/ 295275 h 1419225"/>
                        <a:gd name="connsiteX7" fmla="*/ 9525 w 1028700"/>
                        <a:gd name="connsiteY7" fmla="*/ 323850 h 1419225"/>
                        <a:gd name="connsiteX8" fmla="*/ 123825 w 1028700"/>
                        <a:gd name="connsiteY8" fmla="*/ 447675 h 1419225"/>
                        <a:gd name="connsiteX9" fmla="*/ 219075 w 1028700"/>
                        <a:gd name="connsiteY9" fmla="*/ 514350 h 1419225"/>
                        <a:gd name="connsiteX10" fmla="*/ 257175 w 1028700"/>
                        <a:gd name="connsiteY10" fmla="*/ 542925 h 1419225"/>
                        <a:gd name="connsiteX11" fmla="*/ 276225 w 1028700"/>
                        <a:gd name="connsiteY11" fmla="*/ 571500 h 1419225"/>
                        <a:gd name="connsiteX12" fmla="*/ 304800 w 1028700"/>
                        <a:gd name="connsiteY12" fmla="*/ 619125 h 1419225"/>
                        <a:gd name="connsiteX13" fmla="*/ 352425 w 1028700"/>
                        <a:gd name="connsiteY13" fmla="*/ 666750 h 1419225"/>
                        <a:gd name="connsiteX14" fmla="*/ 447675 w 1028700"/>
                        <a:gd name="connsiteY14" fmla="*/ 742950 h 1419225"/>
                        <a:gd name="connsiteX15" fmla="*/ 533400 w 1028700"/>
                        <a:gd name="connsiteY15" fmla="*/ 800100 h 1419225"/>
                        <a:gd name="connsiteX16" fmla="*/ 600075 w 1028700"/>
                        <a:gd name="connsiteY16" fmla="*/ 876300 h 1419225"/>
                        <a:gd name="connsiteX17" fmla="*/ 638175 w 1028700"/>
                        <a:gd name="connsiteY17" fmla="*/ 923925 h 1419225"/>
                        <a:gd name="connsiteX18" fmla="*/ 676275 w 1028700"/>
                        <a:gd name="connsiteY18" fmla="*/ 962025 h 1419225"/>
                        <a:gd name="connsiteX19" fmla="*/ 714375 w 1028700"/>
                        <a:gd name="connsiteY19" fmla="*/ 971550 h 1419225"/>
                        <a:gd name="connsiteX20" fmla="*/ 790575 w 1028700"/>
                        <a:gd name="connsiteY20" fmla="*/ 1000125 h 1419225"/>
                        <a:gd name="connsiteX21" fmla="*/ 781050 w 1028700"/>
                        <a:gd name="connsiteY21" fmla="*/ 1047750 h 1419225"/>
                        <a:gd name="connsiteX22" fmla="*/ 723900 w 1028700"/>
                        <a:gd name="connsiteY22" fmla="*/ 1085850 h 1419225"/>
                        <a:gd name="connsiteX23" fmla="*/ 971550 w 1028700"/>
                        <a:gd name="connsiteY23" fmla="*/ 1123950 h 1419225"/>
                        <a:gd name="connsiteX24" fmla="*/ 1028700 w 1028700"/>
                        <a:gd name="connsiteY24" fmla="*/ 1152525 h 1419225"/>
                        <a:gd name="connsiteX25" fmla="*/ 1019175 w 1028700"/>
                        <a:gd name="connsiteY25" fmla="*/ 1257300 h 1419225"/>
                        <a:gd name="connsiteX26" fmla="*/ 1009650 w 1028700"/>
                        <a:gd name="connsiteY26" fmla="*/ 1419225 h 141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028700" h="1419225">
                          <a:moveTo>
                            <a:pt x="228600" y="0"/>
                          </a:moveTo>
                          <a:cubicBezTo>
                            <a:pt x="225425" y="31750"/>
                            <a:pt x="229165" y="64979"/>
                            <a:pt x="219075" y="95250"/>
                          </a:cubicBezTo>
                          <a:cubicBezTo>
                            <a:pt x="200836" y="149968"/>
                            <a:pt x="179092" y="136573"/>
                            <a:pt x="142875" y="161925"/>
                          </a:cubicBezTo>
                          <a:cubicBezTo>
                            <a:pt x="122560" y="176145"/>
                            <a:pt x="105299" y="194326"/>
                            <a:pt x="85725" y="209550"/>
                          </a:cubicBezTo>
                          <a:cubicBezTo>
                            <a:pt x="76689" y="216578"/>
                            <a:pt x="66308" y="221731"/>
                            <a:pt x="57150" y="228600"/>
                          </a:cubicBezTo>
                          <a:cubicBezTo>
                            <a:pt x="40886" y="240798"/>
                            <a:pt x="25400" y="254000"/>
                            <a:pt x="9525" y="266700"/>
                          </a:cubicBezTo>
                          <a:cubicBezTo>
                            <a:pt x="6350" y="276225"/>
                            <a:pt x="0" y="285235"/>
                            <a:pt x="0" y="295275"/>
                          </a:cubicBezTo>
                          <a:cubicBezTo>
                            <a:pt x="0" y="305315"/>
                            <a:pt x="3956" y="315496"/>
                            <a:pt x="9525" y="323850"/>
                          </a:cubicBezTo>
                          <a:cubicBezTo>
                            <a:pt x="32656" y="358547"/>
                            <a:pt x="96166" y="422530"/>
                            <a:pt x="123825" y="447675"/>
                          </a:cubicBezTo>
                          <a:cubicBezTo>
                            <a:pt x="145093" y="467010"/>
                            <a:pt x="199407" y="500583"/>
                            <a:pt x="219075" y="514350"/>
                          </a:cubicBezTo>
                          <a:cubicBezTo>
                            <a:pt x="232080" y="523454"/>
                            <a:pt x="245950" y="531700"/>
                            <a:pt x="257175" y="542925"/>
                          </a:cubicBezTo>
                          <a:cubicBezTo>
                            <a:pt x="265270" y="551020"/>
                            <a:pt x="270158" y="561792"/>
                            <a:pt x="276225" y="571500"/>
                          </a:cubicBezTo>
                          <a:cubicBezTo>
                            <a:pt x="286037" y="587199"/>
                            <a:pt x="293235" y="604669"/>
                            <a:pt x="304800" y="619125"/>
                          </a:cubicBezTo>
                          <a:cubicBezTo>
                            <a:pt x="318825" y="636656"/>
                            <a:pt x="335813" y="651648"/>
                            <a:pt x="352425" y="666750"/>
                          </a:cubicBezTo>
                          <a:cubicBezTo>
                            <a:pt x="373452" y="685865"/>
                            <a:pt x="420670" y="724254"/>
                            <a:pt x="447675" y="742950"/>
                          </a:cubicBezTo>
                          <a:cubicBezTo>
                            <a:pt x="475911" y="762498"/>
                            <a:pt x="509116" y="775816"/>
                            <a:pt x="533400" y="800100"/>
                          </a:cubicBezTo>
                          <a:cubicBezTo>
                            <a:pt x="576350" y="843050"/>
                            <a:pt x="553560" y="818156"/>
                            <a:pt x="600075" y="876300"/>
                          </a:cubicBezTo>
                          <a:cubicBezTo>
                            <a:pt x="616099" y="924372"/>
                            <a:pt x="597963" y="889458"/>
                            <a:pt x="638175" y="923925"/>
                          </a:cubicBezTo>
                          <a:cubicBezTo>
                            <a:pt x="651812" y="935614"/>
                            <a:pt x="661045" y="952506"/>
                            <a:pt x="676275" y="962025"/>
                          </a:cubicBezTo>
                          <a:cubicBezTo>
                            <a:pt x="687376" y="968963"/>
                            <a:pt x="702118" y="966953"/>
                            <a:pt x="714375" y="971550"/>
                          </a:cubicBezTo>
                          <a:cubicBezTo>
                            <a:pt x="813993" y="1008907"/>
                            <a:pt x="692778" y="975676"/>
                            <a:pt x="790575" y="1000125"/>
                          </a:cubicBezTo>
                          <a:cubicBezTo>
                            <a:pt x="787400" y="1016000"/>
                            <a:pt x="790989" y="1034971"/>
                            <a:pt x="781050" y="1047750"/>
                          </a:cubicBezTo>
                          <a:cubicBezTo>
                            <a:pt x="766994" y="1065822"/>
                            <a:pt x="723900" y="1085850"/>
                            <a:pt x="723900" y="1085850"/>
                          </a:cubicBezTo>
                          <a:cubicBezTo>
                            <a:pt x="819688" y="1149709"/>
                            <a:pt x="701220" y="1077341"/>
                            <a:pt x="971550" y="1123950"/>
                          </a:cubicBezTo>
                          <a:cubicBezTo>
                            <a:pt x="992539" y="1127569"/>
                            <a:pt x="1009650" y="1143000"/>
                            <a:pt x="1028700" y="1152525"/>
                          </a:cubicBezTo>
                          <a:cubicBezTo>
                            <a:pt x="1025525" y="1187450"/>
                            <a:pt x="1021674" y="1222320"/>
                            <a:pt x="1019175" y="1257300"/>
                          </a:cubicBezTo>
                          <a:cubicBezTo>
                            <a:pt x="1015323" y="1311231"/>
                            <a:pt x="1009650" y="1419225"/>
                            <a:pt x="1009650" y="1419225"/>
                          </a:cubicBezTo>
                        </a:path>
                      </a:pathLst>
                    </a:custGeom>
                    <a:noFill/>
                    <a:ln w="508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8" name="Freihandform 157"/>
                    <p:cNvSpPr/>
                    <p:nvPr/>
                  </p:nvSpPr>
                  <p:spPr>
                    <a:xfrm flipH="1">
                      <a:off x="2159918" y="2270398"/>
                      <a:ext cx="428625" cy="1228725"/>
                    </a:xfrm>
                    <a:custGeom>
                      <a:avLst/>
                      <a:gdLst>
                        <a:gd name="connsiteX0" fmla="*/ 428625 w 428625"/>
                        <a:gd name="connsiteY0" fmla="*/ 0 h 1228725"/>
                        <a:gd name="connsiteX1" fmla="*/ 323850 w 428625"/>
                        <a:gd name="connsiteY1" fmla="*/ 104775 h 1228725"/>
                        <a:gd name="connsiteX2" fmla="*/ 295275 w 428625"/>
                        <a:gd name="connsiteY2" fmla="*/ 114300 h 1228725"/>
                        <a:gd name="connsiteX3" fmla="*/ 247650 w 428625"/>
                        <a:gd name="connsiteY3" fmla="*/ 171450 h 1228725"/>
                        <a:gd name="connsiteX4" fmla="*/ 276225 w 428625"/>
                        <a:gd name="connsiteY4" fmla="*/ 304800 h 1228725"/>
                        <a:gd name="connsiteX5" fmla="*/ 295275 w 428625"/>
                        <a:gd name="connsiteY5" fmla="*/ 371475 h 1228725"/>
                        <a:gd name="connsiteX6" fmla="*/ 257175 w 428625"/>
                        <a:gd name="connsiteY6" fmla="*/ 428625 h 1228725"/>
                        <a:gd name="connsiteX7" fmla="*/ 219075 w 428625"/>
                        <a:gd name="connsiteY7" fmla="*/ 485775 h 1228725"/>
                        <a:gd name="connsiteX8" fmla="*/ 200025 w 428625"/>
                        <a:gd name="connsiteY8" fmla="*/ 514350 h 1228725"/>
                        <a:gd name="connsiteX9" fmla="*/ 180975 w 428625"/>
                        <a:gd name="connsiteY9" fmla="*/ 542925 h 1228725"/>
                        <a:gd name="connsiteX10" fmla="*/ 152400 w 428625"/>
                        <a:gd name="connsiteY10" fmla="*/ 561975 h 1228725"/>
                        <a:gd name="connsiteX11" fmla="*/ 123825 w 428625"/>
                        <a:gd name="connsiteY11" fmla="*/ 619125 h 1228725"/>
                        <a:gd name="connsiteX12" fmla="*/ 95250 w 428625"/>
                        <a:gd name="connsiteY12" fmla="*/ 638175 h 1228725"/>
                        <a:gd name="connsiteX13" fmla="*/ 85725 w 428625"/>
                        <a:gd name="connsiteY13" fmla="*/ 666750 h 1228725"/>
                        <a:gd name="connsiteX14" fmla="*/ 19050 w 428625"/>
                        <a:gd name="connsiteY14" fmla="*/ 752475 h 1228725"/>
                        <a:gd name="connsiteX15" fmla="*/ 0 w 428625"/>
                        <a:gd name="connsiteY15" fmla="*/ 809625 h 1228725"/>
                        <a:gd name="connsiteX16" fmla="*/ 9525 w 428625"/>
                        <a:gd name="connsiteY16" fmla="*/ 914400 h 1228725"/>
                        <a:gd name="connsiteX17" fmla="*/ 123825 w 428625"/>
                        <a:gd name="connsiteY17" fmla="*/ 1009650 h 1228725"/>
                        <a:gd name="connsiteX18" fmla="*/ 333375 w 428625"/>
                        <a:gd name="connsiteY18" fmla="*/ 1114425 h 1228725"/>
                        <a:gd name="connsiteX19" fmla="*/ 390525 w 428625"/>
                        <a:gd name="connsiteY19" fmla="*/ 1143000 h 1228725"/>
                        <a:gd name="connsiteX20" fmla="*/ 381000 w 428625"/>
                        <a:gd name="connsiteY20" fmla="*/ 1228725 h 1228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8625" h="1228725">
                          <a:moveTo>
                            <a:pt x="428625" y="0"/>
                          </a:moveTo>
                          <a:cubicBezTo>
                            <a:pt x="388532" y="50116"/>
                            <a:pt x="382500" y="63720"/>
                            <a:pt x="323850" y="104775"/>
                          </a:cubicBezTo>
                          <a:cubicBezTo>
                            <a:pt x="315625" y="110533"/>
                            <a:pt x="304800" y="111125"/>
                            <a:pt x="295275" y="114300"/>
                          </a:cubicBezTo>
                          <a:cubicBezTo>
                            <a:pt x="288253" y="121322"/>
                            <a:pt x="248976" y="156863"/>
                            <a:pt x="247650" y="171450"/>
                          </a:cubicBezTo>
                          <a:cubicBezTo>
                            <a:pt x="243359" y="218654"/>
                            <a:pt x="261873" y="261743"/>
                            <a:pt x="276225" y="304800"/>
                          </a:cubicBezTo>
                          <a:cubicBezTo>
                            <a:pt x="289890" y="345794"/>
                            <a:pt x="283315" y="323635"/>
                            <a:pt x="295275" y="371475"/>
                          </a:cubicBezTo>
                          <a:cubicBezTo>
                            <a:pt x="277059" y="426124"/>
                            <a:pt x="298795" y="375113"/>
                            <a:pt x="257175" y="428625"/>
                          </a:cubicBezTo>
                          <a:cubicBezTo>
                            <a:pt x="243119" y="446697"/>
                            <a:pt x="231775" y="466725"/>
                            <a:pt x="219075" y="485775"/>
                          </a:cubicBezTo>
                          <a:lnTo>
                            <a:pt x="200025" y="514350"/>
                          </a:lnTo>
                          <a:cubicBezTo>
                            <a:pt x="193675" y="523875"/>
                            <a:pt x="190500" y="536575"/>
                            <a:pt x="180975" y="542925"/>
                          </a:cubicBezTo>
                          <a:lnTo>
                            <a:pt x="152400" y="561975"/>
                          </a:lnTo>
                          <a:cubicBezTo>
                            <a:pt x="144653" y="585216"/>
                            <a:pt x="142289" y="600661"/>
                            <a:pt x="123825" y="619125"/>
                          </a:cubicBezTo>
                          <a:cubicBezTo>
                            <a:pt x="115730" y="627220"/>
                            <a:pt x="104775" y="631825"/>
                            <a:pt x="95250" y="638175"/>
                          </a:cubicBezTo>
                          <a:cubicBezTo>
                            <a:pt x="92075" y="647700"/>
                            <a:pt x="91294" y="658396"/>
                            <a:pt x="85725" y="666750"/>
                          </a:cubicBezTo>
                          <a:cubicBezTo>
                            <a:pt x="52851" y="716060"/>
                            <a:pt x="44412" y="676390"/>
                            <a:pt x="19050" y="752475"/>
                          </a:cubicBezTo>
                          <a:lnTo>
                            <a:pt x="0" y="809625"/>
                          </a:lnTo>
                          <a:cubicBezTo>
                            <a:pt x="3175" y="844550"/>
                            <a:pt x="489" y="880515"/>
                            <a:pt x="9525" y="914400"/>
                          </a:cubicBezTo>
                          <a:cubicBezTo>
                            <a:pt x="19790" y="952895"/>
                            <a:pt x="109078" y="1002277"/>
                            <a:pt x="123825" y="1009650"/>
                          </a:cubicBezTo>
                          <a:cubicBezTo>
                            <a:pt x="193675" y="1044575"/>
                            <a:pt x="259288" y="1089729"/>
                            <a:pt x="333375" y="1114425"/>
                          </a:cubicBezTo>
                          <a:cubicBezTo>
                            <a:pt x="372810" y="1127570"/>
                            <a:pt x="353596" y="1118381"/>
                            <a:pt x="390525" y="1143000"/>
                          </a:cubicBezTo>
                          <a:cubicBezTo>
                            <a:pt x="380606" y="1222350"/>
                            <a:pt x="381000" y="1193602"/>
                            <a:pt x="381000" y="1228725"/>
                          </a:cubicBezTo>
                        </a:path>
                      </a:pathLst>
                    </a:custGeom>
                    <a:noFill/>
                    <a:ln w="508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9" name="Freihandform 158"/>
                    <p:cNvSpPr/>
                    <p:nvPr/>
                  </p:nvSpPr>
                  <p:spPr>
                    <a:xfrm rot="16200000">
                      <a:off x="980887" y="4059401"/>
                      <a:ext cx="1347961" cy="271556"/>
                    </a:xfrm>
                    <a:custGeom>
                      <a:avLst/>
                      <a:gdLst>
                        <a:gd name="connsiteX0" fmla="*/ 341906 w 1327868"/>
                        <a:gd name="connsiteY0" fmla="*/ 238540 h 429371"/>
                        <a:gd name="connsiteX1" fmla="*/ 341906 w 1327868"/>
                        <a:gd name="connsiteY1" fmla="*/ 238540 h 429371"/>
                        <a:gd name="connsiteX2" fmla="*/ 270344 w 1327868"/>
                        <a:gd name="connsiteY2" fmla="*/ 262394 h 429371"/>
                        <a:gd name="connsiteX3" fmla="*/ 71562 w 1327868"/>
                        <a:gd name="connsiteY3" fmla="*/ 246491 h 429371"/>
                        <a:gd name="connsiteX4" fmla="*/ 23854 w 1327868"/>
                        <a:gd name="connsiteY4" fmla="*/ 214686 h 429371"/>
                        <a:gd name="connsiteX5" fmla="*/ 7951 w 1327868"/>
                        <a:gd name="connsiteY5" fmla="*/ 166978 h 429371"/>
                        <a:gd name="connsiteX6" fmla="*/ 0 w 1327868"/>
                        <a:gd name="connsiteY6" fmla="*/ 143124 h 429371"/>
                        <a:gd name="connsiteX7" fmla="*/ 7951 w 1327868"/>
                        <a:gd name="connsiteY7" fmla="*/ 79514 h 429371"/>
                        <a:gd name="connsiteX8" fmla="*/ 71562 w 1327868"/>
                        <a:gd name="connsiteY8" fmla="*/ 23854 h 429371"/>
                        <a:gd name="connsiteX9" fmla="*/ 103367 w 1327868"/>
                        <a:gd name="connsiteY9" fmla="*/ 15903 h 429371"/>
                        <a:gd name="connsiteX10" fmla="*/ 151075 w 1327868"/>
                        <a:gd name="connsiteY10" fmla="*/ 0 h 429371"/>
                        <a:gd name="connsiteX11" fmla="*/ 437322 w 1327868"/>
                        <a:gd name="connsiteY11" fmla="*/ 7952 h 429371"/>
                        <a:gd name="connsiteX12" fmla="*/ 461176 w 1327868"/>
                        <a:gd name="connsiteY12" fmla="*/ 15903 h 429371"/>
                        <a:gd name="connsiteX13" fmla="*/ 516835 w 1327868"/>
                        <a:gd name="connsiteY13" fmla="*/ 23854 h 429371"/>
                        <a:gd name="connsiteX14" fmla="*/ 755374 w 1327868"/>
                        <a:gd name="connsiteY14" fmla="*/ 47708 h 429371"/>
                        <a:gd name="connsiteX15" fmla="*/ 842838 w 1327868"/>
                        <a:gd name="connsiteY15" fmla="*/ 63611 h 429371"/>
                        <a:gd name="connsiteX16" fmla="*/ 866692 w 1327868"/>
                        <a:gd name="connsiteY16" fmla="*/ 71562 h 429371"/>
                        <a:gd name="connsiteX17" fmla="*/ 938254 w 1327868"/>
                        <a:gd name="connsiteY17" fmla="*/ 79514 h 429371"/>
                        <a:gd name="connsiteX18" fmla="*/ 970059 w 1327868"/>
                        <a:gd name="connsiteY18" fmla="*/ 87465 h 429371"/>
                        <a:gd name="connsiteX19" fmla="*/ 1081377 w 1327868"/>
                        <a:gd name="connsiteY19" fmla="*/ 103367 h 429371"/>
                        <a:gd name="connsiteX20" fmla="*/ 1168842 w 1327868"/>
                        <a:gd name="connsiteY20" fmla="*/ 119270 h 429371"/>
                        <a:gd name="connsiteX21" fmla="*/ 1192696 w 1327868"/>
                        <a:gd name="connsiteY21" fmla="*/ 127221 h 429371"/>
                        <a:gd name="connsiteX22" fmla="*/ 1240403 w 1327868"/>
                        <a:gd name="connsiteY22" fmla="*/ 135173 h 429371"/>
                        <a:gd name="connsiteX23" fmla="*/ 1288111 w 1327868"/>
                        <a:gd name="connsiteY23" fmla="*/ 151075 h 429371"/>
                        <a:gd name="connsiteX24" fmla="*/ 1319916 w 1327868"/>
                        <a:gd name="connsiteY24" fmla="*/ 222637 h 429371"/>
                        <a:gd name="connsiteX25" fmla="*/ 1327868 w 1327868"/>
                        <a:gd name="connsiteY25" fmla="*/ 246491 h 429371"/>
                        <a:gd name="connsiteX26" fmla="*/ 1311965 w 1327868"/>
                        <a:gd name="connsiteY26" fmla="*/ 341907 h 429371"/>
                        <a:gd name="connsiteX27" fmla="*/ 1296063 w 1327868"/>
                        <a:gd name="connsiteY27" fmla="*/ 365760 h 429371"/>
                        <a:gd name="connsiteX28" fmla="*/ 1248355 w 1327868"/>
                        <a:gd name="connsiteY28" fmla="*/ 381663 h 429371"/>
                        <a:gd name="connsiteX29" fmla="*/ 1129085 w 1327868"/>
                        <a:gd name="connsiteY29" fmla="*/ 397566 h 429371"/>
                        <a:gd name="connsiteX30" fmla="*/ 993913 w 1327868"/>
                        <a:gd name="connsiteY30" fmla="*/ 413468 h 429371"/>
                        <a:gd name="connsiteX31" fmla="*/ 922351 w 1327868"/>
                        <a:gd name="connsiteY31" fmla="*/ 429371 h 429371"/>
                        <a:gd name="connsiteX32" fmla="*/ 747423 w 1327868"/>
                        <a:gd name="connsiteY32" fmla="*/ 421420 h 429371"/>
                        <a:gd name="connsiteX33" fmla="*/ 699715 w 1327868"/>
                        <a:gd name="connsiteY33" fmla="*/ 397566 h 429371"/>
                        <a:gd name="connsiteX34" fmla="*/ 667909 w 1327868"/>
                        <a:gd name="connsiteY34" fmla="*/ 365760 h 429371"/>
                        <a:gd name="connsiteX35" fmla="*/ 644056 w 1327868"/>
                        <a:gd name="connsiteY35" fmla="*/ 357809 h 429371"/>
                        <a:gd name="connsiteX36" fmla="*/ 588396 w 1327868"/>
                        <a:gd name="connsiteY36" fmla="*/ 318053 h 429371"/>
                        <a:gd name="connsiteX37" fmla="*/ 508883 w 1327868"/>
                        <a:gd name="connsiteY37" fmla="*/ 270345 h 429371"/>
                        <a:gd name="connsiteX38" fmla="*/ 461176 w 1327868"/>
                        <a:gd name="connsiteY38" fmla="*/ 254442 h 429371"/>
                        <a:gd name="connsiteX39" fmla="*/ 437322 w 1327868"/>
                        <a:gd name="connsiteY39" fmla="*/ 246491 h 429371"/>
                        <a:gd name="connsiteX40" fmla="*/ 413468 w 1327868"/>
                        <a:gd name="connsiteY40" fmla="*/ 238540 h 429371"/>
                        <a:gd name="connsiteX41" fmla="*/ 341906 w 1327868"/>
                        <a:gd name="connsiteY41" fmla="*/ 238540 h 429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1327868" h="429371">
                          <a:moveTo>
                            <a:pt x="341906" y="238540"/>
                          </a:moveTo>
                          <a:lnTo>
                            <a:pt x="341906" y="238540"/>
                          </a:lnTo>
                          <a:cubicBezTo>
                            <a:pt x="318052" y="246491"/>
                            <a:pt x="295436" y="260775"/>
                            <a:pt x="270344" y="262394"/>
                          </a:cubicBezTo>
                          <a:cubicBezTo>
                            <a:pt x="137713" y="270951"/>
                            <a:pt x="143515" y="270474"/>
                            <a:pt x="71562" y="246491"/>
                          </a:cubicBezTo>
                          <a:cubicBezTo>
                            <a:pt x="55659" y="235889"/>
                            <a:pt x="29898" y="232818"/>
                            <a:pt x="23854" y="214686"/>
                          </a:cubicBezTo>
                          <a:lnTo>
                            <a:pt x="7951" y="166978"/>
                          </a:lnTo>
                          <a:lnTo>
                            <a:pt x="0" y="143124"/>
                          </a:lnTo>
                          <a:cubicBezTo>
                            <a:pt x="2650" y="121921"/>
                            <a:pt x="2329" y="100129"/>
                            <a:pt x="7951" y="79514"/>
                          </a:cubicBezTo>
                          <a:cubicBezTo>
                            <a:pt x="14254" y="56404"/>
                            <a:pt x="56307" y="27668"/>
                            <a:pt x="71562" y="23854"/>
                          </a:cubicBezTo>
                          <a:cubicBezTo>
                            <a:pt x="82164" y="21204"/>
                            <a:pt x="92900" y="19043"/>
                            <a:pt x="103367" y="15903"/>
                          </a:cubicBezTo>
                          <a:cubicBezTo>
                            <a:pt x="119423" y="11086"/>
                            <a:pt x="151075" y="0"/>
                            <a:pt x="151075" y="0"/>
                          </a:cubicBezTo>
                          <a:cubicBezTo>
                            <a:pt x="246491" y="2651"/>
                            <a:pt x="341995" y="3063"/>
                            <a:pt x="437322" y="7952"/>
                          </a:cubicBezTo>
                          <a:cubicBezTo>
                            <a:pt x="445692" y="8381"/>
                            <a:pt x="452957" y="14259"/>
                            <a:pt x="461176" y="15903"/>
                          </a:cubicBezTo>
                          <a:cubicBezTo>
                            <a:pt x="479553" y="19578"/>
                            <a:pt x="498208" y="21784"/>
                            <a:pt x="516835" y="23854"/>
                          </a:cubicBezTo>
                          <a:cubicBezTo>
                            <a:pt x="589696" y="31950"/>
                            <a:pt x="687669" y="36423"/>
                            <a:pt x="755374" y="47708"/>
                          </a:cubicBezTo>
                          <a:cubicBezTo>
                            <a:pt x="776633" y="51251"/>
                            <a:pt x="820619" y="58056"/>
                            <a:pt x="842838" y="63611"/>
                          </a:cubicBezTo>
                          <a:cubicBezTo>
                            <a:pt x="850969" y="65644"/>
                            <a:pt x="858425" y="70184"/>
                            <a:pt x="866692" y="71562"/>
                          </a:cubicBezTo>
                          <a:cubicBezTo>
                            <a:pt x="890366" y="75508"/>
                            <a:pt x="914400" y="76863"/>
                            <a:pt x="938254" y="79514"/>
                          </a:cubicBezTo>
                          <a:cubicBezTo>
                            <a:pt x="948856" y="82164"/>
                            <a:pt x="959280" y="85669"/>
                            <a:pt x="970059" y="87465"/>
                          </a:cubicBezTo>
                          <a:cubicBezTo>
                            <a:pt x="1007032" y="93627"/>
                            <a:pt x="1081377" y="103367"/>
                            <a:pt x="1081377" y="103367"/>
                          </a:cubicBezTo>
                          <a:cubicBezTo>
                            <a:pt x="1136080" y="121603"/>
                            <a:pt x="1069949" y="101290"/>
                            <a:pt x="1168842" y="119270"/>
                          </a:cubicBezTo>
                          <a:cubicBezTo>
                            <a:pt x="1177088" y="120769"/>
                            <a:pt x="1184514" y="125403"/>
                            <a:pt x="1192696" y="127221"/>
                          </a:cubicBezTo>
                          <a:cubicBezTo>
                            <a:pt x="1208434" y="130718"/>
                            <a:pt x="1224763" y="131263"/>
                            <a:pt x="1240403" y="135173"/>
                          </a:cubicBezTo>
                          <a:cubicBezTo>
                            <a:pt x="1256665" y="139239"/>
                            <a:pt x="1288111" y="151075"/>
                            <a:pt x="1288111" y="151075"/>
                          </a:cubicBezTo>
                          <a:cubicBezTo>
                            <a:pt x="1313313" y="188878"/>
                            <a:pt x="1300991" y="165861"/>
                            <a:pt x="1319916" y="222637"/>
                          </a:cubicBezTo>
                          <a:lnTo>
                            <a:pt x="1327868" y="246491"/>
                          </a:lnTo>
                          <a:cubicBezTo>
                            <a:pt x="1325349" y="269161"/>
                            <a:pt x="1325285" y="315267"/>
                            <a:pt x="1311965" y="341907"/>
                          </a:cubicBezTo>
                          <a:cubicBezTo>
                            <a:pt x="1307692" y="350454"/>
                            <a:pt x="1304166" y="360695"/>
                            <a:pt x="1296063" y="365760"/>
                          </a:cubicBezTo>
                          <a:cubicBezTo>
                            <a:pt x="1281848" y="374644"/>
                            <a:pt x="1264617" y="377598"/>
                            <a:pt x="1248355" y="381663"/>
                          </a:cubicBezTo>
                          <a:cubicBezTo>
                            <a:pt x="1188148" y="396714"/>
                            <a:pt x="1227432" y="388625"/>
                            <a:pt x="1129085" y="397566"/>
                          </a:cubicBezTo>
                          <a:cubicBezTo>
                            <a:pt x="1065938" y="418614"/>
                            <a:pt x="1131349" y="399001"/>
                            <a:pt x="993913" y="413468"/>
                          </a:cubicBezTo>
                          <a:cubicBezTo>
                            <a:pt x="976484" y="415303"/>
                            <a:pt x="940549" y="424822"/>
                            <a:pt x="922351" y="429371"/>
                          </a:cubicBezTo>
                          <a:cubicBezTo>
                            <a:pt x="864042" y="426721"/>
                            <a:pt x="805607" y="426075"/>
                            <a:pt x="747423" y="421420"/>
                          </a:cubicBezTo>
                          <a:cubicBezTo>
                            <a:pt x="731864" y="420175"/>
                            <a:pt x="710750" y="407024"/>
                            <a:pt x="699715" y="397566"/>
                          </a:cubicBezTo>
                          <a:cubicBezTo>
                            <a:pt x="688331" y="387808"/>
                            <a:pt x="680110" y="374475"/>
                            <a:pt x="667909" y="365760"/>
                          </a:cubicBezTo>
                          <a:cubicBezTo>
                            <a:pt x="661089" y="360889"/>
                            <a:pt x="651552" y="361557"/>
                            <a:pt x="644056" y="357809"/>
                          </a:cubicBezTo>
                          <a:cubicBezTo>
                            <a:pt x="631129" y="351346"/>
                            <a:pt x="597402" y="324357"/>
                            <a:pt x="588396" y="318053"/>
                          </a:cubicBezTo>
                          <a:cubicBezTo>
                            <a:pt x="563494" y="300621"/>
                            <a:pt x="537524" y="281801"/>
                            <a:pt x="508883" y="270345"/>
                          </a:cubicBezTo>
                          <a:cubicBezTo>
                            <a:pt x="493319" y="264120"/>
                            <a:pt x="477078" y="259743"/>
                            <a:pt x="461176" y="254442"/>
                          </a:cubicBezTo>
                          <a:lnTo>
                            <a:pt x="437322" y="246491"/>
                          </a:lnTo>
                          <a:lnTo>
                            <a:pt x="413468" y="238540"/>
                          </a:lnTo>
                          <a:lnTo>
                            <a:pt x="341906" y="23854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4925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Freihandform 159"/>
                    <p:cNvSpPr/>
                    <p:nvPr/>
                  </p:nvSpPr>
                  <p:spPr>
                    <a:xfrm rot="21259244">
                      <a:off x="1787575" y="3389381"/>
                      <a:ext cx="1327868" cy="429371"/>
                    </a:xfrm>
                    <a:custGeom>
                      <a:avLst/>
                      <a:gdLst>
                        <a:gd name="connsiteX0" fmla="*/ 341906 w 1327868"/>
                        <a:gd name="connsiteY0" fmla="*/ 238540 h 429371"/>
                        <a:gd name="connsiteX1" fmla="*/ 341906 w 1327868"/>
                        <a:gd name="connsiteY1" fmla="*/ 238540 h 429371"/>
                        <a:gd name="connsiteX2" fmla="*/ 270344 w 1327868"/>
                        <a:gd name="connsiteY2" fmla="*/ 262394 h 429371"/>
                        <a:gd name="connsiteX3" fmla="*/ 71562 w 1327868"/>
                        <a:gd name="connsiteY3" fmla="*/ 246491 h 429371"/>
                        <a:gd name="connsiteX4" fmla="*/ 23854 w 1327868"/>
                        <a:gd name="connsiteY4" fmla="*/ 214686 h 429371"/>
                        <a:gd name="connsiteX5" fmla="*/ 7951 w 1327868"/>
                        <a:gd name="connsiteY5" fmla="*/ 166978 h 429371"/>
                        <a:gd name="connsiteX6" fmla="*/ 0 w 1327868"/>
                        <a:gd name="connsiteY6" fmla="*/ 143124 h 429371"/>
                        <a:gd name="connsiteX7" fmla="*/ 7951 w 1327868"/>
                        <a:gd name="connsiteY7" fmla="*/ 79514 h 429371"/>
                        <a:gd name="connsiteX8" fmla="*/ 71562 w 1327868"/>
                        <a:gd name="connsiteY8" fmla="*/ 23854 h 429371"/>
                        <a:gd name="connsiteX9" fmla="*/ 103367 w 1327868"/>
                        <a:gd name="connsiteY9" fmla="*/ 15903 h 429371"/>
                        <a:gd name="connsiteX10" fmla="*/ 151075 w 1327868"/>
                        <a:gd name="connsiteY10" fmla="*/ 0 h 429371"/>
                        <a:gd name="connsiteX11" fmla="*/ 437322 w 1327868"/>
                        <a:gd name="connsiteY11" fmla="*/ 7952 h 429371"/>
                        <a:gd name="connsiteX12" fmla="*/ 461176 w 1327868"/>
                        <a:gd name="connsiteY12" fmla="*/ 15903 h 429371"/>
                        <a:gd name="connsiteX13" fmla="*/ 516835 w 1327868"/>
                        <a:gd name="connsiteY13" fmla="*/ 23854 h 429371"/>
                        <a:gd name="connsiteX14" fmla="*/ 755374 w 1327868"/>
                        <a:gd name="connsiteY14" fmla="*/ 47708 h 429371"/>
                        <a:gd name="connsiteX15" fmla="*/ 842838 w 1327868"/>
                        <a:gd name="connsiteY15" fmla="*/ 63611 h 429371"/>
                        <a:gd name="connsiteX16" fmla="*/ 866692 w 1327868"/>
                        <a:gd name="connsiteY16" fmla="*/ 71562 h 429371"/>
                        <a:gd name="connsiteX17" fmla="*/ 938254 w 1327868"/>
                        <a:gd name="connsiteY17" fmla="*/ 79514 h 429371"/>
                        <a:gd name="connsiteX18" fmla="*/ 970059 w 1327868"/>
                        <a:gd name="connsiteY18" fmla="*/ 87465 h 429371"/>
                        <a:gd name="connsiteX19" fmla="*/ 1081377 w 1327868"/>
                        <a:gd name="connsiteY19" fmla="*/ 103367 h 429371"/>
                        <a:gd name="connsiteX20" fmla="*/ 1168842 w 1327868"/>
                        <a:gd name="connsiteY20" fmla="*/ 119270 h 429371"/>
                        <a:gd name="connsiteX21" fmla="*/ 1192696 w 1327868"/>
                        <a:gd name="connsiteY21" fmla="*/ 127221 h 429371"/>
                        <a:gd name="connsiteX22" fmla="*/ 1240403 w 1327868"/>
                        <a:gd name="connsiteY22" fmla="*/ 135173 h 429371"/>
                        <a:gd name="connsiteX23" fmla="*/ 1288111 w 1327868"/>
                        <a:gd name="connsiteY23" fmla="*/ 151075 h 429371"/>
                        <a:gd name="connsiteX24" fmla="*/ 1319916 w 1327868"/>
                        <a:gd name="connsiteY24" fmla="*/ 222637 h 429371"/>
                        <a:gd name="connsiteX25" fmla="*/ 1327868 w 1327868"/>
                        <a:gd name="connsiteY25" fmla="*/ 246491 h 429371"/>
                        <a:gd name="connsiteX26" fmla="*/ 1311965 w 1327868"/>
                        <a:gd name="connsiteY26" fmla="*/ 341907 h 429371"/>
                        <a:gd name="connsiteX27" fmla="*/ 1296063 w 1327868"/>
                        <a:gd name="connsiteY27" fmla="*/ 365760 h 429371"/>
                        <a:gd name="connsiteX28" fmla="*/ 1248355 w 1327868"/>
                        <a:gd name="connsiteY28" fmla="*/ 381663 h 429371"/>
                        <a:gd name="connsiteX29" fmla="*/ 1129085 w 1327868"/>
                        <a:gd name="connsiteY29" fmla="*/ 397566 h 429371"/>
                        <a:gd name="connsiteX30" fmla="*/ 993913 w 1327868"/>
                        <a:gd name="connsiteY30" fmla="*/ 413468 h 429371"/>
                        <a:gd name="connsiteX31" fmla="*/ 922351 w 1327868"/>
                        <a:gd name="connsiteY31" fmla="*/ 429371 h 429371"/>
                        <a:gd name="connsiteX32" fmla="*/ 747423 w 1327868"/>
                        <a:gd name="connsiteY32" fmla="*/ 421420 h 429371"/>
                        <a:gd name="connsiteX33" fmla="*/ 699715 w 1327868"/>
                        <a:gd name="connsiteY33" fmla="*/ 397566 h 429371"/>
                        <a:gd name="connsiteX34" fmla="*/ 667909 w 1327868"/>
                        <a:gd name="connsiteY34" fmla="*/ 365760 h 429371"/>
                        <a:gd name="connsiteX35" fmla="*/ 644056 w 1327868"/>
                        <a:gd name="connsiteY35" fmla="*/ 357809 h 429371"/>
                        <a:gd name="connsiteX36" fmla="*/ 588396 w 1327868"/>
                        <a:gd name="connsiteY36" fmla="*/ 318053 h 429371"/>
                        <a:gd name="connsiteX37" fmla="*/ 508883 w 1327868"/>
                        <a:gd name="connsiteY37" fmla="*/ 270345 h 429371"/>
                        <a:gd name="connsiteX38" fmla="*/ 461176 w 1327868"/>
                        <a:gd name="connsiteY38" fmla="*/ 254442 h 429371"/>
                        <a:gd name="connsiteX39" fmla="*/ 437322 w 1327868"/>
                        <a:gd name="connsiteY39" fmla="*/ 246491 h 429371"/>
                        <a:gd name="connsiteX40" fmla="*/ 413468 w 1327868"/>
                        <a:gd name="connsiteY40" fmla="*/ 238540 h 429371"/>
                        <a:gd name="connsiteX41" fmla="*/ 341906 w 1327868"/>
                        <a:gd name="connsiteY41" fmla="*/ 238540 h 429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1327868" h="429371">
                          <a:moveTo>
                            <a:pt x="341906" y="238540"/>
                          </a:moveTo>
                          <a:lnTo>
                            <a:pt x="341906" y="238540"/>
                          </a:lnTo>
                          <a:cubicBezTo>
                            <a:pt x="318052" y="246491"/>
                            <a:pt x="295436" y="260775"/>
                            <a:pt x="270344" y="262394"/>
                          </a:cubicBezTo>
                          <a:cubicBezTo>
                            <a:pt x="137713" y="270951"/>
                            <a:pt x="143515" y="270474"/>
                            <a:pt x="71562" y="246491"/>
                          </a:cubicBezTo>
                          <a:cubicBezTo>
                            <a:pt x="55659" y="235889"/>
                            <a:pt x="29898" y="232818"/>
                            <a:pt x="23854" y="214686"/>
                          </a:cubicBezTo>
                          <a:lnTo>
                            <a:pt x="7951" y="166978"/>
                          </a:lnTo>
                          <a:lnTo>
                            <a:pt x="0" y="143124"/>
                          </a:lnTo>
                          <a:cubicBezTo>
                            <a:pt x="2650" y="121921"/>
                            <a:pt x="2329" y="100129"/>
                            <a:pt x="7951" y="79514"/>
                          </a:cubicBezTo>
                          <a:cubicBezTo>
                            <a:pt x="14254" y="56404"/>
                            <a:pt x="56307" y="27668"/>
                            <a:pt x="71562" y="23854"/>
                          </a:cubicBezTo>
                          <a:cubicBezTo>
                            <a:pt x="82164" y="21204"/>
                            <a:pt x="92900" y="19043"/>
                            <a:pt x="103367" y="15903"/>
                          </a:cubicBezTo>
                          <a:cubicBezTo>
                            <a:pt x="119423" y="11086"/>
                            <a:pt x="151075" y="0"/>
                            <a:pt x="151075" y="0"/>
                          </a:cubicBezTo>
                          <a:cubicBezTo>
                            <a:pt x="246491" y="2651"/>
                            <a:pt x="341995" y="3063"/>
                            <a:pt x="437322" y="7952"/>
                          </a:cubicBezTo>
                          <a:cubicBezTo>
                            <a:pt x="445692" y="8381"/>
                            <a:pt x="452957" y="14259"/>
                            <a:pt x="461176" y="15903"/>
                          </a:cubicBezTo>
                          <a:cubicBezTo>
                            <a:pt x="479553" y="19578"/>
                            <a:pt x="498208" y="21784"/>
                            <a:pt x="516835" y="23854"/>
                          </a:cubicBezTo>
                          <a:cubicBezTo>
                            <a:pt x="589696" y="31950"/>
                            <a:pt x="687669" y="36423"/>
                            <a:pt x="755374" y="47708"/>
                          </a:cubicBezTo>
                          <a:cubicBezTo>
                            <a:pt x="776633" y="51251"/>
                            <a:pt x="820619" y="58056"/>
                            <a:pt x="842838" y="63611"/>
                          </a:cubicBezTo>
                          <a:cubicBezTo>
                            <a:pt x="850969" y="65644"/>
                            <a:pt x="858425" y="70184"/>
                            <a:pt x="866692" y="71562"/>
                          </a:cubicBezTo>
                          <a:cubicBezTo>
                            <a:pt x="890366" y="75508"/>
                            <a:pt x="914400" y="76863"/>
                            <a:pt x="938254" y="79514"/>
                          </a:cubicBezTo>
                          <a:cubicBezTo>
                            <a:pt x="948856" y="82164"/>
                            <a:pt x="959280" y="85669"/>
                            <a:pt x="970059" y="87465"/>
                          </a:cubicBezTo>
                          <a:cubicBezTo>
                            <a:pt x="1007032" y="93627"/>
                            <a:pt x="1081377" y="103367"/>
                            <a:pt x="1081377" y="103367"/>
                          </a:cubicBezTo>
                          <a:cubicBezTo>
                            <a:pt x="1136080" y="121603"/>
                            <a:pt x="1069949" y="101290"/>
                            <a:pt x="1168842" y="119270"/>
                          </a:cubicBezTo>
                          <a:cubicBezTo>
                            <a:pt x="1177088" y="120769"/>
                            <a:pt x="1184514" y="125403"/>
                            <a:pt x="1192696" y="127221"/>
                          </a:cubicBezTo>
                          <a:cubicBezTo>
                            <a:pt x="1208434" y="130718"/>
                            <a:pt x="1224763" y="131263"/>
                            <a:pt x="1240403" y="135173"/>
                          </a:cubicBezTo>
                          <a:cubicBezTo>
                            <a:pt x="1256665" y="139239"/>
                            <a:pt x="1288111" y="151075"/>
                            <a:pt x="1288111" y="151075"/>
                          </a:cubicBezTo>
                          <a:cubicBezTo>
                            <a:pt x="1313313" y="188878"/>
                            <a:pt x="1300991" y="165861"/>
                            <a:pt x="1319916" y="222637"/>
                          </a:cubicBezTo>
                          <a:lnTo>
                            <a:pt x="1327868" y="246491"/>
                          </a:lnTo>
                          <a:cubicBezTo>
                            <a:pt x="1325349" y="269161"/>
                            <a:pt x="1325285" y="315267"/>
                            <a:pt x="1311965" y="341907"/>
                          </a:cubicBezTo>
                          <a:cubicBezTo>
                            <a:pt x="1307692" y="350454"/>
                            <a:pt x="1304166" y="360695"/>
                            <a:pt x="1296063" y="365760"/>
                          </a:cubicBezTo>
                          <a:cubicBezTo>
                            <a:pt x="1281848" y="374644"/>
                            <a:pt x="1264617" y="377598"/>
                            <a:pt x="1248355" y="381663"/>
                          </a:cubicBezTo>
                          <a:cubicBezTo>
                            <a:pt x="1188148" y="396714"/>
                            <a:pt x="1227432" y="388625"/>
                            <a:pt x="1129085" y="397566"/>
                          </a:cubicBezTo>
                          <a:cubicBezTo>
                            <a:pt x="1065938" y="418614"/>
                            <a:pt x="1131349" y="399001"/>
                            <a:pt x="993913" y="413468"/>
                          </a:cubicBezTo>
                          <a:cubicBezTo>
                            <a:pt x="976484" y="415303"/>
                            <a:pt x="940549" y="424822"/>
                            <a:pt x="922351" y="429371"/>
                          </a:cubicBezTo>
                          <a:cubicBezTo>
                            <a:pt x="864042" y="426721"/>
                            <a:pt x="805607" y="426075"/>
                            <a:pt x="747423" y="421420"/>
                          </a:cubicBezTo>
                          <a:cubicBezTo>
                            <a:pt x="731864" y="420175"/>
                            <a:pt x="710750" y="407024"/>
                            <a:pt x="699715" y="397566"/>
                          </a:cubicBezTo>
                          <a:cubicBezTo>
                            <a:pt x="688331" y="387808"/>
                            <a:pt x="680110" y="374475"/>
                            <a:pt x="667909" y="365760"/>
                          </a:cubicBezTo>
                          <a:cubicBezTo>
                            <a:pt x="661089" y="360889"/>
                            <a:pt x="651552" y="361557"/>
                            <a:pt x="644056" y="357809"/>
                          </a:cubicBezTo>
                          <a:cubicBezTo>
                            <a:pt x="631129" y="351346"/>
                            <a:pt x="597402" y="324357"/>
                            <a:pt x="588396" y="318053"/>
                          </a:cubicBezTo>
                          <a:cubicBezTo>
                            <a:pt x="563494" y="300621"/>
                            <a:pt x="537524" y="281801"/>
                            <a:pt x="508883" y="270345"/>
                          </a:cubicBezTo>
                          <a:cubicBezTo>
                            <a:pt x="493319" y="264120"/>
                            <a:pt x="477078" y="259743"/>
                            <a:pt x="461176" y="254442"/>
                          </a:cubicBezTo>
                          <a:lnTo>
                            <a:pt x="437322" y="246491"/>
                          </a:lnTo>
                          <a:lnTo>
                            <a:pt x="413468" y="238540"/>
                          </a:lnTo>
                          <a:lnTo>
                            <a:pt x="341906" y="23854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4925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1" name="Halbbogen 160"/>
                    <p:cNvSpPr/>
                    <p:nvPr/>
                  </p:nvSpPr>
                  <p:spPr>
                    <a:xfrm>
                      <a:off x="1835696" y="3645024"/>
                      <a:ext cx="792088" cy="864096"/>
                    </a:xfrm>
                    <a:prstGeom prst="blockArc">
                      <a:avLst>
                        <a:gd name="adj1" fmla="val 150379"/>
                        <a:gd name="adj2" fmla="val 10218715"/>
                        <a:gd name="adj3" fmla="val 7375"/>
                      </a:avLst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Halbbogen 161"/>
                    <p:cNvSpPr/>
                    <p:nvPr/>
                  </p:nvSpPr>
                  <p:spPr>
                    <a:xfrm rot="16200000">
                      <a:off x="1872258" y="2432323"/>
                      <a:ext cx="898004" cy="1080120"/>
                    </a:xfrm>
                    <a:prstGeom prst="blockArc">
                      <a:avLst>
                        <a:gd name="adj1" fmla="val 150379"/>
                        <a:gd name="adj2" fmla="val 8729743"/>
                        <a:gd name="adj3" fmla="val 11634"/>
                      </a:avLst>
                    </a:prstGeom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Freihandform 162"/>
                    <p:cNvSpPr/>
                    <p:nvPr/>
                  </p:nvSpPr>
                  <p:spPr>
                    <a:xfrm rot="20123846" flipH="1" flipV="1">
                      <a:off x="1271909" y="2330405"/>
                      <a:ext cx="895931" cy="803449"/>
                    </a:xfrm>
                    <a:custGeom>
                      <a:avLst/>
                      <a:gdLst>
                        <a:gd name="connsiteX0" fmla="*/ 379 w 695704"/>
                        <a:gd name="connsiteY0" fmla="*/ 352425 h 891862"/>
                        <a:gd name="connsiteX1" fmla="*/ 379 w 695704"/>
                        <a:gd name="connsiteY1" fmla="*/ 352425 h 891862"/>
                        <a:gd name="connsiteX2" fmla="*/ 28954 w 695704"/>
                        <a:gd name="connsiteY2" fmla="*/ 428625 h 891862"/>
                        <a:gd name="connsiteX3" fmla="*/ 38479 w 695704"/>
                        <a:gd name="connsiteY3" fmla="*/ 457200 h 891862"/>
                        <a:gd name="connsiteX4" fmla="*/ 57529 w 695704"/>
                        <a:gd name="connsiteY4" fmla="*/ 485775 h 891862"/>
                        <a:gd name="connsiteX5" fmla="*/ 76579 w 695704"/>
                        <a:gd name="connsiteY5" fmla="*/ 561975 h 891862"/>
                        <a:gd name="connsiteX6" fmla="*/ 86104 w 695704"/>
                        <a:gd name="connsiteY6" fmla="*/ 590550 h 891862"/>
                        <a:gd name="connsiteX7" fmla="*/ 105154 w 695704"/>
                        <a:gd name="connsiteY7" fmla="*/ 666750 h 891862"/>
                        <a:gd name="connsiteX8" fmla="*/ 114679 w 695704"/>
                        <a:gd name="connsiteY8" fmla="*/ 695325 h 891862"/>
                        <a:gd name="connsiteX9" fmla="*/ 152779 w 695704"/>
                        <a:gd name="connsiteY9" fmla="*/ 704850 h 891862"/>
                        <a:gd name="connsiteX10" fmla="*/ 181354 w 695704"/>
                        <a:gd name="connsiteY10" fmla="*/ 723900 h 891862"/>
                        <a:gd name="connsiteX11" fmla="*/ 228979 w 695704"/>
                        <a:gd name="connsiteY11" fmla="*/ 771525 h 891862"/>
                        <a:gd name="connsiteX12" fmla="*/ 257554 w 695704"/>
                        <a:gd name="connsiteY12" fmla="*/ 847725 h 891862"/>
                        <a:gd name="connsiteX13" fmla="*/ 352804 w 695704"/>
                        <a:gd name="connsiteY13" fmla="*/ 876300 h 891862"/>
                        <a:gd name="connsiteX14" fmla="*/ 400429 w 695704"/>
                        <a:gd name="connsiteY14" fmla="*/ 790575 h 891862"/>
                        <a:gd name="connsiteX15" fmla="*/ 419479 w 695704"/>
                        <a:gd name="connsiteY15" fmla="*/ 762000 h 891862"/>
                        <a:gd name="connsiteX16" fmla="*/ 429004 w 695704"/>
                        <a:gd name="connsiteY16" fmla="*/ 733425 h 891862"/>
                        <a:gd name="connsiteX17" fmla="*/ 486154 w 695704"/>
                        <a:gd name="connsiteY17" fmla="*/ 695325 h 891862"/>
                        <a:gd name="connsiteX18" fmla="*/ 505204 w 695704"/>
                        <a:gd name="connsiteY18" fmla="*/ 666750 h 891862"/>
                        <a:gd name="connsiteX19" fmla="*/ 457579 w 695704"/>
                        <a:gd name="connsiteY19" fmla="*/ 628650 h 891862"/>
                        <a:gd name="connsiteX20" fmla="*/ 381379 w 695704"/>
                        <a:gd name="connsiteY20" fmla="*/ 609600 h 891862"/>
                        <a:gd name="connsiteX21" fmla="*/ 371854 w 695704"/>
                        <a:gd name="connsiteY21" fmla="*/ 533400 h 891862"/>
                        <a:gd name="connsiteX22" fmla="*/ 400429 w 695704"/>
                        <a:gd name="connsiteY22" fmla="*/ 523875 h 891862"/>
                        <a:gd name="connsiteX23" fmla="*/ 429004 w 695704"/>
                        <a:gd name="connsiteY23" fmla="*/ 495300 h 891862"/>
                        <a:gd name="connsiteX24" fmla="*/ 486154 w 695704"/>
                        <a:gd name="connsiteY24" fmla="*/ 457200 h 891862"/>
                        <a:gd name="connsiteX25" fmla="*/ 495679 w 695704"/>
                        <a:gd name="connsiteY25" fmla="*/ 428625 h 891862"/>
                        <a:gd name="connsiteX26" fmla="*/ 505204 w 695704"/>
                        <a:gd name="connsiteY26" fmla="*/ 342900 h 891862"/>
                        <a:gd name="connsiteX27" fmla="*/ 457579 w 695704"/>
                        <a:gd name="connsiteY27" fmla="*/ 314325 h 891862"/>
                        <a:gd name="connsiteX28" fmla="*/ 467104 w 695704"/>
                        <a:gd name="connsiteY28" fmla="*/ 257175 h 891862"/>
                        <a:gd name="connsiteX29" fmla="*/ 495679 w 695704"/>
                        <a:gd name="connsiteY29" fmla="*/ 238125 h 891862"/>
                        <a:gd name="connsiteX30" fmla="*/ 695704 w 695704"/>
                        <a:gd name="connsiteY30" fmla="*/ 209550 h 891862"/>
                        <a:gd name="connsiteX31" fmla="*/ 686179 w 695704"/>
                        <a:gd name="connsiteY31" fmla="*/ 161925 h 891862"/>
                        <a:gd name="connsiteX32" fmla="*/ 638554 w 695704"/>
                        <a:gd name="connsiteY32" fmla="*/ 123825 h 891862"/>
                        <a:gd name="connsiteX33" fmla="*/ 400429 w 695704"/>
                        <a:gd name="connsiteY33" fmla="*/ 114300 h 891862"/>
                        <a:gd name="connsiteX34" fmla="*/ 276604 w 695704"/>
                        <a:gd name="connsiteY34" fmla="*/ 85725 h 891862"/>
                        <a:gd name="connsiteX35" fmla="*/ 267079 w 695704"/>
                        <a:gd name="connsiteY35" fmla="*/ 57150 h 891862"/>
                        <a:gd name="connsiteX36" fmla="*/ 238504 w 695704"/>
                        <a:gd name="connsiteY36" fmla="*/ 38100 h 891862"/>
                        <a:gd name="connsiteX37" fmla="*/ 190879 w 695704"/>
                        <a:gd name="connsiteY37" fmla="*/ 0 h 891862"/>
                        <a:gd name="connsiteX38" fmla="*/ 162304 w 695704"/>
                        <a:gd name="connsiteY38" fmla="*/ 9525 h 891862"/>
                        <a:gd name="connsiteX39" fmla="*/ 143254 w 695704"/>
                        <a:gd name="connsiteY39" fmla="*/ 161925 h 891862"/>
                        <a:gd name="connsiteX40" fmla="*/ 114679 w 695704"/>
                        <a:gd name="connsiteY40" fmla="*/ 238125 h 891862"/>
                        <a:gd name="connsiteX41" fmla="*/ 105154 w 695704"/>
                        <a:gd name="connsiteY41" fmla="*/ 266700 h 891862"/>
                        <a:gd name="connsiteX42" fmla="*/ 9904 w 695704"/>
                        <a:gd name="connsiteY42" fmla="*/ 219075 h 891862"/>
                        <a:gd name="connsiteX43" fmla="*/ 379 w 695704"/>
                        <a:gd name="connsiteY43" fmla="*/ 247650 h 891862"/>
                        <a:gd name="connsiteX44" fmla="*/ 19429 w 695704"/>
                        <a:gd name="connsiteY44" fmla="*/ 361950 h 891862"/>
                        <a:gd name="connsiteX45" fmla="*/ 379 w 695704"/>
                        <a:gd name="connsiteY45" fmla="*/ 352425 h 891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695704" h="891862">
                          <a:moveTo>
                            <a:pt x="379" y="352425"/>
                          </a:moveTo>
                          <a:lnTo>
                            <a:pt x="379" y="352425"/>
                          </a:lnTo>
                          <a:cubicBezTo>
                            <a:pt x="9904" y="377825"/>
                            <a:pt x="19683" y="403131"/>
                            <a:pt x="28954" y="428625"/>
                          </a:cubicBezTo>
                          <a:cubicBezTo>
                            <a:pt x="32385" y="438061"/>
                            <a:pt x="33989" y="448220"/>
                            <a:pt x="38479" y="457200"/>
                          </a:cubicBezTo>
                          <a:cubicBezTo>
                            <a:pt x="43599" y="467439"/>
                            <a:pt x="52409" y="475536"/>
                            <a:pt x="57529" y="485775"/>
                          </a:cubicBezTo>
                          <a:cubicBezTo>
                            <a:pt x="68415" y="507548"/>
                            <a:pt x="71145" y="540238"/>
                            <a:pt x="76579" y="561975"/>
                          </a:cubicBezTo>
                          <a:cubicBezTo>
                            <a:pt x="79014" y="571715"/>
                            <a:pt x="83462" y="580864"/>
                            <a:pt x="86104" y="590550"/>
                          </a:cubicBezTo>
                          <a:cubicBezTo>
                            <a:pt x="92993" y="615809"/>
                            <a:pt x="96875" y="641912"/>
                            <a:pt x="105154" y="666750"/>
                          </a:cubicBezTo>
                          <a:cubicBezTo>
                            <a:pt x="108329" y="676275"/>
                            <a:pt x="106839" y="689053"/>
                            <a:pt x="114679" y="695325"/>
                          </a:cubicBezTo>
                          <a:cubicBezTo>
                            <a:pt x="124901" y="703503"/>
                            <a:pt x="140079" y="701675"/>
                            <a:pt x="152779" y="704850"/>
                          </a:cubicBezTo>
                          <a:cubicBezTo>
                            <a:pt x="162304" y="711200"/>
                            <a:pt x="173259" y="715805"/>
                            <a:pt x="181354" y="723900"/>
                          </a:cubicBezTo>
                          <a:cubicBezTo>
                            <a:pt x="244854" y="787400"/>
                            <a:pt x="152779" y="720725"/>
                            <a:pt x="228979" y="771525"/>
                          </a:cubicBezTo>
                          <a:cubicBezTo>
                            <a:pt x="232821" y="790735"/>
                            <a:pt x="235130" y="833710"/>
                            <a:pt x="257554" y="847725"/>
                          </a:cubicBezTo>
                          <a:cubicBezTo>
                            <a:pt x="273014" y="857387"/>
                            <a:pt x="330498" y="870724"/>
                            <a:pt x="352804" y="876300"/>
                          </a:cubicBezTo>
                          <a:cubicBezTo>
                            <a:pt x="423873" y="852610"/>
                            <a:pt x="332904" y="891862"/>
                            <a:pt x="400429" y="790575"/>
                          </a:cubicBezTo>
                          <a:cubicBezTo>
                            <a:pt x="406779" y="781050"/>
                            <a:pt x="414359" y="772239"/>
                            <a:pt x="419479" y="762000"/>
                          </a:cubicBezTo>
                          <a:cubicBezTo>
                            <a:pt x="423969" y="753020"/>
                            <a:pt x="421904" y="740525"/>
                            <a:pt x="429004" y="733425"/>
                          </a:cubicBezTo>
                          <a:cubicBezTo>
                            <a:pt x="445193" y="717236"/>
                            <a:pt x="486154" y="695325"/>
                            <a:pt x="486154" y="695325"/>
                          </a:cubicBezTo>
                          <a:cubicBezTo>
                            <a:pt x="492504" y="685800"/>
                            <a:pt x="503322" y="678042"/>
                            <a:pt x="505204" y="666750"/>
                          </a:cubicBezTo>
                          <a:cubicBezTo>
                            <a:pt x="511141" y="631131"/>
                            <a:pt x="479863" y="633602"/>
                            <a:pt x="457579" y="628650"/>
                          </a:cubicBezTo>
                          <a:cubicBezTo>
                            <a:pt x="388615" y="613325"/>
                            <a:pt x="432441" y="626621"/>
                            <a:pt x="381379" y="609600"/>
                          </a:cubicBezTo>
                          <a:cubicBezTo>
                            <a:pt x="363059" y="582119"/>
                            <a:pt x="346352" y="571653"/>
                            <a:pt x="371854" y="533400"/>
                          </a:cubicBezTo>
                          <a:cubicBezTo>
                            <a:pt x="377423" y="525046"/>
                            <a:pt x="390904" y="527050"/>
                            <a:pt x="400429" y="523875"/>
                          </a:cubicBezTo>
                          <a:cubicBezTo>
                            <a:pt x="409954" y="514350"/>
                            <a:pt x="418371" y="503570"/>
                            <a:pt x="429004" y="495300"/>
                          </a:cubicBezTo>
                          <a:cubicBezTo>
                            <a:pt x="447076" y="481244"/>
                            <a:pt x="486154" y="457200"/>
                            <a:pt x="486154" y="457200"/>
                          </a:cubicBezTo>
                          <a:cubicBezTo>
                            <a:pt x="489329" y="447675"/>
                            <a:pt x="491189" y="437605"/>
                            <a:pt x="495679" y="428625"/>
                          </a:cubicBezTo>
                          <a:cubicBezTo>
                            <a:pt x="512497" y="394990"/>
                            <a:pt x="538450" y="392769"/>
                            <a:pt x="505204" y="342900"/>
                          </a:cubicBezTo>
                          <a:cubicBezTo>
                            <a:pt x="494935" y="327496"/>
                            <a:pt x="473454" y="323850"/>
                            <a:pt x="457579" y="314325"/>
                          </a:cubicBezTo>
                          <a:cubicBezTo>
                            <a:pt x="460754" y="295275"/>
                            <a:pt x="458467" y="274449"/>
                            <a:pt x="467104" y="257175"/>
                          </a:cubicBezTo>
                          <a:cubicBezTo>
                            <a:pt x="472224" y="246936"/>
                            <a:pt x="485218" y="242774"/>
                            <a:pt x="495679" y="238125"/>
                          </a:cubicBezTo>
                          <a:cubicBezTo>
                            <a:pt x="567983" y="205990"/>
                            <a:pt x="604404" y="215637"/>
                            <a:pt x="695704" y="209550"/>
                          </a:cubicBezTo>
                          <a:cubicBezTo>
                            <a:pt x="692529" y="193675"/>
                            <a:pt x="691863" y="177084"/>
                            <a:pt x="686179" y="161925"/>
                          </a:cubicBezTo>
                          <a:cubicBezTo>
                            <a:pt x="677165" y="137887"/>
                            <a:pt x="664303" y="125664"/>
                            <a:pt x="638554" y="123825"/>
                          </a:cubicBezTo>
                          <a:cubicBezTo>
                            <a:pt x="559317" y="118165"/>
                            <a:pt x="479804" y="117475"/>
                            <a:pt x="400429" y="114300"/>
                          </a:cubicBezTo>
                          <a:cubicBezTo>
                            <a:pt x="312019" y="55360"/>
                            <a:pt x="476022" y="158241"/>
                            <a:pt x="276604" y="85725"/>
                          </a:cubicBezTo>
                          <a:cubicBezTo>
                            <a:pt x="267168" y="82294"/>
                            <a:pt x="273351" y="64990"/>
                            <a:pt x="267079" y="57150"/>
                          </a:cubicBezTo>
                          <a:cubicBezTo>
                            <a:pt x="259928" y="48211"/>
                            <a:pt x="248029" y="44450"/>
                            <a:pt x="238504" y="38100"/>
                          </a:cubicBezTo>
                          <a:cubicBezTo>
                            <a:pt x="223876" y="16159"/>
                            <a:pt x="221551" y="0"/>
                            <a:pt x="190879" y="0"/>
                          </a:cubicBezTo>
                          <a:cubicBezTo>
                            <a:pt x="180839" y="0"/>
                            <a:pt x="171829" y="6350"/>
                            <a:pt x="162304" y="9525"/>
                          </a:cubicBezTo>
                          <a:cubicBezTo>
                            <a:pt x="137645" y="83501"/>
                            <a:pt x="161972" y="2820"/>
                            <a:pt x="143254" y="161925"/>
                          </a:cubicBezTo>
                          <a:cubicBezTo>
                            <a:pt x="138508" y="202268"/>
                            <a:pt x="130665" y="200825"/>
                            <a:pt x="114679" y="238125"/>
                          </a:cubicBezTo>
                          <a:cubicBezTo>
                            <a:pt x="110724" y="247353"/>
                            <a:pt x="108329" y="257175"/>
                            <a:pt x="105154" y="266700"/>
                          </a:cubicBezTo>
                          <a:cubicBezTo>
                            <a:pt x="94739" y="260451"/>
                            <a:pt x="26812" y="216257"/>
                            <a:pt x="9904" y="219075"/>
                          </a:cubicBezTo>
                          <a:cubicBezTo>
                            <a:pt x="0" y="220726"/>
                            <a:pt x="3554" y="238125"/>
                            <a:pt x="379" y="247650"/>
                          </a:cubicBezTo>
                          <a:cubicBezTo>
                            <a:pt x="1320" y="256119"/>
                            <a:pt x="4197" y="336563"/>
                            <a:pt x="19429" y="361950"/>
                          </a:cubicBezTo>
                          <a:cubicBezTo>
                            <a:pt x="24049" y="369651"/>
                            <a:pt x="3554" y="354012"/>
                            <a:pt x="379" y="352425"/>
                          </a:cubicBezTo>
                          <a:close/>
                        </a:path>
                      </a:pathLst>
                    </a:custGeom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n w="381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ihandform 163"/>
                    <p:cNvSpPr/>
                    <p:nvPr/>
                  </p:nvSpPr>
                  <p:spPr>
                    <a:xfrm rot="16200000" flipH="1" flipV="1">
                      <a:off x="1230248" y="4193323"/>
                      <a:ext cx="1224136" cy="271556"/>
                    </a:xfrm>
                    <a:custGeom>
                      <a:avLst/>
                      <a:gdLst>
                        <a:gd name="connsiteX0" fmla="*/ 341906 w 1327868"/>
                        <a:gd name="connsiteY0" fmla="*/ 238540 h 429371"/>
                        <a:gd name="connsiteX1" fmla="*/ 341906 w 1327868"/>
                        <a:gd name="connsiteY1" fmla="*/ 238540 h 429371"/>
                        <a:gd name="connsiteX2" fmla="*/ 270344 w 1327868"/>
                        <a:gd name="connsiteY2" fmla="*/ 262394 h 429371"/>
                        <a:gd name="connsiteX3" fmla="*/ 71562 w 1327868"/>
                        <a:gd name="connsiteY3" fmla="*/ 246491 h 429371"/>
                        <a:gd name="connsiteX4" fmla="*/ 23854 w 1327868"/>
                        <a:gd name="connsiteY4" fmla="*/ 214686 h 429371"/>
                        <a:gd name="connsiteX5" fmla="*/ 7951 w 1327868"/>
                        <a:gd name="connsiteY5" fmla="*/ 166978 h 429371"/>
                        <a:gd name="connsiteX6" fmla="*/ 0 w 1327868"/>
                        <a:gd name="connsiteY6" fmla="*/ 143124 h 429371"/>
                        <a:gd name="connsiteX7" fmla="*/ 7951 w 1327868"/>
                        <a:gd name="connsiteY7" fmla="*/ 79514 h 429371"/>
                        <a:gd name="connsiteX8" fmla="*/ 71562 w 1327868"/>
                        <a:gd name="connsiteY8" fmla="*/ 23854 h 429371"/>
                        <a:gd name="connsiteX9" fmla="*/ 103367 w 1327868"/>
                        <a:gd name="connsiteY9" fmla="*/ 15903 h 429371"/>
                        <a:gd name="connsiteX10" fmla="*/ 151075 w 1327868"/>
                        <a:gd name="connsiteY10" fmla="*/ 0 h 429371"/>
                        <a:gd name="connsiteX11" fmla="*/ 437322 w 1327868"/>
                        <a:gd name="connsiteY11" fmla="*/ 7952 h 429371"/>
                        <a:gd name="connsiteX12" fmla="*/ 461176 w 1327868"/>
                        <a:gd name="connsiteY12" fmla="*/ 15903 h 429371"/>
                        <a:gd name="connsiteX13" fmla="*/ 516835 w 1327868"/>
                        <a:gd name="connsiteY13" fmla="*/ 23854 h 429371"/>
                        <a:gd name="connsiteX14" fmla="*/ 755374 w 1327868"/>
                        <a:gd name="connsiteY14" fmla="*/ 47708 h 429371"/>
                        <a:gd name="connsiteX15" fmla="*/ 842838 w 1327868"/>
                        <a:gd name="connsiteY15" fmla="*/ 63611 h 429371"/>
                        <a:gd name="connsiteX16" fmla="*/ 866692 w 1327868"/>
                        <a:gd name="connsiteY16" fmla="*/ 71562 h 429371"/>
                        <a:gd name="connsiteX17" fmla="*/ 938254 w 1327868"/>
                        <a:gd name="connsiteY17" fmla="*/ 79514 h 429371"/>
                        <a:gd name="connsiteX18" fmla="*/ 970059 w 1327868"/>
                        <a:gd name="connsiteY18" fmla="*/ 87465 h 429371"/>
                        <a:gd name="connsiteX19" fmla="*/ 1081377 w 1327868"/>
                        <a:gd name="connsiteY19" fmla="*/ 103367 h 429371"/>
                        <a:gd name="connsiteX20" fmla="*/ 1168842 w 1327868"/>
                        <a:gd name="connsiteY20" fmla="*/ 119270 h 429371"/>
                        <a:gd name="connsiteX21" fmla="*/ 1192696 w 1327868"/>
                        <a:gd name="connsiteY21" fmla="*/ 127221 h 429371"/>
                        <a:gd name="connsiteX22" fmla="*/ 1240403 w 1327868"/>
                        <a:gd name="connsiteY22" fmla="*/ 135173 h 429371"/>
                        <a:gd name="connsiteX23" fmla="*/ 1288111 w 1327868"/>
                        <a:gd name="connsiteY23" fmla="*/ 151075 h 429371"/>
                        <a:gd name="connsiteX24" fmla="*/ 1319916 w 1327868"/>
                        <a:gd name="connsiteY24" fmla="*/ 222637 h 429371"/>
                        <a:gd name="connsiteX25" fmla="*/ 1327868 w 1327868"/>
                        <a:gd name="connsiteY25" fmla="*/ 246491 h 429371"/>
                        <a:gd name="connsiteX26" fmla="*/ 1311965 w 1327868"/>
                        <a:gd name="connsiteY26" fmla="*/ 341907 h 429371"/>
                        <a:gd name="connsiteX27" fmla="*/ 1296063 w 1327868"/>
                        <a:gd name="connsiteY27" fmla="*/ 365760 h 429371"/>
                        <a:gd name="connsiteX28" fmla="*/ 1248355 w 1327868"/>
                        <a:gd name="connsiteY28" fmla="*/ 381663 h 429371"/>
                        <a:gd name="connsiteX29" fmla="*/ 1129085 w 1327868"/>
                        <a:gd name="connsiteY29" fmla="*/ 397566 h 429371"/>
                        <a:gd name="connsiteX30" fmla="*/ 993913 w 1327868"/>
                        <a:gd name="connsiteY30" fmla="*/ 413468 h 429371"/>
                        <a:gd name="connsiteX31" fmla="*/ 922351 w 1327868"/>
                        <a:gd name="connsiteY31" fmla="*/ 429371 h 429371"/>
                        <a:gd name="connsiteX32" fmla="*/ 747423 w 1327868"/>
                        <a:gd name="connsiteY32" fmla="*/ 421420 h 429371"/>
                        <a:gd name="connsiteX33" fmla="*/ 699715 w 1327868"/>
                        <a:gd name="connsiteY33" fmla="*/ 397566 h 429371"/>
                        <a:gd name="connsiteX34" fmla="*/ 667909 w 1327868"/>
                        <a:gd name="connsiteY34" fmla="*/ 365760 h 429371"/>
                        <a:gd name="connsiteX35" fmla="*/ 644056 w 1327868"/>
                        <a:gd name="connsiteY35" fmla="*/ 357809 h 429371"/>
                        <a:gd name="connsiteX36" fmla="*/ 588396 w 1327868"/>
                        <a:gd name="connsiteY36" fmla="*/ 318053 h 429371"/>
                        <a:gd name="connsiteX37" fmla="*/ 508883 w 1327868"/>
                        <a:gd name="connsiteY37" fmla="*/ 270345 h 429371"/>
                        <a:gd name="connsiteX38" fmla="*/ 461176 w 1327868"/>
                        <a:gd name="connsiteY38" fmla="*/ 254442 h 429371"/>
                        <a:gd name="connsiteX39" fmla="*/ 437322 w 1327868"/>
                        <a:gd name="connsiteY39" fmla="*/ 246491 h 429371"/>
                        <a:gd name="connsiteX40" fmla="*/ 413468 w 1327868"/>
                        <a:gd name="connsiteY40" fmla="*/ 238540 h 429371"/>
                        <a:gd name="connsiteX41" fmla="*/ 341906 w 1327868"/>
                        <a:gd name="connsiteY41" fmla="*/ 238540 h 429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1327868" h="429371">
                          <a:moveTo>
                            <a:pt x="341906" y="238540"/>
                          </a:moveTo>
                          <a:lnTo>
                            <a:pt x="341906" y="238540"/>
                          </a:lnTo>
                          <a:cubicBezTo>
                            <a:pt x="318052" y="246491"/>
                            <a:pt x="295436" y="260775"/>
                            <a:pt x="270344" y="262394"/>
                          </a:cubicBezTo>
                          <a:cubicBezTo>
                            <a:pt x="137713" y="270951"/>
                            <a:pt x="143515" y="270474"/>
                            <a:pt x="71562" y="246491"/>
                          </a:cubicBezTo>
                          <a:cubicBezTo>
                            <a:pt x="55659" y="235889"/>
                            <a:pt x="29898" y="232818"/>
                            <a:pt x="23854" y="214686"/>
                          </a:cubicBezTo>
                          <a:lnTo>
                            <a:pt x="7951" y="166978"/>
                          </a:lnTo>
                          <a:lnTo>
                            <a:pt x="0" y="143124"/>
                          </a:lnTo>
                          <a:cubicBezTo>
                            <a:pt x="2650" y="121921"/>
                            <a:pt x="2329" y="100129"/>
                            <a:pt x="7951" y="79514"/>
                          </a:cubicBezTo>
                          <a:cubicBezTo>
                            <a:pt x="14254" y="56404"/>
                            <a:pt x="56307" y="27668"/>
                            <a:pt x="71562" y="23854"/>
                          </a:cubicBezTo>
                          <a:cubicBezTo>
                            <a:pt x="82164" y="21204"/>
                            <a:pt x="92900" y="19043"/>
                            <a:pt x="103367" y="15903"/>
                          </a:cubicBezTo>
                          <a:cubicBezTo>
                            <a:pt x="119423" y="11086"/>
                            <a:pt x="151075" y="0"/>
                            <a:pt x="151075" y="0"/>
                          </a:cubicBezTo>
                          <a:cubicBezTo>
                            <a:pt x="246491" y="2651"/>
                            <a:pt x="341995" y="3063"/>
                            <a:pt x="437322" y="7952"/>
                          </a:cubicBezTo>
                          <a:cubicBezTo>
                            <a:pt x="445692" y="8381"/>
                            <a:pt x="452957" y="14259"/>
                            <a:pt x="461176" y="15903"/>
                          </a:cubicBezTo>
                          <a:cubicBezTo>
                            <a:pt x="479553" y="19578"/>
                            <a:pt x="498208" y="21784"/>
                            <a:pt x="516835" y="23854"/>
                          </a:cubicBezTo>
                          <a:cubicBezTo>
                            <a:pt x="589696" y="31950"/>
                            <a:pt x="687669" y="36423"/>
                            <a:pt x="755374" y="47708"/>
                          </a:cubicBezTo>
                          <a:cubicBezTo>
                            <a:pt x="776633" y="51251"/>
                            <a:pt x="820619" y="58056"/>
                            <a:pt x="842838" y="63611"/>
                          </a:cubicBezTo>
                          <a:cubicBezTo>
                            <a:pt x="850969" y="65644"/>
                            <a:pt x="858425" y="70184"/>
                            <a:pt x="866692" y="71562"/>
                          </a:cubicBezTo>
                          <a:cubicBezTo>
                            <a:pt x="890366" y="75508"/>
                            <a:pt x="914400" y="76863"/>
                            <a:pt x="938254" y="79514"/>
                          </a:cubicBezTo>
                          <a:cubicBezTo>
                            <a:pt x="948856" y="82164"/>
                            <a:pt x="959280" y="85669"/>
                            <a:pt x="970059" y="87465"/>
                          </a:cubicBezTo>
                          <a:cubicBezTo>
                            <a:pt x="1007032" y="93627"/>
                            <a:pt x="1081377" y="103367"/>
                            <a:pt x="1081377" y="103367"/>
                          </a:cubicBezTo>
                          <a:cubicBezTo>
                            <a:pt x="1136080" y="121603"/>
                            <a:pt x="1069949" y="101290"/>
                            <a:pt x="1168842" y="119270"/>
                          </a:cubicBezTo>
                          <a:cubicBezTo>
                            <a:pt x="1177088" y="120769"/>
                            <a:pt x="1184514" y="125403"/>
                            <a:pt x="1192696" y="127221"/>
                          </a:cubicBezTo>
                          <a:cubicBezTo>
                            <a:pt x="1208434" y="130718"/>
                            <a:pt x="1224763" y="131263"/>
                            <a:pt x="1240403" y="135173"/>
                          </a:cubicBezTo>
                          <a:cubicBezTo>
                            <a:pt x="1256665" y="139239"/>
                            <a:pt x="1288111" y="151075"/>
                            <a:pt x="1288111" y="151075"/>
                          </a:cubicBezTo>
                          <a:cubicBezTo>
                            <a:pt x="1313313" y="188878"/>
                            <a:pt x="1300991" y="165861"/>
                            <a:pt x="1319916" y="222637"/>
                          </a:cubicBezTo>
                          <a:lnTo>
                            <a:pt x="1327868" y="246491"/>
                          </a:lnTo>
                          <a:cubicBezTo>
                            <a:pt x="1325349" y="269161"/>
                            <a:pt x="1325285" y="315267"/>
                            <a:pt x="1311965" y="341907"/>
                          </a:cubicBezTo>
                          <a:cubicBezTo>
                            <a:pt x="1307692" y="350454"/>
                            <a:pt x="1304166" y="360695"/>
                            <a:pt x="1296063" y="365760"/>
                          </a:cubicBezTo>
                          <a:cubicBezTo>
                            <a:pt x="1281848" y="374644"/>
                            <a:pt x="1264617" y="377598"/>
                            <a:pt x="1248355" y="381663"/>
                          </a:cubicBezTo>
                          <a:cubicBezTo>
                            <a:pt x="1188148" y="396714"/>
                            <a:pt x="1227432" y="388625"/>
                            <a:pt x="1129085" y="397566"/>
                          </a:cubicBezTo>
                          <a:cubicBezTo>
                            <a:pt x="1065938" y="418614"/>
                            <a:pt x="1131349" y="399001"/>
                            <a:pt x="993913" y="413468"/>
                          </a:cubicBezTo>
                          <a:cubicBezTo>
                            <a:pt x="976484" y="415303"/>
                            <a:pt x="940549" y="424822"/>
                            <a:pt x="922351" y="429371"/>
                          </a:cubicBezTo>
                          <a:cubicBezTo>
                            <a:pt x="864042" y="426721"/>
                            <a:pt x="805607" y="426075"/>
                            <a:pt x="747423" y="421420"/>
                          </a:cubicBezTo>
                          <a:cubicBezTo>
                            <a:pt x="731864" y="420175"/>
                            <a:pt x="710750" y="407024"/>
                            <a:pt x="699715" y="397566"/>
                          </a:cubicBezTo>
                          <a:cubicBezTo>
                            <a:pt x="688331" y="387808"/>
                            <a:pt x="680110" y="374475"/>
                            <a:pt x="667909" y="365760"/>
                          </a:cubicBezTo>
                          <a:cubicBezTo>
                            <a:pt x="661089" y="360889"/>
                            <a:pt x="651552" y="361557"/>
                            <a:pt x="644056" y="357809"/>
                          </a:cubicBezTo>
                          <a:cubicBezTo>
                            <a:pt x="631129" y="351346"/>
                            <a:pt x="597402" y="324357"/>
                            <a:pt x="588396" y="318053"/>
                          </a:cubicBezTo>
                          <a:cubicBezTo>
                            <a:pt x="563494" y="300621"/>
                            <a:pt x="537524" y="281801"/>
                            <a:pt x="508883" y="270345"/>
                          </a:cubicBezTo>
                          <a:cubicBezTo>
                            <a:pt x="493319" y="264120"/>
                            <a:pt x="477078" y="259743"/>
                            <a:pt x="461176" y="254442"/>
                          </a:cubicBezTo>
                          <a:lnTo>
                            <a:pt x="437322" y="246491"/>
                          </a:lnTo>
                          <a:lnTo>
                            <a:pt x="413468" y="238540"/>
                          </a:lnTo>
                          <a:lnTo>
                            <a:pt x="341906" y="23854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4925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ihandform 164"/>
                    <p:cNvSpPr/>
                    <p:nvPr/>
                  </p:nvSpPr>
                  <p:spPr>
                    <a:xfrm rot="20122895" flipH="1">
                      <a:off x="1417375" y="3398803"/>
                      <a:ext cx="591214" cy="545400"/>
                    </a:xfrm>
                    <a:custGeom>
                      <a:avLst/>
                      <a:gdLst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952500 w 1533525"/>
                        <a:gd name="connsiteY24" fmla="*/ 657225 h 1419225"/>
                        <a:gd name="connsiteX25" fmla="*/ 304800 w 1533525"/>
                        <a:gd name="connsiteY25" fmla="*/ 781050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533525" h="1419225">
                          <a:moveTo>
                            <a:pt x="0" y="1123950"/>
                          </a:moveTo>
                          <a:lnTo>
                            <a:pt x="0" y="1123950"/>
                          </a:lnTo>
                          <a:cubicBezTo>
                            <a:pt x="22225" y="1108075"/>
                            <a:pt x="43255" y="1090377"/>
                            <a:pt x="66675" y="1076325"/>
                          </a:cubicBezTo>
                          <a:cubicBezTo>
                            <a:pt x="75284" y="1071159"/>
                            <a:pt x="86473" y="1071676"/>
                            <a:pt x="95250" y="1066800"/>
                          </a:cubicBezTo>
                          <a:cubicBezTo>
                            <a:pt x="115264" y="1055681"/>
                            <a:pt x="130680" y="1035940"/>
                            <a:pt x="152400" y="1028700"/>
                          </a:cubicBezTo>
                          <a:lnTo>
                            <a:pt x="209550" y="1009650"/>
                          </a:lnTo>
                          <a:cubicBezTo>
                            <a:pt x="219075" y="1006475"/>
                            <a:pt x="228385" y="1002560"/>
                            <a:pt x="238125" y="1000125"/>
                          </a:cubicBezTo>
                          <a:lnTo>
                            <a:pt x="276225" y="990600"/>
                          </a:lnTo>
                          <a:cubicBezTo>
                            <a:pt x="321508" y="960411"/>
                            <a:pt x="293940" y="975170"/>
                            <a:pt x="361950" y="952500"/>
                          </a:cubicBezTo>
                          <a:cubicBezTo>
                            <a:pt x="371475" y="949325"/>
                            <a:pt x="382171" y="948544"/>
                            <a:pt x="390525" y="942975"/>
                          </a:cubicBezTo>
                          <a:cubicBezTo>
                            <a:pt x="400050" y="936625"/>
                            <a:pt x="408861" y="929045"/>
                            <a:pt x="419100" y="923925"/>
                          </a:cubicBezTo>
                          <a:cubicBezTo>
                            <a:pt x="442127" y="912411"/>
                            <a:pt x="461360" y="914030"/>
                            <a:pt x="485775" y="904875"/>
                          </a:cubicBezTo>
                          <a:cubicBezTo>
                            <a:pt x="499070" y="899889"/>
                            <a:pt x="510824" y="891418"/>
                            <a:pt x="523875" y="885825"/>
                          </a:cubicBezTo>
                          <a:cubicBezTo>
                            <a:pt x="533103" y="881870"/>
                            <a:pt x="543470" y="880790"/>
                            <a:pt x="552450" y="876300"/>
                          </a:cubicBezTo>
                          <a:cubicBezTo>
                            <a:pt x="562689" y="871180"/>
                            <a:pt x="570564" y="861899"/>
                            <a:pt x="581025" y="857250"/>
                          </a:cubicBezTo>
                          <a:cubicBezTo>
                            <a:pt x="599375" y="849095"/>
                            <a:pt x="619125" y="844550"/>
                            <a:pt x="638175" y="838200"/>
                          </a:cubicBezTo>
                          <a:lnTo>
                            <a:pt x="666750" y="828675"/>
                          </a:lnTo>
                          <a:cubicBezTo>
                            <a:pt x="676275" y="825500"/>
                            <a:pt x="686345" y="823640"/>
                            <a:pt x="695325" y="819150"/>
                          </a:cubicBezTo>
                          <a:cubicBezTo>
                            <a:pt x="745134" y="794246"/>
                            <a:pt x="719650" y="803544"/>
                            <a:pt x="771525" y="790575"/>
                          </a:cubicBezTo>
                          <a:cubicBezTo>
                            <a:pt x="843264" y="742749"/>
                            <a:pt x="752090" y="798904"/>
                            <a:pt x="838200" y="762000"/>
                          </a:cubicBezTo>
                          <a:cubicBezTo>
                            <a:pt x="848722" y="757491"/>
                            <a:pt x="856314" y="747599"/>
                            <a:pt x="866775" y="742950"/>
                          </a:cubicBezTo>
                          <a:cubicBezTo>
                            <a:pt x="885125" y="734795"/>
                            <a:pt x="904875" y="730250"/>
                            <a:pt x="923925" y="723900"/>
                          </a:cubicBezTo>
                          <a:cubicBezTo>
                            <a:pt x="933450" y="720725"/>
                            <a:pt x="943520" y="718865"/>
                            <a:pt x="952500" y="714375"/>
                          </a:cubicBezTo>
                          <a:lnTo>
                            <a:pt x="971550" y="704850"/>
                          </a:lnTo>
                          <a:lnTo>
                            <a:pt x="952500" y="657225"/>
                          </a:lnTo>
                          <a:lnTo>
                            <a:pt x="304800" y="781050"/>
                          </a:lnTo>
                          <a:lnTo>
                            <a:pt x="219075" y="638175"/>
                          </a:lnTo>
                          <a:lnTo>
                            <a:pt x="276225" y="485775"/>
                          </a:lnTo>
                          <a:lnTo>
                            <a:pt x="276225" y="304800"/>
                          </a:lnTo>
                          <a:lnTo>
                            <a:pt x="781050" y="0"/>
                          </a:lnTo>
                          <a:lnTo>
                            <a:pt x="1514475" y="981075"/>
                          </a:lnTo>
                          <a:lnTo>
                            <a:pt x="1533525" y="1247775"/>
                          </a:lnTo>
                          <a:lnTo>
                            <a:pt x="1485900" y="1333500"/>
                          </a:lnTo>
                          <a:lnTo>
                            <a:pt x="1362075" y="1400175"/>
                          </a:lnTo>
                          <a:lnTo>
                            <a:pt x="1019175" y="1419225"/>
                          </a:lnTo>
                          <a:lnTo>
                            <a:pt x="9525" y="1209675"/>
                          </a:lnTo>
                          <a:lnTo>
                            <a:pt x="0" y="1123950"/>
                          </a:lnTo>
                          <a:close/>
                        </a:path>
                      </a:pathLst>
                    </a:custGeom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n w="381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ihandform 165"/>
                    <p:cNvSpPr/>
                    <p:nvPr/>
                  </p:nvSpPr>
                  <p:spPr>
                    <a:xfrm rot="17468435">
                      <a:off x="1791368" y="3049188"/>
                      <a:ext cx="336554" cy="327578"/>
                    </a:xfrm>
                    <a:custGeom>
                      <a:avLst/>
                      <a:gdLst>
                        <a:gd name="connsiteX0" fmla="*/ 239129 w 239129"/>
                        <a:gd name="connsiteY0" fmla="*/ 0 h 257175"/>
                        <a:gd name="connsiteX1" fmla="*/ 191504 w 239129"/>
                        <a:gd name="connsiteY1" fmla="*/ 28575 h 257175"/>
                        <a:gd name="connsiteX2" fmla="*/ 162929 w 239129"/>
                        <a:gd name="connsiteY2" fmla="*/ 66675 h 257175"/>
                        <a:gd name="connsiteX3" fmla="*/ 96254 w 239129"/>
                        <a:gd name="connsiteY3" fmla="*/ 133350 h 257175"/>
                        <a:gd name="connsiteX4" fmla="*/ 58154 w 239129"/>
                        <a:gd name="connsiteY4" fmla="*/ 171450 h 257175"/>
                        <a:gd name="connsiteX5" fmla="*/ 10529 w 239129"/>
                        <a:gd name="connsiteY5" fmla="*/ 219075 h 257175"/>
                        <a:gd name="connsiteX6" fmla="*/ 1004 w 239129"/>
                        <a:gd name="connsiteY6" fmla="*/ 257175 h 257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9129" h="257175">
                          <a:moveTo>
                            <a:pt x="239129" y="0"/>
                          </a:moveTo>
                          <a:cubicBezTo>
                            <a:pt x="223254" y="9525"/>
                            <a:pt x="205437" y="16384"/>
                            <a:pt x="191504" y="28575"/>
                          </a:cubicBezTo>
                          <a:cubicBezTo>
                            <a:pt x="179557" y="39029"/>
                            <a:pt x="173608" y="54928"/>
                            <a:pt x="162929" y="66675"/>
                          </a:cubicBezTo>
                          <a:cubicBezTo>
                            <a:pt x="141786" y="89932"/>
                            <a:pt x="118479" y="111125"/>
                            <a:pt x="96254" y="133350"/>
                          </a:cubicBezTo>
                          <a:lnTo>
                            <a:pt x="58154" y="171450"/>
                          </a:lnTo>
                          <a:lnTo>
                            <a:pt x="10529" y="219075"/>
                          </a:lnTo>
                          <a:cubicBezTo>
                            <a:pt x="0" y="250662"/>
                            <a:pt x="1004" y="237610"/>
                            <a:pt x="1004" y="257175"/>
                          </a:cubicBezTo>
                        </a:path>
                      </a:pathLst>
                    </a:custGeom>
                    <a:noFill/>
                    <a:ln w="508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ihandform 166"/>
                    <p:cNvSpPr/>
                    <p:nvPr/>
                  </p:nvSpPr>
                  <p:spPr>
                    <a:xfrm rot="13682781" flipV="1">
                      <a:off x="2465859" y="3822948"/>
                      <a:ext cx="284609" cy="1228725"/>
                    </a:xfrm>
                    <a:custGeom>
                      <a:avLst/>
                      <a:gdLst>
                        <a:gd name="connsiteX0" fmla="*/ 428625 w 428625"/>
                        <a:gd name="connsiteY0" fmla="*/ 0 h 1228725"/>
                        <a:gd name="connsiteX1" fmla="*/ 323850 w 428625"/>
                        <a:gd name="connsiteY1" fmla="*/ 104775 h 1228725"/>
                        <a:gd name="connsiteX2" fmla="*/ 295275 w 428625"/>
                        <a:gd name="connsiteY2" fmla="*/ 114300 h 1228725"/>
                        <a:gd name="connsiteX3" fmla="*/ 247650 w 428625"/>
                        <a:gd name="connsiteY3" fmla="*/ 171450 h 1228725"/>
                        <a:gd name="connsiteX4" fmla="*/ 276225 w 428625"/>
                        <a:gd name="connsiteY4" fmla="*/ 304800 h 1228725"/>
                        <a:gd name="connsiteX5" fmla="*/ 295275 w 428625"/>
                        <a:gd name="connsiteY5" fmla="*/ 371475 h 1228725"/>
                        <a:gd name="connsiteX6" fmla="*/ 257175 w 428625"/>
                        <a:gd name="connsiteY6" fmla="*/ 428625 h 1228725"/>
                        <a:gd name="connsiteX7" fmla="*/ 219075 w 428625"/>
                        <a:gd name="connsiteY7" fmla="*/ 485775 h 1228725"/>
                        <a:gd name="connsiteX8" fmla="*/ 200025 w 428625"/>
                        <a:gd name="connsiteY8" fmla="*/ 514350 h 1228725"/>
                        <a:gd name="connsiteX9" fmla="*/ 180975 w 428625"/>
                        <a:gd name="connsiteY9" fmla="*/ 542925 h 1228725"/>
                        <a:gd name="connsiteX10" fmla="*/ 152400 w 428625"/>
                        <a:gd name="connsiteY10" fmla="*/ 561975 h 1228725"/>
                        <a:gd name="connsiteX11" fmla="*/ 123825 w 428625"/>
                        <a:gd name="connsiteY11" fmla="*/ 619125 h 1228725"/>
                        <a:gd name="connsiteX12" fmla="*/ 95250 w 428625"/>
                        <a:gd name="connsiteY12" fmla="*/ 638175 h 1228725"/>
                        <a:gd name="connsiteX13" fmla="*/ 85725 w 428625"/>
                        <a:gd name="connsiteY13" fmla="*/ 666750 h 1228725"/>
                        <a:gd name="connsiteX14" fmla="*/ 19050 w 428625"/>
                        <a:gd name="connsiteY14" fmla="*/ 752475 h 1228725"/>
                        <a:gd name="connsiteX15" fmla="*/ 0 w 428625"/>
                        <a:gd name="connsiteY15" fmla="*/ 809625 h 1228725"/>
                        <a:gd name="connsiteX16" fmla="*/ 9525 w 428625"/>
                        <a:gd name="connsiteY16" fmla="*/ 914400 h 1228725"/>
                        <a:gd name="connsiteX17" fmla="*/ 123825 w 428625"/>
                        <a:gd name="connsiteY17" fmla="*/ 1009650 h 1228725"/>
                        <a:gd name="connsiteX18" fmla="*/ 333375 w 428625"/>
                        <a:gd name="connsiteY18" fmla="*/ 1114425 h 1228725"/>
                        <a:gd name="connsiteX19" fmla="*/ 390525 w 428625"/>
                        <a:gd name="connsiteY19" fmla="*/ 1143000 h 1228725"/>
                        <a:gd name="connsiteX20" fmla="*/ 381000 w 428625"/>
                        <a:gd name="connsiteY20" fmla="*/ 1228725 h 1228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8625" h="1228725">
                          <a:moveTo>
                            <a:pt x="428625" y="0"/>
                          </a:moveTo>
                          <a:cubicBezTo>
                            <a:pt x="388532" y="50116"/>
                            <a:pt x="382500" y="63720"/>
                            <a:pt x="323850" y="104775"/>
                          </a:cubicBezTo>
                          <a:cubicBezTo>
                            <a:pt x="315625" y="110533"/>
                            <a:pt x="304800" y="111125"/>
                            <a:pt x="295275" y="114300"/>
                          </a:cubicBezTo>
                          <a:cubicBezTo>
                            <a:pt x="288253" y="121322"/>
                            <a:pt x="248976" y="156863"/>
                            <a:pt x="247650" y="171450"/>
                          </a:cubicBezTo>
                          <a:cubicBezTo>
                            <a:pt x="243359" y="218654"/>
                            <a:pt x="261873" y="261743"/>
                            <a:pt x="276225" y="304800"/>
                          </a:cubicBezTo>
                          <a:cubicBezTo>
                            <a:pt x="289890" y="345794"/>
                            <a:pt x="283315" y="323635"/>
                            <a:pt x="295275" y="371475"/>
                          </a:cubicBezTo>
                          <a:cubicBezTo>
                            <a:pt x="277059" y="426124"/>
                            <a:pt x="298795" y="375113"/>
                            <a:pt x="257175" y="428625"/>
                          </a:cubicBezTo>
                          <a:cubicBezTo>
                            <a:pt x="243119" y="446697"/>
                            <a:pt x="231775" y="466725"/>
                            <a:pt x="219075" y="485775"/>
                          </a:cubicBezTo>
                          <a:lnTo>
                            <a:pt x="200025" y="514350"/>
                          </a:lnTo>
                          <a:cubicBezTo>
                            <a:pt x="193675" y="523875"/>
                            <a:pt x="190500" y="536575"/>
                            <a:pt x="180975" y="542925"/>
                          </a:cubicBezTo>
                          <a:lnTo>
                            <a:pt x="152400" y="561975"/>
                          </a:lnTo>
                          <a:cubicBezTo>
                            <a:pt x="144653" y="585216"/>
                            <a:pt x="142289" y="600661"/>
                            <a:pt x="123825" y="619125"/>
                          </a:cubicBezTo>
                          <a:cubicBezTo>
                            <a:pt x="115730" y="627220"/>
                            <a:pt x="104775" y="631825"/>
                            <a:pt x="95250" y="638175"/>
                          </a:cubicBezTo>
                          <a:cubicBezTo>
                            <a:pt x="92075" y="647700"/>
                            <a:pt x="91294" y="658396"/>
                            <a:pt x="85725" y="666750"/>
                          </a:cubicBezTo>
                          <a:cubicBezTo>
                            <a:pt x="52851" y="716060"/>
                            <a:pt x="44412" y="676390"/>
                            <a:pt x="19050" y="752475"/>
                          </a:cubicBezTo>
                          <a:lnTo>
                            <a:pt x="0" y="809625"/>
                          </a:lnTo>
                          <a:cubicBezTo>
                            <a:pt x="3175" y="844550"/>
                            <a:pt x="489" y="880515"/>
                            <a:pt x="9525" y="914400"/>
                          </a:cubicBezTo>
                          <a:cubicBezTo>
                            <a:pt x="19790" y="952895"/>
                            <a:pt x="109078" y="1002277"/>
                            <a:pt x="123825" y="1009650"/>
                          </a:cubicBezTo>
                          <a:cubicBezTo>
                            <a:pt x="193675" y="1044575"/>
                            <a:pt x="259288" y="1089729"/>
                            <a:pt x="333375" y="1114425"/>
                          </a:cubicBezTo>
                          <a:cubicBezTo>
                            <a:pt x="372810" y="1127570"/>
                            <a:pt x="353596" y="1118381"/>
                            <a:pt x="390525" y="1143000"/>
                          </a:cubicBezTo>
                          <a:cubicBezTo>
                            <a:pt x="380606" y="1222350"/>
                            <a:pt x="381000" y="1193602"/>
                            <a:pt x="381000" y="1228725"/>
                          </a:cubicBezTo>
                        </a:path>
                      </a:pathLst>
                    </a:custGeom>
                    <a:noFill/>
                    <a:ln w="508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Textfeld 167"/>
                    <p:cNvSpPr txBox="1"/>
                    <p:nvPr/>
                  </p:nvSpPr>
                  <p:spPr>
                    <a:xfrm>
                      <a:off x="1887625" y="5085184"/>
                      <a:ext cx="126996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kern="0" dirty="0" smtClean="0">
                          <a:solidFill>
                            <a:sysClr val="windowText" lastClr="000000">
                              <a:lumMod val="85000"/>
                              <a:lumOff val="15000"/>
                            </a:sysClr>
                          </a:solidFill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r>
                        <a:rPr kumimoji="0" lang="de-DE" sz="18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>
                              <a:lumMod val="85000"/>
                              <a:lumOff val="15000"/>
                            </a:sysClr>
                          </a:solidFill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orundum</a:t>
                      </a:r>
                      <a:endParaRPr kumimoji="0" lang="de-DE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>
                            <a:lumMod val="85000"/>
                            <a:lumOff val="15000"/>
                          </a:sysClr>
                        </a:solidFill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  <p:cxnSp>
                  <p:nvCxnSpPr>
                    <p:cNvPr id="169" name="Gerade Verbindung 168"/>
                    <p:cNvCxnSpPr>
                      <a:stCxn id="165" idx="34"/>
                      <a:endCxn id="168" idx="0"/>
                    </p:cNvCxnSpPr>
                    <p:nvPr/>
                  </p:nvCxnSpPr>
                  <p:spPr>
                    <a:xfrm>
                      <a:off x="1735005" y="3961094"/>
                      <a:ext cx="787602" cy="112409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0" name="Gerade Verbindung 169"/>
                    <p:cNvCxnSpPr>
                      <a:stCxn id="163" idx="34"/>
                      <a:endCxn id="168" idx="0"/>
                    </p:cNvCxnSpPr>
                    <p:nvPr/>
                  </p:nvCxnSpPr>
                  <p:spPr>
                    <a:xfrm>
                      <a:off x="1934695" y="2987894"/>
                      <a:ext cx="587912" cy="209729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grpSp>
            <p:nvGrpSpPr>
              <p:cNvPr id="198" name="Gruppieren 197"/>
              <p:cNvGrpSpPr/>
              <p:nvPr/>
            </p:nvGrpSpPr>
            <p:grpSpPr>
              <a:xfrm>
                <a:off x="1151212" y="2132856"/>
                <a:ext cx="1438472" cy="3672409"/>
                <a:chOff x="2555776" y="1916832"/>
                <a:chExt cx="1438472" cy="3672409"/>
              </a:xfrm>
            </p:grpSpPr>
            <p:grpSp>
              <p:nvGrpSpPr>
                <p:cNvPr id="199" name="Gruppieren 395"/>
                <p:cNvGrpSpPr/>
                <p:nvPr/>
              </p:nvGrpSpPr>
              <p:grpSpPr>
                <a:xfrm>
                  <a:off x="2555776" y="1916832"/>
                  <a:ext cx="1122339" cy="3672408"/>
                  <a:chOff x="643498" y="1916832"/>
                  <a:chExt cx="1091615" cy="3672408"/>
                </a:xfrm>
              </p:grpSpPr>
              <p:sp>
                <p:nvSpPr>
                  <p:cNvPr id="211" name="Textfeld 210"/>
                  <p:cNvSpPr txBox="1"/>
                  <p:nvPr/>
                </p:nvSpPr>
                <p:spPr>
                  <a:xfrm>
                    <a:off x="643498" y="3068960"/>
                    <a:ext cx="389157" cy="1172045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rPr>
                      <a:t>crucible wall</a:t>
                    </a:r>
                    <a:endParaRPr kumimoji="0" lang="en-US" sz="1800" b="1" i="0" u="none" strike="noStrike" kern="0" cap="none" spc="0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212" name="Flussdiagramm: Prozess 211"/>
                  <p:cNvSpPr/>
                  <p:nvPr/>
                </p:nvSpPr>
                <p:spPr>
                  <a:xfrm>
                    <a:off x="943025" y="1916832"/>
                    <a:ext cx="792088" cy="3672408"/>
                  </a:xfrm>
                  <a:prstGeom prst="flowChartProcess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0" name="Gruppieren 184"/>
                <p:cNvGrpSpPr/>
                <p:nvPr/>
              </p:nvGrpSpPr>
              <p:grpSpPr>
                <a:xfrm>
                  <a:off x="2858250" y="1922165"/>
                  <a:ext cx="1135998" cy="3667076"/>
                  <a:chOff x="2858250" y="1922165"/>
                  <a:chExt cx="1135998" cy="3667076"/>
                </a:xfrm>
              </p:grpSpPr>
              <p:sp>
                <p:nvSpPr>
                  <p:cNvPr id="201" name="Freihandform 200"/>
                  <p:cNvSpPr/>
                  <p:nvPr/>
                </p:nvSpPr>
                <p:spPr>
                  <a:xfrm>
                    <a:off x="2858250" y="1922165"/>
                    <a:ext cx="1135998" cy="3667076"/>
                  </a:xfrm>
                  <a:custGeom>
                    <a:avLst/>
                    <a:gdLst>
                      <a:gd name="connsiteX0" fmla="*/ 1085850 w 1104900"/>
                      <a:gd name="connsiteY0" fmla="*/ 3676650 h 3676650"/>
                      <a:gd name="connsiteX1" fmla="*/ 1076325 w 1104900"/>
                      <a:gd name="connsiteY1" fmla="*/ 2143125 h 3676650"/>
                      <a:gd name="connsiteX2" fmla="*/ 1076325 w 1104900"/>
                      <a:gd name="connsiteY2" fmla="*/ 2143125 h 3676650"/>
                      <a:gd name="connsiteX3" fmla="*/ 1047750 w 1104900"/>
                      <a:gd name="connsiteY3" fmla="*/ 2066925 h 3676650"/>
                      <a:gd name="connsiteX4" fmla="*/ 1038225 w 1104900"/>
                      <a:gd name="connsiteY4" fmla="*/ 2038350 h 3676650"/>
                      <a:gd name="connsiteX5" fmla="*/ 1019175 w 1104900"/>
                      <a:gd name="connsiteY5" fmla="*/ 2009775 h 3676650"/>
                      <a:gd name="connsiteX6" fmla="*/ 990600 w 1104900"/>
                      <a:gd name="connsiteY6" fmla="*/ 1914525 h 3676650"/>
                      <a:gd name="connsiteX7" fmla="*/ 1000125 w 1104900"/>
                      <a:gd name="connsiteY7" fmla="*/ 1828800 h 3676650"/>
                      <a:gd name="connsiteX8" fmla="*/ 1028700 w 1104900"/>
                      <a:gd name="connsiteY8" fmla="*/ 1771650 h 3676650"/>
                      <a:gd name="connsiteX9" fmla="*/ 1038225 w 1104900"/>
                      <a:gd name="connsiteY9" fmla="*/ 1743075 h 3676650"/>
                      <a:gd name="connsiteX10" fmla="*/ 1047750 w 1104900"/>
                      <a:gd name="connsiteY10" fmla="*/ 1676400 h 3676650"/>
                      <a:gd name="connsiteX11" fmla="*/ 1057275 w 1104900"/>
                      <a:gd name="connsiteY11" fmla="*/ 1504950 h 3676650"/>
                      <a:gd name="connsiteX12" fmla="*/ 1066800 w 1104900"/>
                      <a:gd name="connsiteY12" fmla="*/ 1476375 h 3676650"/>
                      <a:gd name="connsiteX13" fmla="*/ 1076325 w 1104900"/>
                      <a:gd name="connsiteY13" fmla="*/ 1438275 h 3676650"/>
                      <a:gd name="connsiteX14" fmla="*/ 1104900 w 1104900"/>
                      <a:gd name="connsiteY14" fmla="*/ 1304925 h 3676650"/>
                      <a:gd name="connsiteX15" fmla="*/ 1085850 w 1104900"/>
                      <a:gd name="connsiteY15" fmla="*/ 1304925 h 3676650"/>
                      <a:gd name="connsiteX16" fmla="*/ 981075 w 1104900"/>
                      <a:gd name="connsiteY16" fmla="*/ 1295400 h 3676650"/>
                      <a:gd name="connsiteX17" fmla="*/ 923925 w 1104900"/>
                      <a:gd name="connsiteY17" fmla="*/ 1276350 h 3676650"/>
                      <a:gd name="connsiteX18" fmla="*/ 885825 w 1104900"/>
                      <a:gd name="connsiteY18" fmla="*/ 1266825 h 3676650"/>
                      <a:gd name="connsiteX19" fmla="*/ 857250 w 1104900"/>
                      <a:gd name="connsiteY19" fmla="*/ 1247775 h 3676650"/>
                      <a:gd name="connsiteX20" fmla="*/ 847725 w 1104900"/>
                      <a:gd name="connsiteY20" fmla="*/ 1219200 h 3676650"/>
                      <a:gd name="connsiteX21" fmla="*/ 828675 w 1104900"/>
                      <a:gd name="connsiteY21" fmla="*/ 1190625 h 3676650"/>
                      <a:gd name="connsiteX22" fmla="*/ 838200 w 1104900"/>
                      <a:gd name="connsiteY22" fmla="*/ 1123950 h 3676650"/>
                      <a:gd name="connsiteX23" fmla="*/ 895350 w 1104900"/>
                      <a:gd name="connsiteY23" fmla="*/ 1104900 h 3676650"/>
                      <a:gd name="connsiteX24" fmla="*/ 923925 w 1104900"/>
                      <a:gd name="connsiteY24" fmla="*/ 1095375 h 3676650"/>
                      <a:gd name="connsiteX25" fmla="*/ 952500 w 1104900"/>
                      <a:gd name="connsiteY25" fmla="*/ 1085850 h 3676650"/>
                      <a:gd name="connsiteX26" fmla="*/ 981075 w 1104900"/>
                      <a:gd name="connsiteY26" fmla="*/ 1066800 h 3676650"/>
                      <a:gd name="connsiteX27" fmla="*/ 1019175 w 1104900"/>
                      <a:gd name="connsiteY27" fmla="*/ 1019175 h 3676650"/>
                      <a:gd name="connsiteX28" fmla="*/ 1028700 w 1104900"/>
                      <a:gd name="connsiteY28" fmla="*/ 990600 h 3676650"/>
                      <a:gd name="connsiteX29" fmla="*/ 1038225 w 1104900"/>
                      <a:gd name="connsiteY29" fmla="*/ 876300 h 3676650"/>
                      <a:gd name="connsiteX30" fmla="*/ 1038225 w 1104900"/>
                      <a:gd name="connsiteY30" fmla="*/ 819150 h 3676650"/>
                      <a:gd name="connsiteX31" fmla="*/ 1009650 w 1104900"/>
                      <a:gd name="connsiteY31" fmla="*/ 809625 h 3676650"/>
                      <a:gd name="connsiteX32" fmla="*/ 1019175 w 1104900"/>
                      <a:gd name="connsiteY32" fmla="*/ 781050 h 3676650"/>
                      <a:gd name="connsiteX33" fmla="*/ 962025 w 1104900"/>
                      <a:gd name="connsiteY33" fmla="*/ 771525 h 3676650"/>
                      <a:gd name="connsiteX34" fmla="*/ 914400 w 1104900"/>
                      <a:gd name="connsiteY34" fmla="*/ 762000 h 3676650"/>
                      <a:gd name="connsiteX35" fmla="*/ 952500 w 1104900"/>
                      <a:gd name="connsiteY35" fmla="*/ 685800 h 3676650"/>
                      <a:gd name="connsiteX36" fmla="*/ 971550 w 1104900"/>
                      <a:gd name="connsiteY36" fmla="*/ 628650 h 3676650"/>
                      <a:gd name="connsiteX37" fmla="*/ 990600 w 1104900"/>
                      <a:gd name="connsiteY37" fmla="*/ 600075 h 3676650"/>
                      <a:gd name="connsiteX38" fmla="*/ 1000125 w 1104900"/>
                      <a:gd name="connsiteY38" fmla="*/ 571500 h 3676650"/>
                      <a:gd name="connsiteX39" fmla="*/ 1028700 w 1104900"/>
                      <a:gd name="connsiteY39" fmla="*/ 466725 h 3676650"/>
                      <a:gd name="connsiteX40" fmla="*/ 1038225 w 1104900"/>
                      <a:gd name="connsiteY40" fmla="*/ 400050 h 3676650"/>
                      <a:gd name="connsiteX41" fmla="*/ 1066800 w 1104900"/>
                      <a:gd name="connsiteY41" fmla="*/ 390525 h 3676650"/>
                      <a:gd name="connsiteX42" fmla="*/ 1085850 w 1104900"/>
                      <a:gd name="connsiteY42" fmla="*/ 276225 h 3676650"/>
                      <a:gd name="connsiteX43" fmla="*/ 1095375 w 1104900"/>
                      <a:gd name="connsiteY43" fmla="*/ 0 h 3676650"/>
                      <a:gd name="connsiteX44" fmla="*/ 0 w 1104900"/>
                      <a:gd name="connsiteY44" fmla="*/ 0 h 3676650"/>
                      <a:gd name="connsiteX45" fmla="*/ 19050 w 1104900"/>
                      <a:gd name="connsiteY45" fmla="*/ 3629025 h 3676650"/>
                      <a:gd name="connsiteX46" fmla="*/ 1085850 w 1104900"/>
                      <a:gd name="connsiteY46" fmla="*/ 3676650 h 3676650"/>
                      <a:gd name="connsiteX0" fmla="*/ 1042020 w 1104900"/>
                      <a:gd name="connsiteY0" fmla="*/ 3667075 h 3667075"/>
                      <a:gd name="connsiteX1" fmla="*/ 1076325 w 1104900"/>
                      <a:gd name="connsiteY1" fmla="*/ 2143125 h 3667075"/>
                      <a:gd name="connsiteX2" fmla="*/ 1076325 w 1104900"/>
                      <a:gd name="connsiteY2" fmla="*/ 2143125 h 3667075"/>
                      <a:gd name="connsiteX3" fmla="*/ 1047750 w 1104900"/>
                      <a:gd name="connsiteY3" fmla="*/ 2066925 h 3667075"/>
                      <a:gd name="connsiteX4" fmla="*/ 1038225 w 1104900"/>
                      <a:gd name="connsiteY4" fmla="*/ 2038350 h 3667075"/>
                      <a:gd name="connsiteX5" fmla="*/ 1019175 w 1104900"/>
                      <a:gd name="connsiteY5" fmla="*/ 2009775 h 3667075"/>
                      <a:gd name="connsiteX6" fmla="*/ 990600 w 1104900"/>
                      <a:gd name="connsiteY6" fmla="*/ 1914525 h 3667075"/>
                      <a:gd name="connsiteX7" fmla="*/ 1000125 w 1104900"/>
                      <a:gd name="connsiteY7" fmla="*/ 1828800 h 3667075"/>
                      <a:gd name="connsiteX8" fmla="*/ 1028700 w 1104900"/>
                      <a:gd name="connsiteY8" fmla="*/ 1771650 h 3667075"/>
                      <a:gd name="connsiteX9" fmla="*/ 1038225 w 1104900"/>
                      <a:gd name="connsiteY9" fmla="*/ 1743075 h 3667075"/>
                      <a:gd name="connsiteX10" fmla="*/ 1047750 w 1104900"/>
                      <a:gd name="connsiteY10" fmla="*/ 1676400 h 3667075"/>
                      <a:gd name="connsiteX11" fmla="*/ 1057275 w 1104900"/>
                      <a:gd name="connsiteY11" fmla="*/ 1504950 h 3667075"/>
                      <a:gd name="connsiteX12" fmla="*/ 1066800 w 1104900"/>
                      <a:gd name="connsiteY12" fmla="*/ 1476375 h 3667075"/>
                      <a:gd name="connsiteX13" fmla="*/ 1076325 w 1104900"/>
                      <a:gd name="connsiteY13" fmla="*/ 1438275 h 3667075"/>
                      <a:gd name="connsiteX14" fmla="*/ 1104900 w 1104900"/>
                      <a:gd name="connsiteY14" fmla="*/ 1304925 h 3667075"/>
                      <a:gd name="connsiteX15" fmla="*/ 1085850 w 1104900"/>
                      <a:gd name="connsiteY15" fmla="*/ 1304925 h 3667075"/>
                      <a:gd name="connsiteX16" fmla="*/ 981075 w 1104900"/>
                      <a:gd name="connsiteY16" fmla="*/ 1295400 h 3667075"/>
                      <a:gd name="connsiteX17" fmla="*/ 923925 w 1104900"/>
                      <a:gd name="connsiteY17" fmla="*/ 1276350 h 3667075"/>
                      <a:gd name="connsiteX18" fmla="*/ 885825 w 1104900"/>
                      <a:gd name="connsiteY18" fmla="*/ 1266825 h 3667075"/>
                      <a:gd name="connsiteX19" fmla="*/ 857250 w 1104900"/>
                      <a:gd name="connsiteY19" fmla="*/ 1247775 h 3667075"/>
                      <a:gd name="connsiteX20" fmla="*/ 847725 w 1104900"/>
                      <a:gd name="connsiteY20" fmla="*/ 1219200 h 3667075"/>
                      <a:gd name="connsiteX21" fmla="*/ 828675 w 1104900"/>
                      <a:gd name="connsiteY21" fmla="*/ 1190625 h 3667075"/>
                      <a:gd name="connsiteX22" fmla="*/ 838200 w 1104900"/>
                      <a:gd name="connsiteY22" fmla="*/ 1123950 h 3667075"/>
                      <a:gd name="connsiteX23" fmla="*/ 895350 w 1104900"/>
                      <a:gd name="connsiteY23" fmla="*/ 1104900 h 3667075"/>
                      <a:gd name="connsiteX24" fmla="*/ 923925 w 1104900"/>
                      <a:gd name="connsiteY24" fmla="*/ 1095375 h 3667075"/>
                      <a:gd name="connsiteX25" fmla="*/ 952500 w 1104900"/>
                      <a:gd name="connsiteY25" fmla="*/ 1085850 h 3667075"/>
                      <a:gd name="connsiteX26" fmla="*/ 981075 w 1104900"/>
                      <a:gd name="connsiteY26" fmla="*/ 1066800 h 3667075"/>
                      <a:gd name="connsiteX27" fmla="*/ 1019175 w 1104900"/>
                      <a:gd name="connsiteY27" fmla="*/ 1019175 h 3667075"/>
                      <a:gd name="connsiteX28" fmla="*/ 1028700 w 1104900"/>
                      <a:gd name="connsiteY28" fmla="*/ 990600 h 3667075"/>
                      <a:gd name="connsiteX29" fmla="*/ 1038225 w 1104900"/>
                      <a:gd name="connsiteY29" fmla="*/ 876300 h 3667075"/>
                      <a:gd name="connsiteX30" fmla="*/ 1038225 w 1104900"/>
                      <a:gd name="connsiteY30" fmla="*/ 819150 h 3667075"/>
                      <a:gd name="connsiteX31" fmla="*/ 1009650 w 1104900"/>
                      <a:gd name="connsiteY31" fmla="*/ 809625 h 3667075"/>
                      <a:gd name="connsiteX32" fmla="*/ 1019175 w 1104900"/>
                      <a:gd name="connsiteY32" fmla="*/ 781050 h 3667075"/>
                      <a:gd name="connsiteX33" fmla="*/ 962025 w 1104900"/>
                      <a:gd name="connsiteY33" fmla="*/ 771525 h 3667075"/>
                      <a:gd name="connsiteX34" fmla="*/ 914400 w 1104900"/>
                      <a:gd name="connsiteY34" fmla="*/ 762000 h 3667075"/>
                      <a:gd name="connsiteX35" fmla="*/ 952500 w 1104900"/>
                      <a:gd name="connsiteY35" fmla="*/ 685800 h 3667075"/>
                      <a:gd name="connsiteX36" fmla="*/ 971550 w 1104900"/>
                      <a:gd name="connsiteY36" fmla="*/ 628650 h 3667075"/>
                      <a:gd name="connsiteX37" fmla="*/ 990600 w 1104900"/>
                      <a:gd name="connsiteY37" fmla="*/ 600075 h 3667075"/>
                      <a:gd name="connsiteX38" fmla="*/ 1000125 w 1104900"/>
                      <a:gd name="connsiteY38" fmla="*/ 571500 h 3667075"/>
                      <a:gd name="connsiteX39" fmla="*/ 1028700 w 1104900"/>
                      <a:gd name="connsiteY39" fmla="*/ 466725 h 3667075"/>
                      <a:gd name="connsiteX40" fmla="*/ 1038225 w 1104900"/>
                      <a:gd name="connsiteY40" fmla="*/ 400050 h 3667075"/>
                      <a:gd name="connsiteX41" fmla="*/ 1066800 w 1104900"/>
                      <a:gd name="connsiteY41" fmla="*/ 390525 h 3667075"/>
                      <a:gd name="connsiteX42" fmla="*/ 1085850 w 1104900"/>
                      <a:gd name="connsiteY42" fmla="*/ 276225 h 3667075"/>
                      <a:gd name="connsiteX43" fmla="*/ 1095375 w 1104900"/>
                      <a:gd name="connsiteY43" fmla="*/ 0 h 3667075"/>
                      <a:gd name="connsiteX44" fmla="*/ 0 w 1104900"/>
                      <a:gd name="connsiteY44" fmla="*/ 0 h 3667075"/>
                      <a:gd name="connsiteX45" fmla="*/ 19050 w 1104900"/>
                      <a:gd name="connsiteY45" fmla="*/ 3629025 h 3667075"/>
                      <a:gd name="connsiteX46" fmla="*/ 1042020 w 1104900"/>
                      <a:gd name="connsiteY46" fmla="*/ 3667075 h 3667075"/>
                      <a:gd name="connsiteX0" fmla="*/ 1042020 w 1104900"/>
                      <a:gd name="connsiteY0" fmla="*/ 3595068 h 3629025"/>
                      <a:gd name="connsiteX1" fmla="*/ 1076325 w 1104900"/>
                      <a:gd name="connsiteY1" fmla="*/ 2143125 h 3629025"/>
                      <a:gd name="connsiteX2" fmla="*/ 1076325 w 1104900"/>
                      <a:gd name="connsiteY2" fmla="*/ 2143125 h 3629025"/>
                      <a:gd name="connsiteX3" fmla="*/ 1047750 w 1104900"/>
                      <a:gd name="connsiteY3" fmla="*/ 2066925 h 3629025"/>
                      <a:gd name="connsiteX4" fmla="*/ 1038225 w 1104900"/>
                      <a:gd name="connsiteY4" fmla="*/ 2038350 h 3629025"/>
                      <a:gd name="connsiteX5" fmla="*/ 1019175 w 1104900"/>
                      <a:gd name="connsiteY5" fmla="*/ 2009775 h 3629025"/>
                      <a:gd name="connsiteX6" fmla="*/ 990600 w 1104900"/>
                      <a:gd name="connsiteY6" fmla="*/ 1914525 h 3629025"/>
                      <a:gd name="connsiteX7" fmla="*/ 1000125 w 1104900"/>
                      <a:gd name="connsiteY7" fmla="*/ 1828800 h 3629025"/>
                      <a:gd name="connsiteX8" fmla="*/ 1028700 w 1104900"/>
                      <a:gd name="connsiteY8" fmla="*/ 1771650 h 3629025"/>
                      <a:gd name="connsiteX9" fmla="*/ 1038225 w 1104900"/>
                      <a:gd name="connsiteY9" fmla="*/ 1743075 h 3629025"/>
                      <a:gd name="connsiteX10" fmla="*/ 1047750 w 1104900"/>
                      <a:gd name="connsiteY10" fmla="*/ 1676400 h 3629025"/>
                      <a:gd name="connsiteX11" fmla="*/ 1057275 w 1104900"/>
                      <a:gd name="connsiteY11" fmla="*/ 1504950 h 3629025"/>
                      <a:gd name="connsiteX12" fmla="*/ 1066800 w 1104900"/>
                      <a:gd name="connsiteY12" fmla="*/ 1476375 h 3629025"/>
                      <a:gd name="connsiteX13" fmla="*/ 1076325 w 1104900"/>
                      <a:gd name="connsiteY13" fmla="*/ 1438275 h 3629025"/>
                      <a:gd name="connsiteX14" fmla="*/ 1104900 w 1104900"/>
                      <a:gd name="connsiteY14" fmla="*/ 1304925 h 3629025"/>
                      <a:gd name="connsiteX15" fmla="*/ 1085850 w 1104900"/>
                      <a:gd name="connsiteY15" fmla="*/ 1304925 h 3629025"/>
                      <a:gd name="connsiteX16" fmla="*/ 981075 w 1104900"/>
                      <a:gd name="connsiteY16" fmla="*/ 1295400 h 3629025"/>
                      <a:gd name="connsiteX17" fmla="*/ 923925 w 1104900"/>
                      <a:gd name="connsiteY17" fmla="*/ 1276350 h 3629025"/>
                      <a:gd name="connsiteX18" fmla="*/ 885825 w 1104900"/>
                      <a:gd name="connsiteY18" fmla="*/ 1266825 h 3629025"/>
                      <a:gd name="connsiteX19" fmla="*/ 857250 w 1104900"/>
                      <a:gd name="connsiteY19" fmla="*/ 1247775 h 3629025"/>
                      <a:gd name="connsiteX20" fmla="*/ 847725 w 1104900"/>
                      <a:gd name="connsiteY20" fmla="*/ 1219200 h 3629025"/>
                      <a:gd name="connsiteX21" fmla="*/ 828675 w 1104900"/>
                      <a:gd name="connsiteY21" fmla="*/ 1190625 h 3629025"/>
                      <a:gd name="connsiteX22" fmla="*/ 838200 w 1104900"/>
                      <a:gd name="connsiteY22" fmla="*/ 1123950 h 3629025"/>
                      <a:gd name="connsiteX23" fmla="*/ 895350 w 1104900"/>
                      <a:gd name="connsiteY23" fmla="*/ 1104900 h 3629025"/>
                      <a:gd name="connsiteX24" fmla="*/ 923925 w 1104900"/>
                      <a:gd name="connsiteY24" fmla="*/ 1095375 h 3629025"/>
                      <a:gd name="connsiteX25" fmla="*/ 952500 w 1104900"/>
                      <a:gd name="connsiteY25" fmla="*/ 1085850 h 3629025"/>
                      <a:gd name="connsiteX26" fmla="*/ 981075 w 1104900"/>
                      <a:gd name="connsiteY26" fmla="*/ 1066800 h 3629025"/>
                      <a:gd name="connsiteX27" fmla="*/ 1019175 w 1104900"/>
                      <a:gd name="connsiteY27" fmla="*/ 1019175 h 3629025"/>
                      <a:gd name="connsiteX28" fmla="*/ 1028700 w 1104900"/>
                      <a:gd name="connsiteY28" fmla="*/ 990600 h 3629025"/>
                      <a:gd name="connsiteX29" fmla="*/ 1038225 w 1104900"/>
                      <a:gd name="connsiteY29" fmla="*/ 876300 h 3629025"/>
                      <a:gd name="connsiteX30" fmla="*/ 1038225 w 1104900"/>
                      <a:gd name="connsiteY30" fmla="*/ 819150 h 3629025"/>
                      <a:gd name="connsiteX31" fmla="*/ 1009650 w 1104900"/>
                      <a:gd name="connsiteY31" fmla="*/ 809625 h 3629025"/>
                      <a:gd name="connsiteX32" fmla="*/ 1019175 w 1104900"/>
                      <a:gd name="connsiteY32" fmla="*/ 781050 h 3629025"/>
                      <a:gd name="connsiteX33" fmla="*/ 962025 w 1104900"/>
                      <a:gd name="connsiteY33" fmla="*/ 771525 h 3629025"/>
                      <a:gd name="connsiteX34" fmla="*/ 914400 w 1104900"/>
                      <a:gd name="connsiteY34" fmla="*/ 762000 h 3629025"/>
                      <a:gd name="connsiteX35" fmla="*/ 952500 w 1104900"/>
                      <a:gd name="connsiteY35" fmla="*/ 685800 h 3629025"/>
                      <a:gd name="connsiteX36" fmla="*/ 971550 w 1104900"/>
                      <a:gd name="connsiteY36" fmla="*/ 628650 h 3629025"/>
                      <a:gd name="connsiteX37" fmla="*/ 990600 w 1104900"/>
                      <a:gd name="connsiteY37" fmla="*/ 600075 h 3629025"/>
                      <a:gd name="connsiteX38" fmla="*/ 1000125 w 1104900"/>
                      <a:gd name="connsiteY38" fmla="*/ 571500 h 3629025"/>
                      <a:gd name="connsiteX39" fmla="*/ 1028700 w 1104900"/>
                      <a:gd name="connsiteY39" fmla="*/ 466725 h 3629025"/>
                      <a:gd name="connsiteX40" fmla="*/ 1038225 w 1104900"/>
                      <a:gd name="connsiteY40" fmla="*/ 400050 h 3629025"/>
                      <a:gd name="connsiteX41" fmla="*/ 1066800 w 1104900"/>
                      <a:gd name="connsiteY41" fmla="*/ 390525 h 3629025"/>
                      <a:gd name="connsiteX42" fmla="*/ 1085850 w 1104900"/>
                      <a:gd name="connsiteY42" fmla="*/ 276225 h 3629025"/>
                      <a:gd name="connsiteX43" fmla="*/ 1095375 w 1104900"/>
                      <a:gd name="connsiteY43" fmla="*/ 0 h 3629025"/>
                      <a:gd name="connsiteX44" fmla="*/ 0 w 1104900"/>
                      <a:gd name="connsiteY44" fmla="*/ 0 h 3629025"/>
                      <a:gd name="connsiteX45" fmla="*/ 19050 w 1104900"/>
                      <a:gd name="connsiteY45" fmla="*/ 3629025 h 3629025"/>
                      <a:gd name="connsiteX46" fmla="*/ 1042020 w 1104900"/>
                      <a:gd name="connsiteY46" fmla="*/ 3595068 h 3629025"/>
                      <a:gd name="connsiteX0" fmla="*/ 1042020 w 1104900"/>
                      <a:gd name="connsiteY0" fmla="*/ 3667076 h 3667076"/>
                      <a:gd name="connsiteX1" fmla="*/ 1076325 w 1104900"/>
                      <a:gd name="connsiteY1" fmla="*/ 2143125 h 3667076"/>
                      <a:gd name="connsiteX2" fmla="*/ 1076325 w 1104900"/>
                      <a:gd name="connsiteY2" fmla="*/ 2143125 h 3667076"/>
                      <a:gd name="connsiteX3" fmla="*/ 1047750 w 1104900"/>
                      <a:gd name="connsiteY3" fmla="*/ 2066925 h 3667076"/>
                      <a:gd name="connsiteX4" fmla="*/ 1038225 w 1104900"/>
                      <a:gd name="connsiteY4" fmla="*/ 2038350 h 3667076"/>
                      <a:gd name="connsiteX5" fmla="*/ 1019175 w 1104900"/>
                      <a:gd name="connsiteY5" fmla="*/ 2009775 h 3667076"/>
                      <a:gd name="connsiteX6" fmla="*/ 990600 w 1104900"/>
                      <a:gd name="connsiteY6" fmla="*/ 1914525 h 3667076"/>
                      <a:gd name="connsiteX7" fmla="*/ 1000125 w 1104900"/>
                      <a:gd name="connsiteY7" fmla="*/ 1828800 h 3667076"/>
                      <a:gd name="connsiteX8" fmla="*/ 1028700 w 1104900"/>
                      <a:gd name="connsiteY8" fmla="*/ 1771650 h 3667076"/>
                      <a:gd name="connsiteX9" fmla="*/ 1038225 w 1104900"/>
                      <a:gd name="connsiteY9" fmla="*/ 1743075 h 3667076"/>
                      <a:gd name="connsiteX10" fmla="*/ 1047750 w 1104900"/>
                      <a:gd name="connsiteY10" fmla="*/ 1676400 h 3667076"/>
                      <a:gd name="connsiteX11" fmla="*/ 1057275 w 1104900"/>
                      <a:gd name="connsiteY11" fmla="*/ 1504950 h 3667076"/>
                      <a:gd name="connsiteX12" fmla="*/ 1066800 w 1104900"/>
                      <a:gd name="connsiteY12" fmla="*/ 1476375 h 3667076"/>
                      <a:gd name="connsiteX13" fmla="*/ 1076325 w 1104900"/>
                      <a:gd name="connsiteY13" fmla="*/ 1438275 h 3667076"/>
                      <a:gd name="connsiteX14" fmla="*/ 1104900 w 1104900"/>
                      <a:gd name="connsiteY14" fmla="*/ 1304925 h 3667076"/>
                      <a:gd name="connsiteX15" fmla="*/ 1085850 w 1104900"/>
                      <a:gd name="connsiteY15" fmla="*/ 1304925 h 3667076"/>
                      <a:gd name="connsiteX16" fmla="*/ 981075 w 1104900"/>
                      <a:gd name="connsiteY16" fmla="*/ 1295400 h 3667076"/>
                      <a:gd name="connsiteX17" fmla="*/ 923925 w 1104900"/>
                      <a:gd name="connsiteY17" fmla="*/ 1276350 h 3667076"/>
                      <a:gd name="connsiteX18" fmla="*/ 885825 w 1104900"/>
                      <a:gd name="connsiteY18" fmla="*/ 1266825 h 3667076"/>
                      <a:gd name="connsiteX19" fmla="*/ 857250 w 1104900"/>
                      <a:gd name="connsiteY19" fmla="*/ 1247775 h 3667076"/>
                      <a:gd name="connsiteX20" fmla="*/ 847725 w 1104900"/>
                      <a:gd name="connsiteY20" fmla="*/ 1219200 h 3667076"/>
                      <a:gd name="connsiteX21" fmla="*/ 828675 w 1104900"/>
                      <a:gd name="connsiteY21" fmla="*/ 1190625 h 3667076"/>
                      <a:gd name="connsiteX22" fmla="*/ 838200 w 1104900"/>
                      <a:gd name="connsiteY22" fmla="*/ 1123950 h 3667076"/>
                      <a:gd name="connsiteX23" fmla="*/ 895350 w 1104900"/>
                      <a:gd name="connsiteY23" fmla="*/ 1104900 h 3667076"/>
                      <a:gd name="connsiteX24" fmla="*/ 923925 w 1104900"/>
                      <a:gd name="connsiteY24" fmla="*/ 1095375 h 3667076"/>
                      <a:gd name="connsiteX25" fmla="*/ 952500 w 1104900"/>
                      <a:gd name="connsiteY25" fmla="*/ 1085850 h 3667076"/>
                      <a:gd name="connsiteX26" fmla="*/ 981075 w 1104900"/>
                      <a:gd name="connsiteY26" fmla="*/ 1066800 h 3667076"/>
                      <a:gd name="connsiteX27" fmla="*/ 1019175 w 1104900"/>
                      <a:gd name="connsiteY27" fmla="*/ 1019175 h 3667076"/>
                      <a:gd name="connsiteX28" fmla="*/ 1028700 w 1104900"/>
                      <a:gd name="connsiteY28" fmla="*/ 990600 h 3667076"/>
                      <a:gd name="connsiteX29" fmla="*/ 1038225 w 1104900"/>
                      <a:gd name="connsiteY29" fmla="*/ 876300 h 3667076"/>
                      <a:gd name="connsiteX30" fmla="*/ 1038225 w 1104900"/>
                      <a:gd name="connsiteY30" fmla="*/ 819150 h 3667076"/>
                      <a:gd name="connsiteX31" fmla="*/ 1009650 w 1104900"/>
                      <a:gd name="connsiteY31" fmla="*/ 809625 h 3667076"/>
                      <a:gd name="connsiteX32" fmla="*/ 1019175 w 1104900"/>
                      <a:gd name="connsiteY32" fmla="*/ 781050 h 3667076"/>
                      <a:gd name="connsiteX33" fmla="*/ 962025 w 1104900"/>
                      <a:gd name="connsiteY33" fmla="*/ 771525 h 3667076"/>
                      <a:gd name="connsiteX34" fmla="*/ 914400 w 1104900"/>
                      <a:gd name="connsiteY34" fmla="*/ 762000 h 3667076"/>
                      <a:gd name="connsiteX35" fmla="*/ 952500 w 1104900"/>
                      <a:gd name="connsiteY35" fmla="*/ 685800 h 3667076"/>
                      <a:gd name="connsiteX36" fmla="*/ 971550 w 1104900"/>
                      <a:gd name="connsiteY36" fmla="*/ 628650 h 3667076"/>
                      <a:gd name="connsiteX37" fmla="*/ 990600 w 1104900"/>
                      <a:gd name="connsiteY37" fmla="*/ 600075 h 3667076"/>
                      <a:gd name="connsiteX38" fmla="*/ 1000125 w 1104900"/>
                      <a:gd name="connsiteY38" fmla="*/ 571500 h 3667076"/>
                      <a:gd name="connsiteX39" fmla="*/ 1028700 w 1104900"/>
                      <a:gd name="connsiteY39" fmla="*/ 466725 h 3667076"/>
                      <a:gd name="connsiteX40" fmla="*/ 1038225 w 1104900"/>
                      <a:gd name="connsiteY40" fmla="*/ 400050 h 3667076"/>
                      <a:gd name="connsiteX41" fmla="*/ 1066800 w 1104900"/>
                      <a:gd name="connsiteY41" fmla="*/ 390525 h 3667076"/>
                      <a:gd name="connsiteX42" fmla="*/ 1085850 w 1104900"/>
                      <a:gd name="connsiteY42" fmla="*/ 276225 h 3667076"/>
                      <a:gd name="connsiteX43" fmla="*/ 1095375 w 1104900"/>
                      <a:gd name="connsiteY43" fmla="*/ 0 h 3667076"/>
                      <a:gd name="connsiteX44" fmla="*/ 0 w 1104900"/>
                      <a:gd name="connsiteY44" fmla="*/ 0 h 3667076"/>
                      <a:gd name="connsiteX45" fmla="*/ 19050 w 1104900"/>
                      <a:gd name="connsiteY45" fmla="*/ 3629025 h 3667076"/>
                      <a:gd name="connsiteX46" fmla="*/ 1042020 w 1104900"/>
                      <a:gd name="connsiteY46" fmla="*/ 3667076 h 3667076"/>
                      <a:gd name="connsiteX0" fmla="*/ 1042020 w 1104900"/>
                      <a:gd name="connsiteY0" fmla="*/ 3619451 h 3629025"/>
                      <a:gd name="connsiteX1" fmla="*/ 1076325 w 1104900"/>
                      <a:gd name="connsiteY1" fmla="*/ 2143125 h 3629025"/>
                      <a:gd name="connsiteX2" fmla="*/ 1076325 w 1104900"/>
                      <a:gd name="connsiteY2" fmla="*/ 2143125 h 3629025"/>
                      <a:gd name="connsiteX3" fmla="*/ 1047750 w 1104900"/>
                      <a:gd name="connsiteY3" fmla="*/ 2066925 h 3629025"/>
                      <a:gd name="connsiteX4" fmla="*/ 1038225 w 1104900"/>
                      <a:gd name="connsiteY4" fmla="*/ 2038350 h 3629025"/>
                      <a:gd name="connsiteX5" fmla="*/ 1019175 w 1104900"/>
                      <a:gd name="connsiteY5" fmla="*/ 2009775 h 3629025"/>
                      <a:gd name="connsiteX6" fmla="*/ 990600 w 1104900"/>
                      <a:gd name="connsiteY6" fmla="*/ 1914525 h 3629025"/>
                      <a:gd name="connsiteX7" fmla="*/ 1000125 w 1104900"/>
                      <a:gd name="connsiteY7" fmla="*/ 1828800 h 3629025"/>
                      <a:gd name="connsiteX8" fmla="*/ 1028700 w 1104900"/>
                      <a:gd name="connsiteY8" fmla="*/ 1771650 h 3629025"/>
                      <a:gd name="connsiteX9" fmla="*/ 1038225 w 1104900"/>
                      <a:gd name="connsiteY9" fmla="*/ 1743075 h 3629025"/>
                      <a:gd name="connsiteX10" fmla="*/ 1047750 w 1104900"/>
                      <a:gd name="connsiteY10" fmla="*/ 1676400 h 3629025"/>
                      <a:gd name="connsiteX11" fmla="*/ 1057275 w 1104900"/>
                      <a:gd name="connsiteY11" fmla="*/ 1504950 h 3629025"/>
                      <a:gd name="connsiteX12" fmla="*/ 1066800 w 1104900"/>
                      <a:gd name="connsiteY12" fmla="*/ 1476375 h 3629025"/>
                      <a:gd name="connsiteX13" fmla="*/ 1076325 w 1104900"/>
                      <a:gd name="connsiteY13" fmla="*/ 1438275 h 3629025"/>
                      <a:gd name="connsiteX14" fmla="*/ 1104900 w 1104900"/>
                      <a:gd name="connsiteY14" fmla="*/ 1304925 h 3629025"/>
                      <a:gd name="connsiteX15" fmla="*/ 1085850 w 1104900"/>
                      <a:gd name="connsiteY15" fmla="*/ 1304925 h 3629025"/>
                      <a:gd name="connsiteX16" fmla="*/ 981075 w 1104900"/>
                      <a:gd name="connsiteY16" fmla="*/ 1295400 h 3629025"/>
                      <a:gd name="connsiteX17" fmla="*/ 923925 w 1104900"/>
                      <a:gd name="connsiteY17" fmla="*/ 1276350 h 3629025"/>
                      <a:gd name="connsiteX18" fmla="*/ 885825 w 1104900"/>
                      <a:gd name="connsiteY18" fmla="*/ 1266825 h 3629025"/>
                      <a:gd name="connsiteX19" fmla="*/ 857250 w 1104900"/>
                      <a:gd name="connsiteY19" fmla="*/ 1247775 h 3629025"/>
                      <a:gd name="connsiteX20" fmla="*/ 847725 w 1104900"/>
                      <a:gd name="connsiteY20" fmla="*/ 1219200 h 3629025"/>
                      <a:gd name="connsiteX21" fmla="*/ 828675 w 1104900"/>
                      <a:gd name="connsiteY21" fmla="*/ 1190625 h 3629025"/>
                      <a:gd name="connsiteX22" fmla="*/ 838200 w 1104900"/>
                      <a:gd name="connsiteY22" fmla="*/ 1123950 h 3629025"/>
                      <a:gd name="connsiteX23" fmla="*/ 895350 w 1104900"/>
                      <a:gd name="connsiteY23" fmla="*/ 1104900 h 3629025"/>
                      <a:gd name="connsiteX24" fmla="*/ 923925 w 1104900"/>
                      <a:gd name="connsiteY24" fmla="*/ 1095375 h 3629025"/>
                      <a:gd name="connsiteX25" fmla="*/ 952500 w 1104900"/>
                      <a:gd name="connsiteY25" fmla="*/ 1085850 h 3629025"/>
                      <a:gd name="connsiteX26" fmla="*/ 981075 w 1104900"/>
                      <a:gd name="connsiteY26" fmla="*/ 1066800 h 3629025"/>
                      <a:gd name="connsiteX27" fmla="*/ 1019175 w 1104900"/>
                      <a:gd name="connsiteY27" fmla="*/ 1019175 h 3629025"/>
                      <a:gd name="connsiteX28" fmla="*/ 1028700 w 1104900"/>
                      <a:gd name="connsiteY28" fmla="*/ 990600 h 3629025"/>
                      <a:gd name="connsiteX29" fmla="*/ 1038225 w 1104900"/>
                      <a:gd name="connsiteY29" fmla="*/ 876300 h 3629025"/>
                      <a:gd name="connsiteX30" fmla="*/ 1038225 w 1104900"/>
                      <a:gd name="connsiteY30" fmla="*/ 819150 h 3629025"/>
                      <a:gd name="connsiteX31" fmla="*/ 1009650 w 1104900"/>
                      <a:gd name="connsiteY31" fmla="*/ 809625 h 3629025"/>
                      <a:gd name="connsiteX32" fmla="*/ 1019175 w 1104900"/>
                      <a:gd name="connsiteY32" fmla="*/ 781050 h 3629025"/>
                      <a:gd name="connsiteX33" fmla="*/ 962025 w 1104900"/>
                      <a:gd name="connsiteY33" fmla="*/ 771525 h 3629025"/>
                      <a:gd name="connsiteX34" fmla="*/ 914400 w 1104900"/>
                      <a:gd name="connsiteY34" fmla="*/ 762000 h 3629025"/>
                      <a:gd name="connsiteX35" fmla="*/ 952500 w 1104900"/>
                      <a:gd name="connsiteY35" fmla="*/ 685800 h 3629025"/>
                      <a:gd name="connsiteX36" fmla="*/ 971550 w 1104900"/>
                      <a:gd name="connsiteY36" fmla="*/ 628650 h 3629025"/>
                      <a:gd name="connsiteX37" fmla="*/ 990600 w 1104900"/>
                      <a:gd name="connsiteY37" fmla="*/ 600075 h 3629025"/>
                      <a:gd name="connsiteX38" fmla="*/ 1000125 w 1104900"/>
                      <a:gd name="connsiteY38" fmla="*/ 571500 h 3629025"/>
                      <a:gd name="connsiteX39" fmla="*/ 1028700 w 1104900"/>
                      <a:gd name="connsiteY39" fmla="*/ 466725 h 3629025"/>
                      <a:gd name="connsiteX40" fmla="*/ 1038225 w 1104900"/>
                      <a:gd name="connsiteY40" fmla="*/ 400050 h 3629025"/>
                      <a:gd name="connsiteX41" fmla="*/ 1066800 w 1104900"/>
                      <a:gd name="connsiteY41" fmla="*/ 390525 h 3629025"/>
                      <a:gd name="connsiteX42" fmla="*/ 1085850 w 1104900"/>
                      <a:gd name="connsiteY42" fmla="*/ 276225 h 3629025"/>
                      <a:gd name="connsiteX43" fmla="*/ 1095375 w 1104900"/>
                      <a:gd name="connsiteY43" fmla="*/ 0 h 3629025"/>
                      <a:gd name="connsiteX44" fmla="*/ 0 w 1104900"/>
                      <a:gd name="connsiteY44" fmla="*/ 0 h 3629025"/>
                      <a:gd name="connsiteX45" fmla="*/ 19050 w 1104900"/>
                      <a:gd name="connsiteY45" fmla="*/ 3629025 h 3629025"/>
                      <a:gd name="connsiteX46" fmla="*/ 1042020 w 1104900"/>
                      <a:gd name="connsiteY46" fmla="*/ 3619451 h 3629025"/>
                      <a:gd name="connsiteX0" fmla="*/ 1042020 w 1104900"/>
                      <a:gd name="connsiteY0" fmla="*/ 3667076 h 3667076"/>
                      <a:gd name="connsiteX1" fmla="*/ 1076325 w 1104900"/>
                      <a:gd name="connsiteY1" fmla="*/ 2143125 h 3667076"/>
                      <a:gd name="connsiteX2" fmla="*/ 1076325 w 1104900"/>
                      <a:gd name="connsiteY2" fmla="*/ 2143125 h 3667076"/>
                      <a:gd name="connsiteX3" fmla="*/ 1047750 w 1104900"/>
                      <a:gd name="connsiteY3" fmla="*/ 2066925 h 3667076"/>
                      <a:gd name="connsiteX4" fmla="*/ 1038225 w 1104900"/>
                      <a:gd name="connsiteY4" fmla="*/ 2038350 h 3667076"/>
                      <a:gd name="connsiteX5" fmla="*/ 1019175 w 1104900"/>
                      <a:gd name="connsiteY5" fmla="*/ 2009775 h 3667076"/>
                      <a:gd name="connsiteX6" fmla="*/ 990600 w 1104900"/>
                      <a:gd name="connsiteY6" fmla="*/ 1914525 h 3667076"/>
                      <a:gd name="connsiteX7" fmla="*/ 1000125 w 1104900"/>
                      <a:gd name="connsiteY7" fmla="*/ 1828800 h 3667076"/>
                      <a:gd name="connsiteX8" fmla="*/ 1028700 w 1104900"/>
                      <a:gd name="connsiteY8" fmla="*/ 1771650 h 3667076"/>
                      <a:gd name="connsiteX9" fmla="*/ 1038225 w 1104900"/>
                      <a:gd name="connsiteY9" fmla="*/ 1743075 h 3667076"/>
                      <a:gd name="connsiteX10" fmla="*/ 1047750 w 1104900"/>
                      <a:gd name="connsiteY10" fmla="*/ 1676400 h 3667076"/>
                      <a:gd name="connsiteX11" fmla="*/ 1057275 w 1104900"/>
                      <a:gd name="connsiteY11" fmla="*/ 1504950 h 3667076"/>
                      <a:gd name="connsiteX12" fmla="*/ 1066800 w 1104900"/>
                      <a:gd name="connsiteY12" fmla="*/ 1476375 h 3667076"/>
                      <a:gd name="connsiteX13" fmla="*/ 1076325 w 1104900"/>
                      <a:gd name="connsiteY13" fmla="*/ 1438275 h 3667076"/>
                      <a:gd name="connsiteX14" fmla="*/ 1104900 w 1104900"/>
                      <a:gd name="connsiteY14" fmla="*/ 1304925 h 3667076"/>
                      <a:gd name="connsiteX15" fmla="*/ 1085850 w 1104900"/>
                      <a:gd name="connsiteY15" fmla="*/ 1304925 h 3667076"/>
                      <a:gd name="connsiteX16" fmla="*/ 981075 w 1104900"/>
                      <a:gd name="connsiteY16" fmla="*/ 1295400 h 3667076"/>
                      <a:gd name="connsiteX17" fmla="*/ 923925 w 1104900"/>
                      <a:gd name="connsiteY17" fmla="*/ 1276350 h 3667076"/>
                      <a:gd name="connsiteX18" fmla="*/ 885825 w 1104900"/>
                      <a:gd name="connsiteY18" fmla="*/ 1266825 h 3667076"/>
                      <a:gd name="connsiteX19" fmla="*/ 857250 w 1104900"/>
                      <a:gd name="connsiteY19" fmla="*/ 1247775 h 3667076"/>
                      <a:gd name="connsiteX20" fmla="*/ 847725 w 1104900"/>
                      <a:gd name="connsiteY20" fmla="*/ 1219200 h 3667076"/>
                      <a:gd name="connsiteX21" fmla="*/ 828675 w 1104900"/>
                      <a:gd name="connsiteY21" fmla="*/ 1190625 h 3667076"/>
                      <a:gd name="connsiteX22" fmla="*/ 838200 w 1104900"/>
                      <a:gd name="connsiteY22" fmla="*/ 1123950 h 3667076"/>
                      <a:gd name="connsiteX23" fmla="*/ 895350 w 1104900"/>
                      <a:gd name="connsiteY23" fmla="*/ 1104900 h 3667076"/>
                      <a:gd name="connsiteX24" fmla="*/ 923925 w 1104900"/>
                      <a:gd name="connsiteY24" fmla="*/ 1095375 h 3667076"/>
                      <a:gd name="connsiteX25" fmla="*/ 952500 w 1104900"/>
                      <a:gd name="connsiteY25" fmla="*/ 1085850 h 3667076"/>
                      <a:gd name="connsiteX26" fmla="*/ 981075 w 1104900"/>
                      <a:gd name="connsiteY26" fmla="*/ 1066800 h 3667076"/>
                      <a:gd name="connsiteX27" fmla="*/ 1019175 w 1104900"/>
                      <a:gd name="connsiteY27" fmla="*/ 1019175 h 3667076"/>
                      <a:gd name="connsiteX28" fmla="*/ 1028700 w 1104900"/>
                      <a:gd name="connsiteY28" fmla="*/ 990600 h 3667076"/>
                      <a:gd name="connsiteX29" fmla="*/ 1038225 w 1104900"/>
                      <a:gd name="connsiteY29" fmla="*/ 876300 h 3667076"/>
                      <a:gd name="connsiteX30" fmla="*/ 1038225 w 1104900"/>
                      <a:gd name="connsiteY30" fmla="*/ 819150 h 3667076"/>
                      <a:gd name="connsiteX31" fmla="*/ 1009650 w 1104900"/>
                      <a:gd name="connsiteY31" fmla="*/ 809625 h 3667076"/>
                      <a:gd name="connsiteX32" fmla="*/ 1019175 w 1104900"/>
                      <a:gd name="connsiteY32" fmla="*/ 781050 h 3667076"/>
                      <a:gd name="connsiteX33" fmla="*/ 962025 w 1104900"/>
                      <a:gd name="connsiteY33" fmla="*/ 771525 h 3667076"/>
                      <a:gd name="connsiteX34" fmla="*/ 914400 w 1104900"/>
                      <a:gd name="connsiteY34" fmla="*/ 762000 h 3667076"/>
                      <a:gd name="connsiteX35" fmla="*/ 952500 w 1104900"/>
                      <a:gd name="connsiteY35" fmla="*/ 685800 h 3667076"/>
                      <a:gd name="connsiteX36" fmla="*/ 971550 w 1104900"/>
                      <a:gd name="connsiteY36" fmla="*/ 628650 h 3667076"/>
                      <a:gd name="connsiteX37" fmla="*/ 990600 w 1104900"/>
                      <a:gd name="connsiteY37" fmla="*/ 600075 h 3667076"/>
                      <a:gd name="connsiteX38" fmla="*/ 1000125 w 1104900"/>
                      <a:gd name="connsiteY38" fmla="*/ 571500 h 3667076"/>
                      <a:gd name="connsiteX39" fmla="*/ 1028700 w 1104900"/>
                      <a:gd name="connsiteY39" fmla="*/ 466725 h 3667076"/>
                      <a:gd name="connsiteX40" fmla="*/ 1038225 w 1104900"/>
                      <a:gd name="connsiteY40" fmla="*/ 400050 h 3667076"/>
                      <a:gd name="connsiteX41" fmla="*/ 1066800 w 1104900"/>
                      <a:gd name="connsiteY41" fmla="*/ 390525 h 3667076"/>
                      <a:gd name="connsiteX42" fmla="*/ 1085850 w 1104900"/>
                      <a:gd name="connsiteY42" fmla="*/ 276225 h 3667076"/>
                      <a:gd name="connsiteX43" fmla="*/ 1095375 w 1104900"/>
                      <a:gd name="connsiteY43" fmla="*/ 0 h 3667076"/>
                      <a:gd name="connsiteX44" fmla="*/ 0 w 1104900"/>
                      <a:gd name="connsiteY44" fmla="*/ 0 h 3667076"/>
                      <a:gd name="connsiteX45" fmla="*/ 19050 w 1104900"/>
                      <a:gd name="connsiteY45" fmla="*/ 3629025 h 3667076"/>
                      <a:gd name="connsiteX46" fmla="*/ 1042020 w 1104900"/>
                      <a:gd name="connsiteY46" fmla="*/ 3667076 h 3667076"/>
                      <a:gd name="connsiteX0" fmla="*/ 1042020 w 1104900"/>
                      <a:gd name="connsiteY0" fmla="*/ 3667076 h 3667076"/>
                      <a:gd name="connsiteX1" fmla="*/ 1076325 w 1104900"/>
                      <a:gd name="connsiteY1" fmla="*/ 2143125 h 3667076"/>
                      <a:gd name="connsiteX2" fmla="*/ 1076325 w 1104900"/>
                      <a:gd name="connsiteY2" fmla="*/ 2143125 h 3667076"/>
                      <a:gd name="connsiteX3" fmla="*/ 1047750 w 1104900"/>
                      <a:gd name="connsiteY3" fmla="*/ 2066925 h 3667076"/>
                      <a:gd name="connsiteX4" fmla="*/ 1038225 w 1104900"/>
                      <a:gd name="connsiteY4" fmla="*/ 2038350 h 3667076"/>
                      <a:gd name="connsiteX5" fmla="*/ 1019175 w 1104900"/>
                      <a:gd name="connsiteY5" fmla="*/ 2009775 h 3667076"/>
                      <a:gd name="connsiteX6" fmla="*/ 990600 w 1104900"/>
                      <a:gd name="connsiteY6" fmla="*/ 1914525 h 3667076"/>
                      <a:gd name="connsiteX7" fmla="*/ 1000125 w 1104900"/>
                      <a:gd name="connsiteY7" fmla="*/ 1828800 h 3667076"/>
                      <a:gd name="connsiteX8" fmla="*/ 1028700 w 1104900"/>
                      <a:gd name="connsiteY8" fmla="*/ 1771650 h 3667076"/>
                      <a:gd name="connsiteX9" fmla="*/ 1038225 w 1104900"/>
                      <a:gd name="connsiteY9" fmla="*/ 1743075 h 3667076"/>
                      <a:gd name="connsiteX10" fmla="*/ 1047750 w 1104900"/>
                      <a:gd name="connsiteY10" fmla="*/ 1676400 h 3667076"/>
                      <a:gd name="connsiteX11" fmla="*/ 1057275 w 1104900"/>
                      <a:gd name="connsiteY11" fmla="*/ 1504950 h 3667076"/>
                      <a:gd name="connsiteX12" fmla="*/ 1066800 w 1104900"/>
                      <a:gd name="connsiteY12" fmla="*/ 1476375 h 3667076"/>
                      <a:gd name="connsiteX13" fmla="*/ 1076325 w 1104900"/>
                      <a:gd name="connsiteY13" fmla="*/ 1438275 h 3667076"/>
                      <a:gd name="connsiteX14" fmla="*/ 1104900 w 1104900"/>
                      <a:gd name="connsiteY14" fmla="*/ 1304925 h 3667076"/>
                      <a:gd name="connsiteX15" fmla="*/ 1085850 w 1104900"/>
                      <a:gd name="connsiteY15" fmla="*/ 1304925 h 3667076"/>
                      <a:gd name="connsiteX16" fmla="*/ 981075 w 1104900"/>
                      <a:gd name="connsiteY16" fmla="*/ 1295400 h 3667076"/>
                      <a:gd name="connsiteX17" fmla="*/ 923925 w 1104900"/>
                      <a:gd name="connsiteY17" fmla="*/ 1276350 h 3667076"/>
                      <a:gd name="connsiteX18" fmla="*/ 885825 w 1104900"/>
                      <a:gd name="connsiteY18" fmla="*/ 1266825 h 3667076"/>
                      <a:gd name="connsiteX19" fmla="*/ 857250 w 1104900"/>
                      <a:gd name="connsiteY19" fmla="*/ 1247775 h 3667076"/>
                      <a:gd name="connsiteX20" fmla="*/ 847725 w 1104900"/>
                      <a:gd name="connsiteY20" fmla="*/ 1219200 h 3667076"/>
                      <a:gd name="connsiteX21" fmla="*/ 828675 w 1104900"/>
                      <a:gd name="connsiteY21" fmla="*/ 1190625 h 3667076"/>
                      <a:gd name="connsiteX22" fmla="*/ 838200 w 1104900"/>
                      <a:gd name="connsiteY22" fmla="*/ 1123950 h 3667076"/>
                      <a:gd name="connsiteX23" fmla="*/ 895350 w 1104900"/>
                      <a:gd name="connsiteY23" fmla="*/ 1104900 h 3667076"/>
                      <a:gd name="connsiteX24" fmla="*/ 923925 w 1104900"/>
                      <a:gd name="connsiteY24" fmla="*/ 1095375 h 3667076"/>
                      <a:gd name="connsiteX25" fmla="*/ 952500 w 1104900"/>
                      <a:gd name="connsiteY25" fmla="*/ 1085850 h 3667076"/>
                      <a:gd name="connsiteX26" fmla="*/ 981075 w 1104900"/>
                      <a:gd name="connsiteY26" fmla="*/ 1066800 h 3667076"/>
                      <a:gd name="connsiteX27" fmla="*/ 1019175 w 1104900"/>
                      <a:gd name="connsiteY27" fmla="*/ 1019175 h 3667076"/>
                      <a:gd name="connsiteX28" fmla="*/ 1028700 w 1104900"/>
                      <a:gd name="connsiteY28" fmla="*/ 990600 h 3667076"/>
                      <a:gd name="connsiteX29" fmla="*/ 1038225 w 1104900"/>
                      <a:gd name="connsiteY29" fmla="*/ 876300 h 3667076"/>
                      <a:gd name="connsiteX30" fmla="*/ 1038225 w 1104900"/>
                      <a:gd name="connsiteY30" fmla="*/ 819150 h 3667076"/>
                      <a:gd name="connsiteX31" fmla="*/ 1009650 w 1104900"/>
                      <a:gd name="connsiteY31" fmla="*/ 809625 h 3667076"/>
                      <a:gd name="connsiteX32" fmla="*/ 1019175 w 1104900"/>
                      <a:gd name="connsiteY32" fmla="*/ 781050 h 3667076"/>
                      <a:gd name="connsiteX33" fmla="*/ 962025 w 1104900"/>
                      <a:gd name="connsiteY33" fmla="*/ 771525 h 3667076"/>
                      <a:gd name="connsiteX34" fmla="*/ 914400 w 1104900"/>
                      <a:gd name="connsiteY34" fmla="*/ 762000 h 3667076"/>
                      <a:gd name="connsiteX35" fmla="*/ 952500 w 1104900"/>
                      <a:gd name="connsiteY35" fmla="*/ 685800 h 3667076"/>
                      <a:gd name="connsiteX36" fmla="*/ 971550 w 1104900"/>
                      <a:gd name="connsiteY36" fmla="*/ 628650 h 3667076"/>
                      <a:gd name="connsiteX37" fmla="*/ 990600 w 1104900"/>
                      <a:gd name="connsiteY37" fmla="*/ 600075 h 3667076"/>
                      <a:gd name="connsiteX38" fmla="*/ 1000125 w 1104900"/>
                      <a:gd name="connsiteY38" fmla="*/ 571500 h 3667076"/>
                      <a:gd name="connsiteX39" fmla="*/ 1028700 w 1104900"/>
                      <a:gd name="connsiteY39" fmla="*/ 466725 h 3667076"/>
                      <a:gd name="connsiteX40" fmla="*/ 1038225 w 1104900"/>
                      <a:gd name="connsiteY40" fmla="*/ 400050 h 3667076"/>
                      <a:gd name="connsiteX41" fmla="*/ 1066800 w 1104900"/>
                      <a:gd name="connsiteY41" fmla="*/ 390525 h 3667076"/>
                      <a:gd name="connsiteX42" fmla="*/ 1085850 w 1104900"/>
                      <a:gd name="connsiteY42" fmla="*/ 276225 h 3667076"/>
                      <a:gd name="connsiteX43" fmla="*/ 1095375 w 1104900"/>
                      <a:gd name="connsiteY43" fmla="*/ 0 h 3667076"/>
                      <a:gd name="connsiteX44" fmla="*/ 0 w 1104900"/>
                      <a:gd name="connsiteY44" fmla="*/ 0 h 3667076"/>
                      <a:gd name="connsiteX45" fmla="*/ 33908 w 1104900"/>
                      <a:gd name="connsiteY45" fmla="*/ 3667075 h 3667076"/>
                      <a:gd name="connsiteX46" fmla="*/ 1042020 w 1104900"/>
                      <a:gd name="connsiteY46" fmla="*/ 3667076 h 3667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04900" h="3667076">
                        <a:moveTo>
                          <a:pt x="1042020" y="3667076"/>
                        </a:moveTo>
                        <a:lnTo>
                          <a:pt x="1076325" y="2143125"/>
                        </a:lnTo>
                        <a:lnTo>
                          <a:pt x="1076325" y="2143125"/>
                        </a:lnTo>
                        <a:cubicBezTo>
                          <a:pt x="1066800" y="2117725"/>
                          <a:pt x="1057021" y="2092419"/>
                          <a:pt x="1047750" y="2066925"/>
                        </a:cubicBezTo>
                        <a:cubicBezTo>
                          <a:pt x="1044319" y="2057489"/>
                          <a:pt x="1042715" y="2047330"/>
                          <a:pt x="1038225" y="2038350"/>
                        </a:cubicBezTo>
                        <a:cubicBezTo>
                          <a:pt x="1033105" y="2028111"/>
                          <a:pt x="1023824" y="2020236"/>
                          <a:pt x="1019175" y="2009775"/>
                        </a:cubicBezTo>
                        <a:cubicBezTo>
                          <a:pt x="1005924" y="1979960"/>
                          <a:pt x="998516" y="1946190"/>
                          <a:pt x="990600" y="1914525"/>
                        </a:cubicBezTo>
                        <a:cubicBezTo>
                          <a:pt x="993775" y="1885950"/>
                          <a:pt x="995398" y="1857160"/>
                          <a:pt x="1000125" y="1828800"/>
                        </a:cubicBezTo>
                        <a:cubicBezTo>
                          <a:pt x="1006110" y="1792888"/>
                          <a:pt x="1012244" y="1804562"/>
                          <a:pt x="1028700" y="1771650"/>
                        </a:cubicBezTo>
                        <a:cubicBezTo>
                          <a:pt x="1033190" y="1762670"/>
                          <a:pt x="1035050" y="1752600"/>
                          <a:pt x="1038225" y="1743075"/>
                        </a:cubicBezTo>
                        <a:cubicBezTo>
                          <a:pt x="1041400" y="1720850"/>
                          <a:pt x="1045960" y="1698779"/>
                          <a:pt x="1047750" y="1676400"/>
                        </a:cubicBezTo>
                        <a:cubicBezTo>
                          <a:pt x="1052314" y="1619344"/>
                          <a:pt x="1051848" y="1561930"/>
                          <a:pt x="1057275" y="1504950"/>
                        </a:cubicBezTo>
                        <a:cubicBezTo>
                          <a:pt x="1058227" y="1494955"/>
                          <a:pt x="1064042" y="1486029"/>
                          <a:pt x="1066800" y="1476375"/>
                        </a:cubicBezTo>
                        <a:cubicBezTo>
                          <a:pt x="1070396" y="1463788"/>
                          <a:pt x="1076325" y="1438275"/>
                          <a:pt x="1076325" y="1438275"/>
                        </a:cubicBezTo>
                        <a:lnTo>
                          <a:pt x="1104900" y="1304925"/>
                        </a:lnTo>
                        <a:lnTo>
                          <a:pt x="1085850" y="1304925"/>
                        </a:lnTo>
                        <a:cubicBezTo>
                          <a:pt x="1050925" y="1301750"/>
                          <a:pt x="1015610" y="1301494"/>
                          <a:pt x="981075" y="1295400"/>
                        </a:cubicBezTo>
                        <a:cubicBezTo>
                          <a:pt x="961300" y="1291910"/>
                          <a:pt x="943406" y="1281220"/>
                          <a:pt x="923925" y="1276350"/>
                        </a:cubicBezTo>
                        <a:lnTo>
                          <a:pt x="885825" y="1266825"/>
                        </a:lnTo>
                        <a:cubicBezTo>
                          <a:pt x="876300" y="1260475"/>
                          <a:pt x="864401" y="1256714"/>
                          <a:pt x="857250" y="1247775"/>
                        </a:cubicBezTo>
                        <a:cubicBezTo>
                          <a:pt x="850978" y="1239935"/>
                          <a:pt x="852215" y="1228180"/>
                          <a:pt x="847725" y="1219200"/>
                        </a:cubicBezTo>
                        <a:cubicBezTo>
                          <a:pt x="842605" y="1208961"/>
                          <a:pt x="835025" y="1200150"/>
                          <a:pt x="828675" y="1190625"/>
                        </a:cubicBezTo>
                        <a:cubicBezTo>
                          <a:pt x="831850" y="1168400"/>
                          <a:pt x="824417" y="1141671"/>
                          <a:pt x="838200" y="1123950"/>
                        </a:cubicBezTo>
                        <a:cubicBezTo>
                          <a:pt x="850528" y="1108099"/>
                          <a:pt x="876300" y="1111250"/>
                          <a:pt x="895350" y="1104900"/>
                        </a:cubicBezTo>
                        <a:lnTo>
                          <a:pt x="923925" y="1095375"/>
                        </a:lnTo>
                        <a:cubicBezTo>
                          <a:pt x="933450" y="1092200"/>
                          <a:pt x="944146" y="1091419"/>
                          <a:pt x="952500" y="1085850"/>
                        </a:cubicBezTo>
                        <a:lnTo>
                          <a:pt x="981075" y="1066800"/>
                        </a:lnTo>
                        <a:cubicBezTo>
                          <a:pt x="1005016" y="994976"/>
                          <a:pt x="969936" y="1080723"/>
                          <a:pt x="1019175" y="1019175"/>
                        </a:cubicBezTo>
                        <a:cubicBezTo>
                          <a:pt x="1025447" y="1011335"/>
                          <a:pt x="1025525" y="1000125"/>
                          <a:pt x="1028700" y="990600"/>
                        </a:cubicBezTo>
                        <a:cubicBezTo>
                          <a:pt x="1031875" y="952500"/>
                          <a:pt x="1033172" y="914197"/>
                          <a:pt x="1038225" y="876300"/>
                        </a:cubicBezTo>
                        <a:cubicBezTo>
                          <a:pt x="1041213" y="853888"/>
                          <a:pt x="1060637" y="841562"/>
                          <a:pt x="1038225" y="819150"/>
                        </a:cubicBezTo>
                        <a:cubicBezTo>
                          <a:pt x="1031125" y="812050"/>
                          <a:pt x="1019175" y="812800"/>
                          <a:pt x="1009650" y="809625"/>
                        </a:cubicBezTo>
                        <a:cubicBezTo>
                          <a:pt x="1012825" y="800100"/>
                          <a:pt x="1022904" y="790372"/>
                          <a:pt x="1019175" y="781050"/>
                        </a:cubicBezTo>
                        <a:cubicBezTo>
                          <a:pt x="1006141" y="748466"/>
                          <a:pt x="980503" y="765366"/>
                          <a:pt x="962025" y="771525"/>
                        </a:cubicBezTo>
                        <a:cubicBezTo>
                          <a:pt x="946150" y="768350"/>
                          <a:pt x="922432" y="776056"/>
                          <a:pt x="914400" y="762000"/>
                        </a:cubicBezTo>
                        <a:cubicBezTo>
                          <a:pt x="889226" y="717945"/>
                          <a:pt x="929539" y="701107"/>
                          <a:pt x="952500" y="685800"/>
                        </a:cubicBezTo>
                        <a:cubicBezTo>
                          <a:pt x="958850" y="666750"/>
                          <a:pt x="960411" y="645358"/>
                          <a:pt x="971550" y="628650"/>
                        </a:cubicBezTo>
                        <a:cubicBezTo>
                          <a:pt x="977900" y="619125"/>
                          <a:pt x="985480" y="610314"/>
                          <a:pt x="990600" y="600075"/>
                        </a:cubicBezTo>
                        <a:cubicBezTo>
                          <a:pt x="995090" y="591095"/>
                          <a:pt x="997483" y="581186"/>
                          <a:pt x="1000125" y="571500"/>
                        </a:cubicBezTo>
                        <a:cubicBezTo>
                          <a:pt x="1032353" y="453332"/>
                          <a:pt x="1006776" y="532497"/>
                          <a:pt x="1028700" y="466725"/>
                        </a:cubicBezTo>
                        <a:cubicBezTo>
                          <a:pt x="1031875" y="444500"/>
                          <a:pt x="1028185" y="420130"/>
                          <a:pt x="1038225" y="400050"/>
                        </a:cubicBezTo>
                        <a:cubicBezTo>
                          <a:pt x="1042715" y="391070"/>
                          <a:pt x="1066800" y="390525"/>
                          <a:pt x="1066800" y="390525"/>
                        </a:cubicBezTo>
                        <a:lnTo>
                          <a:pt x="1085850" y="276225"/>
                        </a:lnTo>
                        <a:lnTo>
                          <a:pt x="1095375" y="0"/>
                        </a:lnTo>
                        <a:lnTo>
                          <a:pt x="0" y="0"/>
                        </a:lnTo>
                        <a:lnTo>
                          <a:pt x="33908" y="3667075"/>
                        </a:lnTo>
                        <a:lnTo>
                          <a:pt x="1042020" y="3667076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202" name="Gruppieren 54"/>
                  <p:cNvGrpSpPr/>
                  <p:nvPr/>
                </p:nvGrpSpPr>
                <p:grpSpPr>
                  <a:xfrm>
                    <a:off x="3041182" y="2365623"/>
                    <a:ext cx="903121" cy="1470793"/>
                    <a:chOff x="1288157" y="2549649"/>
                    <a:chExt cx="878398" cy="1470793"/>
                  </a:xfrm>
                </p:grpSpPr>
                <p:sp>
                  <p:nvSpPr>
                    <p:cNvPr id="203" name="Freihandform 202"/>
                    <p:cNvSpPr/>
                    <p:nvPr/>
                  </p:nvSpPr>
                  <p:spPr>
                    <a:xfrm rot="1544795">
                      <a:off x="1900393" y="3927717"/>
                      <a:ext cx="266162" cy="92725"/>
                    </a:xfrm>
                    <a:custGeom>
                      <a:avLst/>
                      <a:gdLst>
                        <a:gd name="connsiteX0" fmla="*/ 333375 w 333375"/>
                        <a:gd name="connsiteY0" fmla="*/ 133350 h 133350"/>
                        <a:gd name="connsiteX1" fmla="*/ 142875 w 333375"/>
                        <a:gd name="connsiteY1" fmla="*/ 123825 h 133350"/>
                        <a:gd name="connsiteX2" fmla="*/ 104775 w 333375"/>
                        <a:gd name="connsiteY2" fmla="*/ 114300 h 133350"/>
                        <a:gd name="connsiteX3" fmla="*/ 76200 w 333375"/>
                        <a:gd name="connsiteY3" fmla="*/ 95250 h 133350"/>
                        <a:gd name="connsiteX4" fmla="*/ 38100 w 333375"/>
                        <a:gd name="connsiteY4" fmla="*/ 47625 h 133350"/>
                        <a:gd name="connsiteX5" fmla="*/ 28575 w 333375"/>
                        <a:gd name="connsiteY5" fmla="*/ 19050 h 133350"/>
                        <a:gd name="connsiteX6" fmla="*/ 0 w 333375"/>
                        <a:gd name="connsiteY6" fmla="*/ 0 h 133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33375" h="133350">
                          <a:moveTo>
                            <a:pt x="333375" y="133350"/>
                          </a:moveTo>
                          <a:cubicBezTo>
                            <a:pt x="269875" y="130175"/>
                            <a:pt x="206235" y="129105"/>
                            <a:pt x="142875" y="123825"/>
                          </a:cubicBezTo>
                          <a:cubicBezTo>
                            <a:pt x="129829" y="122738"/>
                            <a:pt x="116807" y="119457"/>
                            <a:pt x="104775" y="114300"/>
                          </a:cubicBezTo>
                          <a:cubicBezTo>
                            <a:pt x="94253" y="109791"/>
                            <a:pt x="85725" y="101600"/>
                            <a:pt x="76200" y="95250"/>
                          </a:cubicBezTo>
                          <a:cubicBezTo>
                            <a:pt x="52259" y="23426"/>
                            <a:pt x="87339" y="109173"/>
                            <a:pt x="38100" y="47625"/>
                          </a:cubicBezTo>
                          <a:cubicBezTo>
                            <a:pt x="31828" y="39785"/>
                            <a:pt x="34847" y="26890"/>
                            <a:pt x="28575" y="19050"/>
                          </a:cubicBezTo>
                          <a:cubicBezTo>
                            <a:pt x="21424" y="10111"/>
                            <a:pt x="0" y="0"/>
                            <a:pt x="0" y="0"/>
                          </a:cubicBezTo>
                        </a:path>
                      </a:pathLst>
                    </a:custGeom>
                    <a:ln w="50800">
                      <a:solidFill>
                        <a:schemeClr val="accent4">
                          <a:lumMod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grpSp>
                  <p:nvGrpSpPr>
                    <p:cNvPr id="204" name="Gruppieren 350"/>
                    <p:cNvGrpSpPr/>
                    <p:nvPr/>
                  </p:nvGrpSpPr>
                  <p:grpSpPr>
                    <a:xfrm>
                      <a:off x="1535807" y="3108971"/>
                      <a:ext cx="400422" cy="353796"/>
                      <a:chOff x="1247775" y="3169172"/>
                      <a:chExt cx="400422" cy="353796"/>
                    </a:xfrm>
                  </p:grpSpPr>
                  <p:sp>
                    <p:nvSpPr>
                      <p:cNvPr id="209" name="Freihandform 208"/>
                      <p:cNvSpPr/>
                      <p:nvPr/>
                    </p:nvSpPr>
                    <p:spPr>
                      <a:xfrm rot="20975904">
                        <a:off x="1247775" y="3169172"/>
                        <a:ext cx="400422" cy="247936"/>
                      </a:xfrm>
                      <a:custGeom>
                        <a:avLst/>
                        <a:gdLst>
                          <a:gd name="connsiteX0" fmla="*/ 628650 w 628650"/>
                          <a:gd name="connsiteY0" fmla="*/ 200025 h 216707"/>
                          <a:gd name="connsiteX1" fmla="*/ 533400 w 628650"/>
                          <a:gd name="connsiteY1" fmla="*/ 200025 h 216707"/>
                          <a:gd name="connsiteX2" fmla="*/ 447675 w 628650"/>
                          <a:gd name="connsiteY2" fmla="*/ 161925 h 216707"/>
                          <a:gd name="connsiteX3" fmla="*/ 295275 w 628650"/>
                          <a:gd name="connsiteY3" fmla="*/ 142875 h 216707"/>
                          <a:gd name="connsiteX4" fmla="*/ 180975 w 628650"/>
                          <a:gd name="connsiteY4" fmla="*/ 114300 h 216707"/>
                          <a:gd name="connsiteX5" fmla="*/ 152400 w 628650"/>
                          <a:gd name="connsiteY5" fmla="*/ 104775 h 216707"/>
                          <a:gd name="connsiteX6" fmla="*/ 76200 w 628650"/>
                          <a:gd name="connsiteY6" fmla="*/ 85725 h 216707"/>
                          <a:gd name="connsiteX7" fmla="*/ 28575 w 628650"/>
                          <a:gd name="connsiteY7" fmla="*/ 19050 h 216707"/>
                          <a:gd name="connsiteX8" fmla="*/ 0 w 628650"/>
                          <a:gd name="connsiteY8" fmla="*/ 0 h 2167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28650" h="216707">
                            <a:moveTo>
                              <a:pt x="628650" y="200025"/>
                            </a:moveTo>
                            <a:cubicBezTo>
                              <a:pt x="585383" y="210842"/>
                              <a:pt x="583445" y="216707"/>
                              <a:pt x="533400" y="200025"/>
                            </a:cubicBezTo>
                            <a:cubicBezTo>
                              <a:pt x="436323" y="167666"/>
                              <a:pt x="606538" y="188402"/>
                              <a:pt x="447675" y="161925"/>
                            </a:cubicBezTo>
                            <a:cubicBezTo>
                              <a:pt x="359051" y="147154"/>
                              <a:pt x="409742" y="154322"/>
                              <a:pt x="295275" y="142875"/>
                            </a:cubicBezTo>
                            <a:cubicBezTo>
                              <a:pt x="225336" y="107906"/>
                              <a:pt x="287387" y="133648"/>
                              <a:pt x="180975" y="114300"/>
                            </a:cubicBezTo>
                            <a:cubicBezTo>
                              <a:pt x="171097" y="112504"/>
                              <a:pt x="162140" y="107210"/>
                              <a:pt x="152400" y="104775"/>
                            </a:cubicBezTo>
                            <a:lnTo>
                              <a:pt x="76200" y="85725"/>
                            </a:lnTo>
                            <a:cubicBezTo>
                              <a:pt x="65383" y="69500"/>
                              <a:pt x="40390" y="30865"/>
                              <a:pt x="28575" y="19050"/>
                            </a:cubicBezTo>
                            <a:cubicBezTo>
                              <a:pt x="20480" y="10955"/>
                              <a:pt x="0" y="0"/>
                              <a:pt x="0" y="0"/>
                            </a:cubicBezTo>
                          </a:path>
                        </a:pathLst>
                      </a:custGeom>
                      <a:ln w="50800">
                        <a:solidFill>
                          <a:schemeClr val="accent4">
                            <a:lumMod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10" name="Freihandform 209"/>
                      <p:cNvSpPr/>
                      <p:nvPr/>
                    </p:nvSpPr>
                    <p:spPr>
                      <a:xfrm>
                        <a:off x="1258766" y="3343275"/>
                        <a:ext cx="255709" cy="179693"/>
                      </a:xfrm>
                      <a:custGeom>
                        <a:avLst/>
                        <a:gdLst>
                          <a:gd name="connsiteX0" fmla="*/ 255709 w 255709"/>
                          <a:gd name="connsiteY0" fmla="*/ 0 h 179693"/>
                          <a:gd name="connsiteX1" fmla="*/ 150934 w 255709"/>
                          <a:gd name="connsiteY1" fmla="*/ 47625 h 179693"/>
                          <a:gd name="connsiteX2" fmla="*/ 122359 w 255709"/>
                          <a:gd name="connsiteY2" fmla="*/ 66675 h 179693"/>
                          <a:gd name="connsiteX3" fmla="*/ 93784 w 255709"/>
                          <a:gd name="connsiteY3" fmla="*/ 85725 h 179693"/>
                          <a:gd name="connsiteX4" fmla="*/ 74734 w 255709"/>
                          <a:gd name="connsiteY4" fmla="*/ 114300 h 179693"/>
                          <a:gd name="connsiteX5" fmla="*/ 8059 w 255709"/>
                          <a:gd name="connsiteY5" fmla="*/ 171450 h 1796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55709" h="179693">
                            <a:moveTo>
                              <a:pt x="255709" y="0"/>
                            </a:moveTo>
                            <a:cubicBezTo>
                              <a:pt x="185633" y="14015"/>
                              <a:pt x="221554" y="545"/>
                              <a:pt x="150934" y="47625"/>
                            </a:cubicBezTo>
                            <a:lnTo>
                              <a:pt x="122359" y="66675"/>
                            </a:lnTo>
                            <a:lnTo>
                              <a:pt x="93784" y="85725"/>
                            </a:lnTo>
                            <a:cubicBezTo>
                              <a:pt x="87434" y="95250"/>
                              <a:pt x="83349" y="106762"/>
                              <a:pt x="74734" y="114300"/>
                            </a:cubicBezTo>
                            <a:cubicBezTo>
                              <a:pt x="0" y="179693"/>
                              <a:pt x="31444" y="124680"/>
                              <a:pt x="8059" y="171450"/>
                            </a:cubicBezTo>
                          </a:path>
                        </a:pathLst>
                      </a:custGeom>
                      <a:ln w="50800">
                        <a:solidFill>
                          <a:schemeClr val="accent4">
                            <a:lumMod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  <p:grpSp>
                  <p:nvGrpSpPr>
                    <p:cNvPr id="205" name="Gruppieren 398"/>
                    <p:cNvGrpSpPr/>
                    <p:nvPr/>
                  </p:nvGrpSpPr>
                  <p:grpSpPr>
                    <a:xfrm>
                      <a:off x="1288157" y="2549649"/>
                      <a:ext cx="819150" cy="647700"/>
                      <a:chOff x="1000125" y="2447925"/>
                      <a:chExt cx="819150" cy="647700"/>
                    </a:xfrm>
                  </p:grpSpPr>
                  <p:sp>
                    <p:nvSpPr>
                      <p:cNvPr id="206" name="Freihandform 205"/>
                      <p:cNvSpPr/>
                      <p:nvPr/>
                    </p:nvSpPr>
                    <p:spPr>
                      <a:xfrm rot="19415366" flipV="1">
                        <a:off x="1419225" y="2447925"/>
                        <a:ext cx="400050" cy="419100"/>
                      </a:xfrm>
                      <a:custGeom>
                        <a:avLst/>
                        <a:gdLst>
                          <a:gd name="connsiteX0" fmla="*/ 400050 w 400050"/>
                          <a:gd name="connsiteY0" fmla="*/ 0 h 419100"/>
                          <a:gd name="connsiteX1" fmla="*/ 276225 w 400050"/>
                          <a:gd name="connsiteY1" fmla="*/ 28575 h 419100"/>
                          <a:gd name="connsiteX2" fmla="*/ 247650 w 400050"/>
                          <a:gd name="connsiteY2" fmla="*/ 38100 h 419100"/>
                          <a:gd name="connsiteX3" fmla="*/ 219075 w 400050"/>
                          <a:gd name="connsiteY3" fmla="*/ 57150 h 419100"/>
                          <a:gd name="connsiteX4" fmla="*/ 180975 w 400050"/>
                          <a:gd name="connsiteY4" fmla="*/ 114300 h 419100"/>
                          <a:gd name="connsiteX5" fmla="*/ 161925 w 400050"/>
                          <a:gd name="connsiteY5" fmla="*/ 142875 h 419100"/>
                          <a:gd name="connsiteX6" fmla="*/ 142875 w 400050"/>
                          <a:gd name="connsiteY6" fmla="*/ 228600 h 419100"/>
                          <a:gd name="connsiteX7" fmla="*/ 85725 w 400050"/>
                          <a:gd name="connsiteY7" fmla="*/ 314325 h 419100"/>
                          <a:gd name="connsiteX8" fmla="*/ 66675 w 400050"/>
                          <a:gd name="connsiteY8" fmla="*/ 342900 h 419100"/>
                          <a:gd name="connsiteX9" fmla="*/ 47625 w 400050"/>
                          <a:gd name="connsiteY9" fmla="*/ 371475 h 419100"/>
                          <a:gd name="connsiteX10" fmla="*/ 19050 w 400050"/>
                          <a:gd name="connsiteY10" fmla="*/ 390525 h 419100"/>
                          <a:gd name="connsiteX11" fmla="*/ 0 w 400050"/>
                          <a:gd name="connsiteY11" fmla="*/ 419100 h 419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400050" h="419100">
                            <a:moveTo>
                              <a:pt x="400050" y="0"/>
                            </a:moveTo>
                            <a:cubicBezTo>
                              <a:pt x="313496" y="12365"/>
                              <a:pt x="354674" y="2425"/>
                              <a:pt x="276225" y="28575"/>
                            </a:cubicBezTo>
                            <a:cubicBezTo>
                              <a:pt x="266700" y="31750"/>
                              <a:pt x="256004" y="32531"/>
                              <a:pt x="247650" y="38100"/>
                            </a:cubicBezTo>
                            <a:lnTo>
                              <a:pt x="219075" y="57150"/>
                            </a:lnTo>
                            <a:lnTo>
                              <a:pt x="180975" y="114300"/>
                            </a:lnTo>
                            <a:lnTo>
                              <a:pt x="161925" y="142875"/>
                            </a:lnTo>
                            <a:cubicBezTo>
                              <a:pt x="159341" y="158381"/>
                              <a:pt x="154041" y="208501"/>
                              <a:pt x="142875" y="228600"/>
                            </a:cubicBezTo>
                            <a:lnTo>
                              <a:pt x="85725" y="314325"/>
                            </a:lnTo>
                            <a:lnTo>
                              <a:pt x="66675" y="342900"/>
                            </a:lnTo>
                            <a:cubicBezTo>
                              <a:pt x="60325" y="352425"/>
                              <a:pt x="57150" y="365125"/>
                              <a:pt x="47625" y="371475"/>
                            </a:cubicBezTo>
                            <a:lnTo>
                              <a:pt x="19050" y="390525"/>
                            </a:lnTo>
                            <a:lnTo>
                              <a:pt x="0" y="419100"/>
                            </a:lnTo>
                          </a:path>
                        </a:pathLst>
                      </a:custGeom>
                      <a:ln w="50800">
                        <a:solidFill>
                          <a:schemeClr val="accent4">
                            <a:lumMod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 dirty="0"/>
                      </a:p>
                    </p:txBody>
                  </p:sp>
                  <p:sp>
                    <p:nvSpPr>
                      <p:cNvPr id="207" name="Freihandform 206"/>
                      <p:cNvSpPr/>
                      <p:nvPr/>
                    </p:nvSpPr>
                    <p:spPr>
                      <a:xfrm flipH="1">
                        <a:off x="1115616" y="2852936"/>
                        <a:ext cx="48629" cy="136401"/>
                      </a:xfrm>
                      <a:custGeom>
                        <a:avLst/>
                        <a:gdLst>
                          <a:gd name="connsiteX0" fmla="*/ 47625 w 48629"/>
                          <a:gd name="connsiteY0" fmla="*/ 0 h 352425"/>
                          <a:gd name="connsiteX1" fmla="*/ 19050 w 48629"/>
                          <a:gd name="connsiteY1" fmla="*/ 19050 h 352425"/>
                          <a:gd name="connsiteX2" fmla="*/ 0 w 48629"/>
                          <a:gd name="connsiteY2" fmla="*/ 114300 h 352425"/>
                          <a:gd name="connsiteX3" fmla="*/ 9525 w 48629"/>
                          <a:gd name="connsiteY3" fmla="*/ 228600 h 352425"/>
                          <a:gd name="connsiteX4" fmla="*/ 28575 w 48629"/>
                          <a:gd name="connsiteY4" fmla="*/ 285750 h 352425"/>
                          <a:gd name="connsiteX5" fmla="*/ 38100 w 48629"/>
                          <a:gd name="connsiteY5" fmla="*/ 314325 h 352425"/>
                          <a:gd name="connsiteX6" fmla="*/ 47625 w 48629"/>
                          <a:gd name="connsiteY6" fmla="*/ 352425 h 352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8629" h="352425">
                            <a:moveTo>
                              <a:pt x="47625" y="0"/>
                            </a:moveTo>
                            <a:cubicBezTo>
                              <a:pt x="38100" y="6350"/>
                              <a:pt x="25400" y="9525"/>
                              <a:pt x="19050" y="19050"/>
                            </a:cubicBezTo>
                            <a:cubicBezTo>
                              <a:pt x="12735" y="28523"/>
                              <a:pt x="31" y="114112"/>
                              <a:pt x="0" y="114300"/>
                            </a:cubicBezTo>
                            <a:cubicBezTo>
                              <a:pt x="3175" y="152400"/>
                              <a:pt x="3240" y="190888"/>
                              <a:pt x="9525" y="228600"/>
                            </a:cubicBezTo>
                            <a:cubicBezTo>
                              <a:pt x="12826" y="248407"/>
                              <a:pt x="22225" y="266700"/>
                              <a:pt x="28575" y="285750"/>
                            </a:cubicBezTo>
                            <a:lnTo>
                              <a:pt x="38100" y="314325"/>
                            </a:lnTo>
                            <a:cubicBezTo>
                              <a:pt x="48629" y="345912"/>
                              <a:pt x="47625" y="332860"/>
                              <a:pt x="47625" y="352425"/>
                            </a:cubicBezTo>
                          </a:path>
                        </a:pathLst>
                      </a:custGeom>
                      <a:ln w="50800">
                        <a:solidFill>
                          <a:schemeClr val="accent4">
                            <a:lumMod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sp>
                    <p:nvSpPr>
                      <p:cNvPr id="208" name="Freihandform 207"/>
                      <p:cNvSpPr/>
                      <p:nvPr/>
                    </p:nvSpPr>
                    <p:spPr>
                      <a:xfrm>
                        <a:off x="1000125" y="2755515"/>
                        <a:ext cx="720565" cy="340110"/>
                      </a:xfrm>
                      <a:custGeom>
                        <a:avLst/>
                        <a:gdLst>
                          <a:gd name="connsiteX0" fmla="*/ 704850 w 720565"/>
                          <a:gd name="connsiteY0" fmla="*/ 6735 h 340110"/>
                          <a:gd name="connsiteX1" fmla="*/ 638175 w 720565"/>
                          <a:gd name="connsiteY1" fmla="*/ 35310 h 340110"/>
                          <a:gd name="connsiteX2" fmla="*/ 609600 w 720565"/>
                          <a:gd name="connsiteY2" fmla="*/ 44835 h 340110"/>
                          <a:gd name="connsiteX3" fmla="*/ 552450 w 720565"/>
                          <a:gd name="connsiteY3" fmla="*/ 82935 h 340110"/>
                          <a:gd name="connsiteX4" fmla="*/ 542925 w 720565"/>
                          <a:gd name="connsiteY4" fmla="*/ 111510 h 340110"/>
                          <a:gd name="connsiteX5" fmla="*/ 533400 w 720565"/>
                          <a:gd name="connsiteY5" fmla="*/ 149610 h 340110"/>
                          <a:gd name="connsiteX6" fmla="*/ 495300 w 720565"/>
                          <a:gd name="connsiteY6" fmla="*/ 178185 h 340110"/>
                          <a:gd name="connsiteX7" fmla="*/ 438150 w 720565"/>
                          <a:gd name="connsiteY7" fmla="*/ 197235 h 340110"/>
                          <a:gd name="connsiteX8" fmla="*/ 409575 w 720565"/>
                          <a:gd name="connsiteY8" fmla="*/ 187710 h 340110"/>
                          <a:gd name="connsiteX9" fmla="*/ 257175 w 720565"/>
                          <a:gd name="connsiteY9" fmla="*/ 216285 h 340110"/>
                          <a:gd name="connsiteX10" fmla="*/ 228600 w 720565"/>
                          <a:gd name="connsiteY10" fmla="*/ 225810 h 340110"/>
                          <a:gd name="connsiteX11" fmla="*/ 200025 w 720565"/>
                          <a:gd name="connsiteY11" fmla="*/ 235335 h 340110"/>
                          <a:gd name="connsiteX12" fmla="*/ 114300 w 720565"/>
                          <a:gd name="connsiteY12" fmla="*/ 244860 h 340110"/>
                          <a:gd name="connsiteX13" fmla="*/ 57150 w 720565"/>
                          <a:gd name="connsiteY13" fmla="*/ 273435 h 340110"/>
                          <a:gd name="connsiteX14" fmla="*/ 28575 w 720565"/>
                          <a:gd name="connsiteY14" fmla="*/ 282960 h 340110"/>
                          <a:gd name="connsiteX15" fmla="*/ 9525 w 720565"/>
                          <a:gd name="connsiteY15" fmla="*/ 311535 h 340110"/>
                          <a:gd name="connsiteX16" fmla="*/ 0 w 720565"/>
                          <a:gd name="connsiteY16" fmla="*/ 340110 h 3401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720565" h="340110">
                            <a:moveTo>
                              <a:pt x="704850" y="6735"/>
                            </a:moveTo>
                            <a:cubicBezTo>
                              <a:pt x="637837" y="29073"/>
                              <a:pt x="720565" y="0"/>
                              <a:pt x="638175" y="35310"/>
                            </a:cubicBezTo>
                            <a:cubicBezTo>
                              <a:pt x="628947" y="39265"/>
                              <a:pt x="619125" y="41660"/>
                              <a:pt x="609600" y="44835"/>
                            </a:cubicBezTo>
                            <a:cubicBezTo>
                              <a:pt x="549480" y="135015"/>
                              <a:pt x="640318" y="12641"/>
                              <a:pt x="552450" y="82935"/>
                            </a:cubicBezTo>
                            <a:cubicBezTo>
                              <a:pt x="544610" y="89207"/>
                              <a:pt x="545683" y="101856"/>
                              <a:pt x="542925" y="111510"/>
                            </a:cubicBezTo>
                            <a:cubicBezTo>
                              <a:pt x="539329" y="124097"/>
                              <a:pt x="541009" y="138958"/>
                              <a:pt x="533400" y="149610"/>
                            </a:cubicBezTo>
                            <a:cubicBezTo>
                              <a:pt x="524173" y="162528"/>
                              <a:pt x="509499" y="171085"/>
                              <a:pt x="495300" y="178185"/>
                            </a:cubicBezTo>
                            <a:cubicBezTo>
                              <a:pt x="477339" y="187165"/>
                              <a:pt x="438150" y="197235"/>
                              <a:pt x="438150" y="197235"/>
                            </a:cubicBezTo>
                            <a:cubicBezTo>
                              <a:pt x="428625" y="194060"/>
                              <a:pt x="419615" y="187710"/>
                              <a:pt x="409575" y="187710"/>
                            </a:cubicBezTo>
                            <a:cubicBezTo>
                              <a:pt x="328913" y="187710"/>
                              <a:pt x="322841" y="194396"/>
                              <a:pt x="257175" y="216285"/>
                            </a:cubicBezTo>
                            <a:lnTo>
                              <a:pt x="228600" y="225810"/>
                            </a:lnTo>
                            <a:cubicBezTo>
                              <a:pt x="219075" y="228985"/>
                              <a:pt x="210004" y="234226"/>
                              <a:pt x="200025" y="235335"/>
                            </a:cubicBezTo>
                            <a:lnTo>
                              <a:pt x="114300" y="244860"/>
                            </a:lnTo>
                            <a:cubicBezTo>
                              <a:pt x="42476" y="268801"/>
                              <a:pt x="131008" y="236506"/>
                              <a:pt x="57150" y="273435"/>
                            </a:cubicBezTo>
                            <a:cubicBezTo>
                              <a:pt x="48170" y="277925"/>
                              <a:pt x="38100" y="279785"/>
                              <a:pt x="28575" y="282960"/>
                            </a:cubicBezTo>
                            <a:cubicBezTo>
                              <a:pt x="22225" y="292485"/>
                              <a:pt x="14645" y="301296"/>
                              <a:pt x="9525" y="311535"/>
                            </a:cubicBezTo>
                            <a:cubicBezTo>
                              <a:pt x="5035" y="320515"/>
                              <a:pt x="0" y="340110"/>
                              <a:pt x="0" y="340110"/>
                            </a:cubicBezTo>
                          </a:path>
                        </a:pathLst>
                      </a:custGeom>
                      <a:ln w="50800">
                        <a:solidFill>
                          <a:schemeClr val="accent4">
                            <a:lumMod val="2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38" name="Gruppieren 137"/>
          <p:cNvGrpSpPr/>
          <p:nvPr/>
        </p:nvGrpSpPr>
        <p:grpSpPr>
          <a:xfrm>
            <a:off x="1156066" y="2132567"/>
            <a:ext cx="6524153" cy="3676198"/>
            <a:chOff x="1144191" y="2129066"/>
            <a:chExt cx="6524153" cy="3676198"/>
          </a:xfrm>
        </p:grpSpPr>
        <p:grpSp>
          <p:nvGrpSpPr>
            <p:cNvPr id="213" name="Gruppieren 212"/>
            <p:cNvGrpSpPr/>
            <p:nvPr/>
          </p:nvGrpSpPr>
          <p:grpSpPr>
            <a:xfrm>
              <a:off x="1144191" y="2129066"/>
              <a:ext cx="6524153" cy="3676198"/>
              <a:chOff x="827584" y="1910175"/>
              <a:chExt cx="6524153" cy="3676198"/>
            </a:xfrm>
          </p:grpSpPr>
          <p:sp>
            <p:nvSpPr>
              <p:cNvPr id="214" name="Auf der gleichen Seite des Rechtecks liegende Ecken abrunden 213"/>
              <p:cNvSpPr/>
              <p:nvPr/>
            </p:nvSpPr>
            <p:spPr>
              <a:xfrm rot="5400000">
                <a:off x="2887437" y="977664"/>
                <a:ext cx="3528000" cy="5400600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Textfeld 214"/>
              <p:cNvSpPr txBox="1"/>
              <p:nvPr/>
            </p:nvSpPr>
            <p:spPr>
              <a:xfrm>
                <a:off x="6631657" y="4909725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16" name="Gruppieren 395"/>
              <p:cNvGrpSpPr/>
              <p:nvPr/>
            </p:nvGrpSpPr>
            <p:grpSpPr>
              <a:xfrm>
                <a:off x="827584" y="1913964"/>
                <a:ext cx="1122339" cy="3672408"/>
                <a:chOff x="643498" y="1916832"/>
                <a:chExt cx="1091615" cy="3672408"/>
              </a:xfrm>
            </p:grpSpPr>
            <p:sp>
              <p:nvSpPr>
                <p:cNvPr id="266" name="Textfeld 265"/>
                <p:cNvSpPr txBox="1"/>
                <p:nvPr/>
              </p:nvSpPr>
              <p:spPr>
                <a:xfrm>
                  <a:off x="643498" y="3068960"/>
                  <a:ext cx="389157" cy="1172045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crucible wall</a:t>
                  </a:r>
                  <a:endParaRPr kumimoji="0" lang="en-US" sz="1800" b="1" i="0" u="none" strike="noStrike" kern="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7" name="Flussdiagramm: Prozess 266"/>
                <p:cNvSpPr/>
                <p:nvPr/>
              </p:nvSpPr>
              <p:spPr>
                <a:xfrm>
                  <a:off x="943025" y="1916832"/>
                  <a:ext cx="792088" cy="3672408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7" name="Freihandform 216"/>
              <p:cNvSpPr>
                <a:spLocks noChangeAspect="1"/>
              </p:cNvSpPr>
              <p:nvPr/>
            </p:nvSpPr>
            <p:spPr>
              <a:xfrm rot="20122895" flipH="1">
                <a:off x="2282154" y="3981100"/>
                <a:ext cx="303934" cy="272700"/>
              </a:xfrm>
              <a:custGeom>
                <a:avLst/>
                <a:gdLst>
                  <a:gd name="connsiteX0" fmla="*/ 0 w 1533525"/>
                  <a:gd name="connsiteY0" fmla="*/ 1123950 h 1419225"/>
                  <a:gd name="connsiteX1" fmla="*/ 0 w 1533525"/>
                  <a:gd name="connsiteY1" fmla="*/ 1123950 h 1419225"/>
                  <a:gd name="connsiteX2" fmla="*/ 66675 w 1533525"/>
                  <a:gd name="connsiteY2" fmla="*/ 1076325 h 1419225"/>
                  <a:gd name="connsiteX3" fmla="*/ 95250 w 1533525"/>
                  <a:gd name="connsiteY3" fmla="*/ 1066800 h 1419225"/>
                  <a:gd name="connsiteX4" fmla="*/ 152400 w 1533525"/>
                  <a:gd name="connsiteY4" fmla="*/ 1028700 h 1419225"/>
                  <a:gd name="connsiteX5" fmla="*/ 209550 w 1533525"/>
                  <a:gd name="connsiteY5" fmla="*/ 1009650 h 1419225"/>
                  <a:gd name="connsiteX6" fmla="*/ 238125 w 1533525"/>
                  <a:gd name="connsiteY6" fmla="*/ 1000125 h 1419225"/>
                  <a:gd name="connsiteX7" fmla="*/ 276225 w 1533525"/>
                  <a:gd name="connsiteY7" fmla="*/ 990600 h 1419225"/>
                  <a:gd name="connsiteX8" fmla="*/ 361950 w 1533525"/>
                  <a:gd name="connsiteY8" fmla="*/ 952500 h 1419225"/>
                  <a:gd name="connsiteX9" fmla="*/ 390525 w 1533525"/>
                  <a:gd name="connsiteY9" fmla="*/ 942975 h 1419225"/>
                  <a:gd name="connsiteX10" fmla="*/ 419100 w 1533525"/>
                  <a:gd name="connsiteY10" fmla="*/ 923925 h 1419225"/>
                  <a:gd name="connsiteX11" fmla="*/ 485775 w 1533525"/>
                  <a:gd name="connsiteY11" fmla="*/ 904875 h 1419225"/>
                  <a:gd name="connsiteX12" fmla="*/ 523875 w 1533525"/>
                  <a:gd name="connsiteY12" fmla="*/ 885825 h 1419225"/>
                  <a:gd name="connsiteX13" fmla="*/ 552450 w 1533525"/>
                  <a:gd name="connsiteY13" fmla="*/ 876300 h 1419225"/>
                  <a:gd name="connsiteX14" fmla="*/ 581025 w 1533525"/>
                  <a:gd name="connsiteY14" fmla="*/ 857250 h 1419225"/>
                  <a:gd name="connsiteX15" fmla="*/ 638175 w 1533525"/>
                  <a:gd name="connsiteY15" fmla="*/ 838200 h 1419225"/>
                  <a:gd name="connsiteX16" fmla="*/ 666750 w 1533525"/>
                  <a:gd name="connsiteY16" fmla="*/ 828675 h 1419225"/>
                  <a:gd name="connsiteX17" fmla="*/ 695325 w 1533525"/>
                  <a:gd name="connsiteY17" fmla="*/ 819150 h 1419225"/>
                  <a:gd name="connsiteX18" fmla="*/ 771525 w 1533525"/>
                  <a:gd name="connsiteY18" fmla="*/ 790575 h 1419225"/>
                  <a:gd name="connsiteX19" fmla="*/ 838200 w 1533525"/>
                  <a:gd name="connsiteY19" fmla="*/ 762000 h 1419225"/>
                  <a:gd name="connsiteX20" fmla="*/ 866775 w 1533525"/>
                  <a:gd name="connsiteY20" fmla="*/ 742950 h 1419225"/>
                  <a:gd name="connsiteX21" fmla="*/ 923925 w 1533525"/>
                  <a:gd name="connsiteY21" fmla="*/ 723900 h 1419225"/>
                  <a:gd name="connsiteX22" fmla="*/ 952500 w 1533525"/>
                  <a:gd name="connsiteY22" fmla="*/ 714375 h 1419225"/>
                  <a:gd name="connsiteX23" fmla="*/ 971550 w 1533525"/>
                  <a:gd name="connsiteY23" fmla="*/ 704850 h 1419225"/>
                  <a:gd name="connsiteX24" fmla="*/ 952500 w 1533525"/>
                  <a:gd name="connsiteY24" fmla="*/ 657225 h 1419225"/>
                  <a:gd name="connsiteX25" fmla="*/ 304800 w 1533525"/>
                  <a:gd name="connsiteY25" fmla="*/ 781050 h 1419225"/>
                  <a:gd name="connsiteX26" fmla="*/ 219075 w 1533525"/>
                  <a:gd name="connsiteY26" fmla="*/ 638175 h 1419225"/>
                  <a:gd name="connsiteX27" fmla="*/ 276225 w 1533525"/>
                  <a:gd name="connsiteY27" fmla="*/ 485775 h 1419225"/>
                  <a:gd name="connsiteX28" fmla="*/ 276225 w 1533525"/>
                  <a:gd name="connsiteY28" fmla="*/ 304800 h 1419225"/>
                  <a:gd name="connsiteX29" fmla="*/ 781050 w 1533525"/>
                  <a:gd name="connsiteY29" fmla="*/ 0 h 1419225"/>
                  <a:gd name="connsiteX30" fmla="*/ 1514475 w 1533525"/>
                  <a:gd name="connsiteY30" fmla="*/ 981075 h 1419225"/>
                  <a:gd name="connsiteX31" fmla="*/ 1533525 w 1533525"/>
                  <a:gd name="connsiteY31" fmla="*/ 1247775 h 1419225"/>
                  <a:gd name="connsiteX32" fmla="*/ 1485900 w 1533525"/>
                  <a:gd name="connsiteY32" fmla="*/ 1333500 h 1419225"/>
                  <a:gd name="connsiteX33" fmla="*/ 1362075 w 1533525"/>
                  <a:gd name="connsiteY33" fmla="*/ 1400175 h 1419225"/>
                  <a:gd name="connsiteX34" fmla="*/ 1019175 w 1533525"/>
                  <a:gd name="connsiteY34" fmla="*/ 1419225 h 1419225"/>
                  <a:gd name="connsiteX35" fmla="*/ 9525 w 1533525"/>
                  <a:gd name="connsiteY35" fmla="*/ 1209675 h 1419225"/>
                  <a:gd name="connsiteX36" fmla="*/ 0 w 1533525"/>
                  <a:gd name="connsiteY36" fmla="*/ 112395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33525" h="1419225">
                    <a:moveTo>
                      <a:pt x="0" y="1123950"/>
                    </a:moveTo>
                    <a:lnTo>
                      <a:pt x="0" y="1123950"/>
                    </a:lnTo>
                    <a:cubicBezTo>
                      <a:pt x="22225" y="1108075"/>
                      <a:pt x="43255" y="1090377"/>
                      <a:pt x="66675" y="1076325"/>
                    </a:cubicBezTo>
                    <a:cubicBezTo>
                      <a:pt x="75284" y="1071159"/>
                      <a:pt x="86473" y="1071676"/>
                      <a:pt x="95250" y="1066800"/>
                    </a:cubicBezTo>
                    <a:cubicBezTo>
                      <a:pt x="115264" y="1055681"/>
                      <a:pt x="130680" y="1035940"/>
                      <a:pt x="152400" y="1028700"/>
                    </a:cubicBezTo>
                    <a:lnTo>
                      <a:pt x="209550" y="1009650"/>
                    </a:lnTo>
                    <a:cubicBezTo>
                      <a:pt x="219075" y="1006475"/>
                      <a:pt x="228385" y="1002560"/>
                      <a:pt x="238125" y="1000125"/>
                    </a:cubicBezTo>
                    <a:lnTo>
                      <a:pt x="276225" y="990600"/>
                    </a:lnTo>
                    <a:cubicBezTo>
                      <a:pt x="321508" y="960411"/>
                      <a:pt x="293940" y="975170"/>
                      <a:pt x="361950" y="952500"/>
                    </a:cubicBezTo>
                    <a:cubicBezTo>
                      <a:pt x="371475" y="949325"/>
                      <a:pt x="382171" y="948544"/>
                      <a:pt x="390525" y="942975"/>
                    </a:cubicBezTo>
                    <a:cubicBezTo>
                      <a:pt x="400050" y="936625"/>
                      <a:pt x="408861" y="929045"/>
                      <a:pt x="419100" y="923925"/>
                    </a:cubicBezTo>
                    <a:cubicBezTo>
                      <a:pt x="442127" y="912411"/>
                      <a:pt x="461360" y="914030"/>
                      <a:pt x="485775" y="904875"/>
                    </a:cubicBezTo>
                    <a:cubicBezTo>
                      <a:pt x="499070" y="899889"/>
                      <a:pt x="510824" y="891418"/>
                      <a:pt x="523875" y="885825"/>
                    </a:cubicBezTo>
                    <a:cubicBezTo>
                      <a:pt x="533103" y="881870"/>
                      <a:pt x="543470" y="880790"/>
                      <a:pt x="552450" y="876300"/>
                    </a:cubicBezTo>
                    <a:cubicBezTo>
                      <a:pt x="562689" y="871180"/>
                      <a:pt x="570564" y="861899"/>
                      <a:pt x="581025" y="857250"/>
                    </a:cubicBezTo>
                    <a:cubicBezTo>
                      <a:pt x="599375" y="849095"/>
                      <a:pt x="619125" y="844550"/>
                      <a:pt x="638175" y="838200"/>
                    </a:cubicBezTo>
                    <a:lnTo>
                      <a:pt x="666750" y="828675"/>
                    </a:lnTo>
                    <a:cubicBezTo>
                      <a:pt x="676275" y="825500"/>
                      <a:pt x="686345" y="823640"/>
                      <a:pt x="695325" y="819150"/>
                    </a:cubicBezTo>
                    <a:cubicBezTo>
                      <a:pt x="745134" y="794246"/>
                      <a:pt x="719650" y="803544"/>
                      <a:pt x="771525" y="790575"/>
                    </a:cubicBezTo>
                    <a:cubicBezTo>
                      <a:pt x="843264" y="742749"/>
                      <a:pt x="752090" y="798904"/>
                      <a:pt x="838200" y="762000"/>
                    </a:cubicBezTo>
                    <a:cubicBezTo>
                      <a:pt x="848722" y="757491"/>
                      <a:pt x="856314" y="747599"/>
                      <a:pt x="866775" y="742950"/>
                    </a:cubicBezTo>
                    <a:cubicBezTo>
                      <a:pt x="885125" y="734795"/>
                      <a:pt x="904875" y="730250"/>
                      <a:pt x="923925" y="723900"/>
                    </a:cubicBezTo>
                    <a:cubicBezTo>
                      <a:pt x="933450" y="720725"/>
                      <a:pt x="943520" y="718865"/>
                      <a:pt x="952500" y="714375"/>
                    </a:cubicBezTo>
                    <a:lnTo>
                      <a:pt x="971550" y="704850"/>
                    </a:lnTo>
                    <a:lnTo>
                      <a:pt x="952500" y="657225"/>
                    </a:lnTo>
                    <a:lnTo>
                      <a:pt x="304800" y="781050"/>
                    </a:lnTo>
                    <a:lnTo>
                      <a:pt x="219075" y="638175"/>
                    </a:lnTo>
                    <a:lnTo>
                      <a:pt x="276225" y="485775"/>
                    </a:lnTo>
                    <a:lnTo>
                      <a:pt x="276225" y="304800"/>
                    </a:lnTo>
                    <a:lnTo>
                      <a:pt x="781050" y="0"/>
                    </a:lnTo>
                    <a:lnTo>
                      <a:pt x="1514475" y="981075"/>
                    </a:lnTo>
                    <a:lnTo>
                      <a:pt x="1533525" y="1247775"/>
                    </a:lnTo>
                    <a:lnTo>
                      <a:pt x="1485900" y="1333500"/>
                    </a:lnTo>
                    <a:lnTo>
                      <a:pt x="1362075" y="1400175"/>
                    </a:lnTo>
                    <a:lnTo>
                      <a:pt x="1019175" y="1419225"/>
                    </a:lnTo>
                    <a:lnTo>
                      <a:pt x="9525" y="1209675"/>
                    </a:lnTo>
                    <a:lnTo>
                      <a:pt x="0" y="112395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ihandform 217"/>
              <p:cNvSpPr>
                <a:spLocks noChangeAspect="1"/>
              </p:cNvSpPr>
              <p:nvPr/>
            </p:nvSpPr>
            <p:spPr>
              <a:xfrm rot="20123846" flipH="1" flipV="1">
                <a:off x="3363192" y="3984535"/>
                <a:ext cx="322399" cy="281207"/>
              </a:xfrm>
              <a:custGeom>
                <a:avLst/>
                <a:gdLst>
                  <a:gd name="connsiteX0" fmla="*/ 379 w 695704"/>
                  <a:gd name="connsiteY0" fmla="*/ 352425 h 891862"/>
                  <a:gd name="connsiteX1" fmla="*/ 379 w 695704"/>
                  <a:gd name="connsiteY1" fmla="*/ 352425 h 891862"/>
                  <a:gd name="connsiteX2" fmla="*/ 28954 w 695704"/>
                  <a:gd name="connsiteY2" fmla="*/ 428625 h 891862"/>
                  <a:gd name="connsiteX3" fmla="*/ 38479 w 695704"/>
                  <a:gd name="connsiteY3" fmla="*/ 457200 h 891862"/>
                  <a:gd name="connsiteX4" fmla="*/ 57529 w 695704"/>
                  <a:gd name="connsiteY4" fmla="*/ 485775 h 891862"/>
                  <a:gd name="connsiteX5" fmla="*/ 76579 w 695704"/>
                  <a:gd name="connsiteY5" fmla="*/ 561975 h 891862"/>
                  <a:gd name="connsiteX6" fmla="*/ 86104 w 695704"/>
                  <a:gd name="connsiteY6" fmla="*/ 590550 h 891862"/>
                  <a:gd name="connsiteX7" fmla="*/ 105154 w 695704"/>
                  <a:gd name="connsiteY7" fmla="*/ 666750 h 891862"/>
                  <a:gd name="connsiteX8" fmla="*/ 114679 w 695704"/>
                  <a:gd name="connsiteY8" fmla="*/ 695325 h 891862"/>
                  <a:gd name="connsiteX9" fmla="*/ 152779 w 695704"/>
                  <a:gd name="connsiteY9" fmla="*/ 704850 h 891862"/>
                  <a:gd name="connsiteX10" fmla="*/ 181354 w 695704"/>
                  <a:gd name="connsiteY10" fmla="*/ 723900 h 891862"/>
                  <a:gd name="connsiteX11" fmla="*/ 228979 w 695704"/>
                  <a:gd name="connsiteY11" fmla="*/ 771525 h 891862"/>
                  <a:gd name="connsiteX12" fmla="*/ 257554 w 695704"/>
                  <a:gd name="connsiteY12" fmla="*/ 847725 h 891862"/>
                  <a:gd name="connsiteX13" fmla="*/ 352804 w 695704"/>
                  <a:gd name="connsiteY13" fmla="*/ 876300 h 891862"/>
                  <a:gd name="connsiteX14" fmla="*/ 400429 w 695704"/>
                  <a:gd name="connsiteY14" fmla="*/ 790575 h 891862"/>
                  <a:gd name="connsiteX15" fmla="*/ 419479 w 695704"/>
                  <a:gd name="connsiteY15" fmla="*/ 762000 h 891862"/>
                  <a:gd name="connsiteX16" fmla="*/ 429004 w 695704"/>
                  <a:gd name="connsiteY16" fmla="*/ 733425 h 891862"/>
                  <a:gd name="connsiteX17" fmla="*/ 486154 w 695704"/>
                  <a:gd name="connsiteY17" fmla="*/ 695325 h 891862"/>
                  <a:gd name="connsiteX18" fmla="*/ 505204 w 695704"/>
                  <a:gd name="connsiteY18" fmla="*/ 666750 h 891862"/>
                  <a:gd name="connsiteX19" fmla="*/ 457579 w 695704"/>
                  <a:gd name="connsiteY19" fmla="*/ 628650 h 891862"/>
                  <a:gd name="connsiteX20" fmla="*/ 381379 w 695704"/>
                  <a:gd name="connsiteY20" fmla="*/ 609600 h 891862"/>
                  <a:gd name="connsiteX21" fmla="*/ 371854 w 695704"/>
                  <a:gd name="connsiteY21" fmla="*/ 533400 h 891862"/>
                  <a:gd name="connsiteX22" fmla="*/ 400429 w 695704"/>
                  <a:gd name="connsiteY22" fmla="*/ 523875 h 891862"/>
                  <a:gd name="connsiteX23" fmla="*/ 429004 w 695704"/>
                  <a:gd name="connsiteY23" fmla="*/ 495300 h 891862"/>
                  <a:gd name="connsiteX24" fmla="*/ 486154 w 695704"/>
                  <a:gd name="connsiteY24" fmla="*/ 457200 h 891862"/>
                  <a:gd name="connsiteX25" fmla="*/ 495679 w 695704"/>
                  <a:gd name="connsiteY25" fmla="*/ 428625 h 891862"/>
                  <a:gd name="connsiteX26" fmla="*/ 505204 w 695704"/>
                  <a:gd name="connsiteY26" fmla="*/ 342900 h 891862"/>
                  <a:gd name="connsiteX27" fmla="*/ 457579 w 695704"/>
                  <a:gd name="connsiteY27" fmla="*/ 314325 h 891862"/>
                  <a:gd name="connsiteX28" fmla="*/ 467104 w 695704"/>
                  <a:gd name="connsiteY28" fmla="*/ 257175 h 891862"/>
                  <a:gd name="connsiteX29" fmla="*/ 495679 w 695704"/>
                  <a:gd name="connsiteY29" fmla="*/ 238125 h 891862"/>
                  <a:gd name="connsiteX30" fmla="*/ 695704 w 695704"/>
                  <a:gd name="connsiteY30" fmla="*/ 209550 h 891862"/>
                  <a:gd name="connsiteX31" fmla="*/ 686179 w 695704"/>
                  <a:gd name="connsiteY31" fmla="*/ 161925 h 891862"/>
                  <a:gd name="connsiteX32" fmla="*/ 638554 w 695704"/>
                  <a:gd name="connsiteY32" fmla="*/ 123825 h 891862"/>
                  <a:gd name="connsiteX33" fmla="*/ 400429 w 695704"/>
                  <a:gd name="connsiteY33" fmla="*/ 114300 h 891862"/>
                  <a:gd name="connsiteX34" fmla="*/ 276604 w 695704"/>
                  <a:gd name="connsiteY34" fmla="*/ 85725 h 891862"/>
                  <a:gd name="connsiteX35" fmla="*/ 267079 w 695704"/>
                  <a:gd name="connsiteY35" fmla="*/ 57150 h 891862"/>
                  <a:gd name="connsiteX36" fmla="*/ 238504 w 695704"/>
                  <a:gd name="connsiteY36" fmla="*/ 38100 h 891862"/>
                  <a:gd name="connsiteX37" fmla="*/ 190879 w 695704"/>
                  <a:gd name="connsiteY37" fmla="*/ 0 h 891862"/>
                  <a:gd name="connsiteX38" fmla="*/ 162304 w 695704"/>
                  <a:gd name="connsiteY38" fmla="*/ 9525 h 891862"/>
                  <a:gd name="connsiteX39" fmla="*/ 143254 w 695704"/>
                  <a:gd name="connsiteY39" fmla="*/ 161925 h 891862"/>
                  <a:gd name="connsiteX40" fmla="*/ 114679 w 695704"/>
                  <a:gd name="connsiteY40" fmla="*/ 238125 h 891862"/>
                  <a:gd name="connsiteX41" fmla="*/ 105154 w 695704"/>
                  <a:gd name="connsiteY41" fmla="*/ 266700 h 891862"/>
                  <a:gd name="connsiteX42" fmla="*/ 9904 w 695704"/>
                  <a:gd name="connsiteY42" fmla="*/ 219075 h 891862"/>
                  <a:gd name="connsiteX43" fmla="*/ 379 w 695704"/>
                  <a:gd name="connsiteY43" fmla="*/ 247650 h 891862"/>
                  <a:gd name="connsiteX44" fmla="*/ 19429 w 695704"/>
                  <a:gd name="connsiteY44" fmla="*/ 361950 h 891862"/>
                  <a:gd name="connsiteX45" fmla="*/ 379 w 695704"/>
                  <a:gd name="connsiteY45" fmla="*/ 352425 h 89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95704" h="891862">
                    <a:moveTo>
                      <a:pt x="379" y="352425"/>
                    </a:moveTo>
                    <a:lnTo>
                      <a:pt x="379" y="352425"/>
                    </a:lnTo>
                    <a:cubicBezTo>
                      <a:pt x="9904" y="377825"/>
                      <a:pt x="19683" y="403131"/>
                      <a:pt x="28954" y="428625"/>
                    </a:cubicBezTo>
                    <a:cubicBezTo>
                      <a:pt x="32385" y="438061"/>
                      <a:pt x="33989" y="448220"/>
                      <a:pt x="38479" y="457200"/>
                    </a:cubicBezTo>
                    <a:cubicBezTo>
                      <a:pt x="43599" y="467439"/>
                      <a:pt x="52409" y="475536"/>
                      <a:pt x="57529" y="485775"/>
                    </a:cubicBezTo>
                    <a:cubicBezTo>
                      <a:pt x="68415" y="507548"/>
                      <a:pt x="71145" y="540238"/>
                      <a:pt x="76579" y="561975"/>
                    </a:cubicBezTo>
                    <a:cubicBezTo>
                      <a:pt x="79014" y="571715"/>
                      <a:pt x="83462" y="580864"/>
                      <a:pt x="86104" y="590550"/>
                    </a:cubicBezTo>
                    <a:cubicBezTo>
                      <a:pt x="92993" y="615809"/>
                      <a:pt x="96875" y="641912"/>
                      <a:pt x="105154" y="666750"/>
                    </a:cubicBezTo>
                    <a:cubicBezTo>
                      <a:pt x="108329" y="676275"/>
                      <a:pt x="106839" y="689053"/>
                      <a:pt x="114679" y="695325"/>
                    </a:cubicBezTo>
                    <a:cubicBezTo>
                      <a:pt x="124901" y="703503"/>
                      <a:pt x="140079" y="701675"/>
                      <a:pt x="152779" y="704850"/>
                    </a:cubicBezTo>
                    <a:cubicBezTo>
                      <a:pt x="162304" y="711200"/>
                      <a:pt x="173259" y="715805"/>
                      <a:pt x="181354" y="723900"/>
                    </a:cubicBezTo>
                    <a:cubicBezTo>
                      <a:pt x="244854" y="787400"/>
                      <a:pt x="152779" y="720725"/>
                      <a:pt x="228979" y="771525"/>
                    </a:cubicBezTo>
                    <a:cubicBezTo>
                      <a:pt x="232821" y="790735"/>
                      <a:pt x="235130" y="833710"/>
                      <a:pt x="257554" y="847725"/>
                    </a:cubicBezTo>
                    <a:cubicBezTo>
                      <a:pt x="273014" y="857387"/>
                      <a:pt x="330498" y="870724"/>
                      <a:pt x="352804" y="876300"/>
                    </a:cubicBezTo>
                    <a:cubicBezTo>
                      <a:pt x="423873" y="852610"/>
                      <a:pt x="332904" y="891862"/>
                      <a:pt x="400429" y="790575"/>
                    </a:cubicBezTo>
                    <a:cubicBezTo>
                      <a:pt x="406779" y="781050"/>
                      <a:pt x="414359" y="772239"/>
                      <a:pt x="419479" y="762000"/>
                    </a:cubicBezTo>
                    <a:cubicBezTo>
                      <a:pt x="423969" y="753020"/>
                      <a:pt x="421904" y="740525"/>
                      <a:pt x="429004" y="733425"/>
                    </a:cubicBezTo>
                    <a:cubicBezTo>
                      <a:pt x="445193" y="717236"/>
                      <a:pt x="486154" y="695325"/>
                      <a:pt x="486154" y="695325"/>
                    </a:cubicBezTo>
                    <a:cubicBezTo>
                      <a:pt x="492504" y="685800"/>
                      <a:pt x="503322" y="678042"/>
                      <a:pt x="505204" y="666750"/>
                    </a:cubicBezTo>
                    <a:cubicBezTo>
                      <a:pt x="511141" y="631131"/>
                      <a:pt x="479863" y="633602"/>
                      <a:pt x="457579" y="628650"/>
                    </a:cubicBezTo>
                    <a:cubicBezTo>
                      <a:pt x="388615" y="613325"/>
                      <a:pt x="432441" y="626621"/>
                      <a:pt x="381379" y="609600"/>
                    </a:cubicBezTo>
                    <a:cubicBezTo>
                      <a:pt x="363059" y="582119"/>
                      <a:pt x="346352" y="571653"/>
                      <a:pt x="371854" y="533400"/>
                    </a:cubicBezTo>
                    <a:cubicBezTo>
                      <a:pt x="377423" y="525046"/>
                      <a:pt x="390904" y="527050"/>
                      <a:pt x="400429" y="523875"/>
                    </a:cubicBezTo>
                    <a:cubicBezTo>
                      <a:pt x="409954" y="514350"/>
                      <a:pt x="418371" y="503570"/>
                      <a:pt x="429004" y="495300"/>
                    </a:cubicBezTo>
                    <a:cubicBezTo>
                      <a:pt x="447076" y="481244"/>
                      <a:pt x="486154" y="457200"/>
                      <a:pt x="486154" y="457200"/>
                    </a:cubicBezTo>
                    <a:cubicBezTo>
                      <a:pt x="489329" y="447675"/>
                      <a:pt x="491189" y="437605"/>
                      <a:pt x="495679" y="428625"/>
                    </a:cubicBezTo>
                    <a:cubicBezTo>
                      <a:pt x="512497" y="394990"/>
                      <a:pt x="538450" y="392769"/>
                      <a:pt x="505204" y="342900"/>
                    </a:cubicBezTo>
                    <a:cubicBezTo>
                      <a:pt x="494935" y="327496"/>
                      <a:pt x="473454" y="323850"/>
                      <a:pt x="457579" y="314325"/>
                    </a:cubicBezTo>
                    <a:cubicBezTo>
                      <a:pt x="460754" y="295275"/>
                      <a:pt x="458467" y="274449"/>
                      <a:pt x="467104" y="257175"/>
                    </a:cubicBezTo>
                    <a:cubicBezTo>
                      <a:pt x="472224" y="246936"/>
                      <a:pt x="485218" y="242774"/>
                      <a:pt x="495679" y="238125"/>
                    </a:cubicBezTo>
                    <a:cubicBezTo>
                      <a:pt x="567983" y="205990"/>
                      <a:pt x="604404" y="215637"/>
                      <a:pt x="695704" y="209550"/>
                    </a:cubicBezTo>
                    <a:cubicBezTo>
                      <a:pt x="692529" y="193675"/>
                      <a:pt x="691863" y="177084"/>
                      <a:pt x="686179" y="161925"/>
                    </a:cubicBezTo>
                    <a:cubicBezTo>
                      <a:pt x="677165" y="137887"/>
                      <a:pt x="664303" y="125664"/>
                      <a:pt x="638554" y="123825"/>
                    </a:cubicBezTo>
                    <a:cubicBezTo>
                      <a:pt x="559317" y="118165"/>
                      <a:pt x="479804" y="117475"/>
                      <a:pt x="400429" y="114300"/>
                    </a:cubicBezTo>
                    <a:cubicBezTo>
                      <a:pt x="312019" y="55360"/>
                      <a:pt x="476022" y="158241"/>
                      <a:pt x="276604" y="85725"/>
                    </a:cubicBezTo>
                    <a:cubicBezTo>
                      <a:pt x="267168" y="82294"/>
                      <a:pt x="273351" y="64990"/>
                      <a:pt x="267079" y="57150"/>
                    </a:cubicBezTo>
                    <a:cubicBezTo>
                      <a:pt x="259928" y="48211"/>
                      <a:pt x="248029" y="44450"/>
                      <a:pt x="238504" y="38100"/>
                    </a:cubicBezTo>
                    <a:cubicBezTo>
                      <a:pt x="223876" y="16159"/>
                      <a:pt x="221551" y="0"/>
                      <a:pt x="190879" y="0"/>
                    </a:cubicBezTo>
                    <a:cubicBezTo>
                      <a:pt x="180839" y="0"/>
                      <a:pt x="171829" y="6350"/>
                      <a:pt x="162304" y="9525"/>
                    </a:cubicBezTo>
                    <a:cubicBezTo>
                      <a:pt x="137645" y="83501"/>
                      <a:pt x="161972" y="2820"/>
                      <a:pt x="143254" y="161925"/>
                    </a:cubicBezTo>
                    <a:cubicBezTo>
                      <a:pt x="138508" y="202268"/>
                      <a:pt x="130665" y="200825"/>
                      <a:pt x="114679" y="238125"/>
                    </a:cubicBezTo>
                    <a:cubicBezTo>
                      <a:pt x="110724" y="247353"/>
                      <a:pt x="108329" y="257175"/>
                      <a:pt x="105154" y="266700"/>
                    </a:cubicBezTo>
                    <a:cubicBezTo>
                      <a:pt x="94739" y="260451"/>
                      <a:pt x="26812" y="216257"/>
                      <a:pt x="9904" y="219075"/>
                    </a:cubicBezTo>
                    <a:cubicBezTo>
                      <a:pt x="0" y="220726"/>
                      <a:pt x="3554" y="238125"/>
                      <a:pt x="379" y="247650"/>
                    </a:cubicBezTo>
                    <a:cubicBezTo>
                      <a:pt x="1320" y="256119"/>
                      <a:pt x="4197" y="336563"/>
                      <a:pt x="19429" y="361950"/>
                    </a:cubicBezTo>
                    <a:cubicBezTo>
                      <a:pt x="24049" y="369651"/>
                      <a:pt x="3554" y="354012"/>
                      <a:pt x="379" y="352425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reihandform 218"/>
              <p:cNvSpPr>
                <a:spLocks noChangeAspect="1"/>
              </p:cNvSpPr>
              <p:nvPr/>
            </p:nvSpPr>
            <p:spPr>
              <a:xfrm rot="20123846" flipH="1" flipV="1">
                <a:off x="2859135" y="4776623"/>
                <a:ext cx="322399" cy="281207"/>
              </a:xfrm>
              <a:custGeom>
                <a:avLst/>
                <a:gdLst>
                  <a:gd name="connsiteX0" fmla="*/ 379 w 695704"/>
                  <a:gd name="connsiteY0" fmla="*/ 352425 h 891862"/>
                  <a:gd name="connsiteX1" fmla="*/ 379 w 695704"/>
                  <a:gd name="connsiteY1" fmla="*/ 352425 h 891862"/>
                  <a:gd name="connsiteX2" fmla="*/ 28954 w 695704"/>
                  <a:gd name="connsiteY2" fmla="*/ 428625 h 891862"/>
                  <a:gd name="connsiteX3" fmla="*/ 38479 w 695704"/>
                  <a:gd name="connsiteY3" fmla="*/ 457200 h 891862"/>
                  <a:gd name="connsiteX4" fmla="*/ 57529 w 695704"/>
                  <a:gd name="connsiteY4" fmla="*/ 485775 h 891862"/>
                  <a:gd name="connsiteX5" fmla="*/ 76579 w 695704"/>
                  <a:gd name="connsiteY5" fmla="*/ 561975 h 891862"/>
                  <a:gd name="connsiteX6" fmla="*/ 86104 w 695704"/>
                  <a:gd name="connsiteY6" fmla="*/ 590550 h 891862"/>
                  <a:gd name="connsiteX7" fmla="*/ 105154 w 695704"/>
                  <a:gd name="connsiteY7" fmla="*/ 666750 h 891862"/>
                  <a:gd name="connsiteX8" fmla="*/ 114679 w 695704"/>
                  <a:gd name="connsiteY8" fmla="*/ 695325 h 891862"/>
                  <a:gd name="connsiteX9" fmla="*/ 152779 w 695704"/>
                  <a:gd name="connsiteY9" fmla="*/ 704850 h 891862"/>
                  <a:gd name="connsiteX10" fmla="*/ 181354 w 695704"/>
                  <a:gd name="connsiteY10" fmla="*/ 723900 h 891862"/>
                  <a:gd name="connsiteX11" fmla="*/ 228979 w 695704"/>
                  <a:gd name="connsiteY11" fmla="*/ 771525 h 891862"/>
                  <a:gd name="connsiteX12" fmla="*/ 257554 w 695704"/>
                  <a:gd name="connsiteY12" fmla="*/ 847725 h 891862"/>
                  <a:gd name="connsiteX13" fmla="*/ 352804 w 695704"/>
                  <a:gd name="connsiteY13" fmla="*/ 876300 h 891862"/>
                  <a:gd name="connsiteX14" fmla="*/ 400429 w 695704"/>
                  <a:gd name="connsiteY14" fmla="*/ 790575 h 891862"/>
                  <a:gd name="connsiteX15" fmla="*/ 419479 w 695704"/>
                  <a:gd name="connsiteY15" fmla="*/ 762000 h 891862"/>
                  <a:gd name="connsiteX16" fmla="*/ 429004 w 695704"/>
                  <a:gd name="connsiteY16" fmla="*/ 733425 h 891862"/>
                  <a:gd name="connsiteX17" fmla="*/ 486154 w 695704"/>
                  <a:gd name="connsiteY17" fmla="*/ 695325 h 891862"/>
                  <a:gd name="connsiteX18" fmla="*/ 505204 w 695704"/>
                  <a:gd name="connsiteY18" fmla="*/ 666750 h 891862"/>
                  <a:gd name="connsiteX19" fmla="*/ 457579 w 695704"/>
                  <a:gd name="connsiteY19" fmla="*/ 628650 h 891862"/>
                  <a:gd name="connsiteX20" fmla="*/ 381379 w 695704"/>
                  <a:gd name="connsiteY20" fmla="*/ 609600 h 891862"/>
                  <a:gd name="connsiteX21" fmla="*/ 371854 w 695704"/>
                  <a:gd name="connsiteY21" fmla="*/ 533400 h 891862"/>
                  <a:gd name="connsiteX22" fmla="*/ 400429 w 695704"/>
                  <a:gd name="connsiteY22" fmla="*/ 523875 h 891862"/>
                  <a:gd name="connsiteX23" fmla="*/ 429004 w 695704"/>
                  <a:gd name="connsiteY23" fmla="*/ 495300 h 891862"/>
                  <a:gd name="connsiteX24" fmla="*/ 486154 w 695704"/>
                  <a:gd name="connsiteY24" fmla="*/ 457200 h 891862"/>
                  <a:gd name="connsiteX25" fmla="*/ 495679 w 695704"/>
                  <a:gd name="connsiteY25" fmla="*/ 428625 h 891862"/>
                  <a:gd name="connsiteX26" fmla="*/ 505204 w 695704"/>
                  <a:gd name="connsiteY26" fmla="*/ 342900 h 891862"/>
                  <a:gd name="connsiteX27" fmla="*/ 457579 w 695704"/>
                  <a:gd name="connsiteY27" fmla="*/ 314325 h 891862"/>
                  <a:gd name="connsiteX28" fmla="*/ 467104 w 695704"/>
                  <a:gd name="connsiteY28" fmla="*/ 257175 h 891862"/>
                  <a:gd name="connsiteX29" fmla="*/ 495679 w 695704"/>
                  <a:gd name="connsiteY29" fmla="*/ 238125 h 891862"/>
                  <a:gd name="connsiteX30" fmla="*/ 695704 w 695704"/>
                  <a:gd name="connsiteY30" fmla="*/ 209550 h 891862"/>
                  <a:gd name="connsiteX31" fmla="*/ 686179 w 695704"/>
                  <a:gd name="connsiteY31" fmla="*/ 161925 h 891862"/>
                  <a:gd name="connsiteX32" fmla="*/ 638554 w 695704"/>
                  <a:gd name="connsiteY32" fmla="*/ 123825 h 891862"/>
                  <a:gd name="connsiteX33" fmla="*/ 400429 w 695704"/>
                  <a:gd name="connsiteY33" fmla="*/ 114300 h 891862"/>
                  <a:gd name="connsiteX34" fmla="*/ 276604 w 695704"/>
                  <a:gd name="connsiteY34" fmla="*/ 85725 h 891862"/>
                  <a:gd name="connsiteX35" fmla="*/ 267079 w 695704"/>
                  <a:gd name="connsiteY35" fmla="*/ 57150 h 891862"/>
                  <a:gd name="connsiteX36" fmla="*/ 238504 w 695704"/>
                  <a:gd name="connsiteY36" fmla="*/ 38100 h 891862"/>
                  <a:gd name="connsiteX37" fmla="*/ 190879 w 695704"/>
                  <a:gd name="connsiteY37" fmla="*/ 0 h 891862"/>
                  <a:gd name="connsiteX38" fmla="*/ 162304 w 695704"/>
                  <a:gd name="connsiteY38" fmla="*/ 9525 h 891862"/>
                  <a:gd name="connsiteX39" fmla="*/ 143254 w 695704"/>
                  <a:gd name="connsiteY39" fmla="*/ 161925 h 891862"/>
                  <a:gd name="connsiteX40" fmla="*/ 114679 w 695704"/>
                  <a:gd name="connsiteY40" fmla="*/ 238125 h 891862"/>
                  <a:gd name="connsiteX41" fmla="*/ 105154 w 695704"/>
                  <a:gd name="connsiteY41" fmla="*/ 266700 h 891862"/>
                  <a:gd name="connsiteX42" fmla="*/ 9904 w 695704"/>
                  <a:gd name="connsiteY42" fmla="*/ 219075 h 891862"/>
                  <a:gd name="connsiteX43" fmla="*/ 379 w 695704"/>
                  <a:gd name="connsiteY43" fmla="*/ 247650 h 891862"/>
                  <a:gd name="connsiteX44" fmla="*/ 19429 w 695704"/>
                  <a:gd name="connsiteY44" fmla="*/ 361950 h 891862"/>
                  <a:gd name="connsiteX45" fmla="*/ 379 w 695704"/>
                  <a:gd name="connsiteY45" fmla="*/ 352425 h 89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95704" h="891862">
                    <a:moveTo>
                      <a:pt x="379" y="352425"/>
                    </a:moveTo>
                    <a:lnTo>
                      <a:pt x="379" y="352425"/>
                    </a:lnTo>
                    <a:cubicBezTo>
                      <a:pt x="9904" y="377825"/>
                      <a:pt x="19683" y="403131"/>
                      <a:pt x="28954" y="428625"/>
                    </a:cubicBezTo>
                    <a:cubicBezTo>
                      <a:pt x="32385" y="438061"/>
                      <a:pt x="33989" y="448220"/>
                      <a:pt x="38479" y="457200"/>
                    </a:cubicBezTo>
                    <a:cubicBezTo>
                      <a:pt x="43599" y="467439"/>
                      <a:pt x="52409" y="475536"/>
                      <a:pt x="57529" y="485775"/>
                    </a:cubicBezTo>
                    <a:cubicBezTo>
                      <a:pt x="68415" y="507548"/>
                      <a:pt x="71145" y="540238"/>
                      <a:pt x="76579" y="561975"/>
                    </a:cubicBezTo>
                    <a:cubicBezTo>
                      <a:pt x="79014" y="571715"/>
                      <a:pt x="83462" y="580864"/>
                      <a:pt x="86104" y="590550"/>
                    </a:cubicBezTo>
                    <a:cubicBezTo>
                      <a:pt x="92993" y="615809"/>
                      <a:pt x="96875" y="641912"/>
                      <a:pt x="105154" y="666750"/>
                    </a:cubicBezTo>
                    <a:cubicBezTo>
                      <a:pt x="108329" y="676275"/>
                      <a:pt x="106839" y="689053"/>
                      <a:pt x="114679" y="695325"/>
                    </a:cubicBezTo>
                    <a:cubicBezTo>
                      <a:pt x="124901" y="703503"/>
                      <a:pt x="140079" y="701675"/>
                      <a:pt x="152779" y="704850"/>
                    </a:cubicBezTo>
                    <a:cubicBezTo>
                      <a:pt x="162304" y="711200"/>
                      <a:pt x="173259" y="715805"/>
                      <a:pt x="181354" y="723900"/>
                    </a:cubicBezTo>
                    <a:cubicBezTo>
                      <a:pt x="244854" y="787400"/>
                      <a:pt x="152779" y="720725"/>
                      <a:pt x="228979" y="771525"/>
                    </a:cubicBezTo>
                    <a:cubicBezTo>
                      <a:pt x="232821" y="790735"/>
                      <a:pt x="235130" y="833710"/>
                      <a:pt x="257554" y="847725"/>
                    </a:cubicBezTo>
                    <a:cubicBezTo>
                      <a:pt x="273014" y="857387"/>
                      <a:pt x="330498" y="870724"/>
                      <a:pt x="352804" y="876300"/>
                    </a:cubicBezTo>
                    <a:cubicBezTo>
                      <a:pt x="423873" y="852610"/>
                      <a:pt x="332904" y="891862"/>
                      <a:pt x="400429" y="790575"/>
                    </a:cubicBezTo>
                    <a:cubicBezTo>
                      <a:pt x="406779" y="781050"/>
                      <a:pt x="414359" y="772239"/>
                      <a:pt x="419479" y="762000"/>
                    </a:cubicBezTo>
                    <a:cubicBezTo>
                      <a:pt x="423969" y="753020"/>
                      <a:pt x="421904" y="740525"/>
                      <a:pt x="429004" y="733425"/>
                    </a:cubicBezTo>
                    <a:cubicBezTo>
                      <a:pt x="445193" y="717236"/>
                      <a:pt x="486154" y="695325"/>
                      <a:pt x="486154" y="695325"/>
                    </a:cubicBezTo>
                    <a:cubicBezTo>
                      <a:pt x="492504" y="685800"/>
                      <a:pt x="503322" y="678042"/>
                      <a:pt x="505204" y="666750"/>
                    </a:cubicBezTo>
                    <a:cubicBezTo>
                      <a:pt x="511141" y="631131"/>
                      <a:pt x="479863" y="633602"/>
                      <a:pt x="457579" y="628650"/>
                    </a:cubicBezTo>
                    <a:cubicBezTo>
                      <a:pt x="388615" y="613325"/>
                      <a:pt x="432441" y="626621"/>
                      <a:pt x="381379" y="609600"/>
                    </a:cubicBezTo>
                    <a:cubicBezTo>
                      <a:pt x="363059" y="582119"/>
                      <a:pt x="346352" y="571653"/>
                      <a:pt x="371854" y="533400"/>
                    </a:cubicBezTo>
                    <a:cubicBezTo>
                      <a:pt x="377423" y="525046"/>
                      <a:pt x="390904" y="527050"/>
                      <a:pt x="400429" y="523875"/>
                    </a:cubicBezTo>
                    <a:cubicBezTo>
                      <a:pt x="409954" y="514350"/>
                      <a:pt x="418371" y="503570"/>
                      <a:pt x="429004" y="495300"/>
                    </a:cubicBezTo>
                    <a:cubicBezTo>
                      <a:pt x="447076" y="481244"/>
                      <a:pt x="486154" y="457200"/>
                      <a:pt x="486154" y="457200"/>
                    </a:cubicBezTo>
                    <a:cubicBezTo>
                      <a:pt x="489329" y="447675"/>
                      <a:pt x="491189" y="437605"/>
                      <a:pt x="495679" y="428625"/>
                    </a:cubicBezTo>
                    <a:cubicBezTo>
                      <a:pt x="512497" y="394990"/>
                      <a:pt x="538450" y="392769"/>
                      <a:pt x="505204" y="342900"/>
                    </a:cubicBezTo>
                    <a:cubicBezTo>
                      <a:pt x="494935" y="327496"/>
                      <a:pt x="473454" y="323850"/>
                      <a:pt x="457579" y="314325"/>
                    </a:cubicBezTo>
                    <a:cubicBezTo>
                      <a:pt x="460754" y="295275"/>
                      <a:pt x="458467" y="274449"/>
                      <a:pt x="467104" y="257175"/>
                    </a:cubicBezTo>
                    <a:cubicBezTo>
                      <a:pt x="472224" y="246936"/>
                      <a:pt x="485218" y="242774"/>
                      <a:pt x="495679" y="238125"/>
                    </a:cubicBezTo>
                    <a:cubicBezTo>
                      <a:pt x="567983" y="205990"/>
                      <a:pt x="604404" y="215637"/>
                      <a:pt x="695704" y="209550"/>
                    </a:cubicBezTo>
                    <a:cubicBezTo>
                      <a:pt x="692529" y="193675"/>
                      <a:pt x="691863" y="177084"/>
                      <a:pt x="686179" y="161925"/>
                    </a:cubicBezTo>
                    <a:cubicBezTo>
                      <a:pt x="677165" y="137887"/>
                      <a:pt x="664303" y="125664"/>
                      <a:pt x="638554" y="123825"/>
                    </a:cubicBezTo>
                    <a:cubicBezTo>
                      <a:pt x="559317" y="118165"/>
                      <a:pt x="479804" y="117475"/>
                      <a:pt x="400429" y="114300"/>
                    </a:cubicBezTo>
                    <a:cubicBezTo>
                      <a:pt x="312019" y="55360"/>
                      <a:pt x="476022" y="158241"/>
                      <a:pt x="276604" y="85725"/>
                    </a:cubicBezTo>
                    <a:cubicBezTo>
                      <a:pt x="267168" y="82294"/>
                      <a:pt x="273351" y="64990"/>
                      <a:pt x="267079" y="57150"/>
                    </a:cubicBezTo>
                    <a:cubicBezTo>
                      <a:pt x="259928" y="48211"/>
                      <a:pt x="248029" y="44450"/>
                      <a:pt x="238504" y="38100"/>
                    </a:cubicBezTo>
                    <a:cubicBezTo>
                      <a:pt x="223876" y="16159"/>
                      <a:pt x="221551" y="0"/>
                      <a:pt x="190879" y="0"/>
                    </a:cubicBezTo>
                    <a:cubicBezTo>
                      <a:pt x="180839" y="0"/>
                      <a:pt x="171829" y="6350"/>
                      <a:pt x="162304" y="9525"/>
                    </a:cubicBezTo>
                    <a:cubicBezTo>
                      <a:pt x="137645" y="83501"/>
                      <a:pt x="161972" y="2820"/>
                      <a:pt x="143254" y="161925"/>
                    </a:cubicBezTo>
                    <a:cubicBezTo>
                      <a:pt x="138508" y="202268"/>
                      <a:pt x="130665" y="200825"/>
                      <a:pt x="114679" y="238125"/>
                    </a:cubicBezTo>
                    <a:cubicBezTo>
                      <a:pt x="110724" y="247353"/>
                      <a:pt x="108329" y="257175"/>
                      <a:pt x="105154" y="266700"/>
                    </a:cubicBezTo>
                    <a:cubicBezTo>
                      <a:pt x="94739" y="260451"/>
                      <a:pt x="26812" y="216257"/>
                      <a:pt x="9904" y="219075"/>
                    </a:cubicBezTo>
                    <a:cubicBezTo>
                      <a:pt x="0" y="220726"/>
                      <a:pt x="3554" y="238125"/>
                      <a:pt x="379" y="247650"/>
                    </a:cubicBezTo>
                    <a:cubicBezTo>
                      <a:pt x="1320" y="256119"/>
                      <a:pt x="4197" y="336563"/>
                      <a:pt x="19429" y="361950"/>
                    </a:cubicBezTo>
                    <a:cubicBezTo>
                      <a:pt x="24049" y="369651"/>
                      <a:pt x="3554" y="354012"/>
                      <a:pt x="379" y="352425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ihandform 219"/>
              <p:cNvSpPr/>
              <p:nvPr/>
            </p:nvSpPr>
            <p:spPr>
              <a:xfrm>
                <a:off x="1130058" y="1919297"/>
                <a:ext cx="1135998" cy="3667076"/>
              </a:xfrm>
              <a:custGeom>
                <a:avLst/>
                <a:gdLst>
                  <a:gd name="connsiteX0" fmla="*/ 1085850 w 1104900"/>
                  <a:gd name="connsiteY0" fmla="*/ 3676650 h 3676650"/>
                  <a:gd name="connsiteX1" fmla="*/ 1076325 w 1104900"/>
                  <a:gd name="connsiteY1" fmla="*/ 2143125 h 3676650"/>
                  <a:gd name="connsiteX2" fmla="*/ 1076325 w 1104900"/>
                  <a:gd name="connsiteY2" fmla="*/ 2143125 h 3676650"/>
                  <a:gd name="connsiteX3" fmla="*/ 1047750 w 1104900"/>
                  <a:gd name="connsiteY3" fmla="*/ 2066925 h 3676650"/>
                  <a:gd name="connsiteX4" fmla="*/ 1038225 w 1104900"/>
                  <a:gd name="connsiteY4" fmla="*/ 2038350 h 3676650"/>
                  <a:gd name="connsiteX5" fmla="*/ 1019175 w 1104900"/>
                  <a:gd name="connsiteY5" fmla="*/ 2009775 h 3676650"/>
                  <a:gd name="connsiteX6" fmla="*/ 990600 w 1104900"/>
                  <a:gd name="connsiteY6" fmla="*/ 1914525 h 3676650"/>
                  <a:gd name="connsiteX7" fmla="*/ 1000125 w 1104900"/>
                  <a:gd name="connsiteY7" fmla="*/ 1828800 h 3676650"/>
                  <a:gd name="connsiteX8" fmla="*/ 1028700 w 1104900"/>
                  <a:gd name="connsiteY8" fmla="*/ 1771650 h 3676650"/>
                  <a:gd name="connsiteX9" fmla="*/ 1038225 w 1104900"/>
                  <a:gd name="connsiteY9" fmla="*/ 1743075 h 3676650"/>
                  <a:gd name="connsiteX10" fmla="*/ 1047750 w 1104900"/>
                  <a:gd name="connsiteY10" fmla="*/ 1676400 h 3676650"/>
                  <a:gd name="connsiteX11" fmla="*/ 1057275 w 1104900"/>
                  <a:gd name="connsiteY11" fmla="*/ 1504950 h 3676650"/>
                  <a:gd name="connsiteX12" fmla="*/ 1066800 w 1104900"/>
                  <a:gd name="connsiteY12" fmla="*/ 1476375 h 3676650"/>
                  <a:gd name="connsiteX13" fmla="*/ 1076325 w 1104900"/>
                  <a:gd name="connsiteY13" fmla="*/ 1438275 h 3676650"/>
                  <a:gd name="connsiteX14" fmla="*/ 1104900 w 1104900"/>
                  <a:gd name="connsiteY14" fmla="*/ 1304925 h 3676650"/>
                  <a:gd name="connsiteX15" fmla="*/ 1085850 w 1104900"/>
                  <a:gd name="connsiteY15" fmla="*/ 1304925 h 3676650"/>
                  <a:gd name="connsiteX16" fmla="*/ 981075 w 1104900"/>
                  <a:gd name="connsiteY16" fmla="*/ 1295400 h 3676650"/>
                  <a:gd name="connsiteX17" fmla="*/ 923925 w 1104900"/>
                  <a:gd name="connsiteY17" fmla="*/ 1276350 h 3676650"/>
                  <a:gd name="connsiteX18" fmla="*/ 885825 w 1104900"/>
                  <a:gd name="connsiteY18" fmla="*/ 1266825 h 3676650"/>
                  <a:gd name="connsiteX19" fmla="*/ 857250 w 1104900"/>
                  <a:gd name="connsiteY19" fmla="*/ 1247775 h 3676650"/>
                  <a:gd name="connsiteX20" fmla="*/ 847725 w 1104900"/>
                  <a:gd name="connsiteY20" fmla="*/ 1219200 h 3676650"/>
                  <a:gd name="connsiteX21" fmla="*/ 828675 w 1104900"/>
                  <a:gd name="connsiteY21" fmla="*/ 1190625 h 3676650"/>
                  <a:gd name="connsiteX22" fmla="*/ 838200 w 1104900"/>
                  <a:gd name="connsiteY22" fmla="*/ 1123950 h 3676650"/>
                  <a:gd name="connsiteX23" fmla="*/ 895350 w 1104900"/>
                  <a:gd name="connsiteY23" fmla="*/ 1104900 h 3676650"/>
                  <a:gd name="connsiteX24" fmla="*/ 923925 w 1104900"/>
                  <a:gd name="connsiteY24" fmla="*/ 1095375 h 3676650"/>
                  <a:gd name="connsiteX25" fmla="*/ 952500 w 1104900"/>
                  <a:gd name="connsiteY25" fmla="*/ 1085850 h 3676650"/>
                  <a:gd name="connsiteX26" fmla="*/ 981075 w 1104900"/>
                  <a:gd name="connsiteY26" fmla="*/ 1066800 h 3676650"/>
                  <a:gd name="connsiteX27" fmla="*/ 1019175 w 1104900"/>
                  <a:gd name="connsiteY27" fmla="*/ 1019175 h 3676650"/>
                  <a:gd name="connsiteX28" fmla="*/ 1028700 w 1104900"/>
                  <a:gd name="connsiteY28" fmla="*/ 990600 h 3676650"/>
                  <a:gd name="connsiteX29" fmla="*/ 1038225 w 1104900"/>
                  <a:gd name="connsiteY29" fmla="*/ 876300 h 3676650"/>
                  <a:gd name="connsiteX30" fmla="*/ 1038225 w 1104900"/>
                  <a:gd name="connsiteY30" fmla="*/ 819150 h 3676650"/>
                  <a:gd name="connsiteX31" fmla="*/ 1009650 w 1104900"/>
                  <a:gd name="connsiteY31" fmla="*/ 809625 h 3676650"/>
                  <a:gd name="connsiteX32" fmla="*/ 1019175 w 1104900"/>
                  <a:gd name="connsiteY32" fmla="*/ 781050 h 3676650"/>
                  <a:gd name="connsiteX33" fmla="*/ 962025 w 1104900"/>
                  <a:gd name="connsiteY33" fmla="*/ 771525 h 3676650"/>
                  <a:gd name="connsiteX34" fmla="*/ 914400 w 1104900"/>
                  <a:gd name="connsiteY34" fmla="*/ 762000 h 3676650"/>
                  <a:gd name="connsiteX35" fmla="*/ 952500 w 1104900"/>
                  <a:gd name="connsiteY35" fmla="*/ 685800 h 3676650"/>
                  <a:gd name="connsiteX36" fmla="*/ 971550 w 1104900"/>
                  <a:gd name="connsiteY36" fmla="*/ 628650 h 3676650"/>
                  <a:gd name="connsiteX37" fmla="*/ 990600 w 1104900"/>
                  <a:gd name="connsiteY37" fmla="*/ 600075 h 3676650"/>
                  <a:gd name="connsiteX38" fmla="*/ 1000125 w 1104900"/>
                  <a:gd name="connsiteY38" fmla="*/ 571500 h 3676650"/>
                  <a:gd name="connsiteX39" fmla="*/ 1028700 w 1104900"/>
                  <a:gd name="connsiteY39" fmla="*/ 466725 h 3676650"/>
                  <a:gd name="connsiteX40" fmla="*/ 1038225 w 1104900"/>
                  <a:gd name="connsiteY40" fmla="*/ 400050 h 3676650"/>
                  <a:gd name="connsiteX41" fmla="*/ 1066800 w 1104900"/>
                  <a:gd name="connsiteY41" fmla="*/ 390525 h 3676650"/>
                  <a:gd name="connsiteX42" fmla="*/ 1085850 w 1104900"/>
                  <a:gd name="connsiteY42" fmla="*/ 276225 h 3676650"/>
                  <a:gd name="connsiteX43" fmla="*/ 1095375 w 1104900"/>
                  <a:gd name="connsiteY43" fmla="*/ 0 h 3676650"/>
                  <a:gd name="connsiteX44" fmla="*/ 0 w 1104900"/>
                  <a:gd name="connsiteY44" fmla="*/ 0 h 3676650"/>
                  <a:gd name="connsiteX45" fmla="*/ 19050 w 1104900"/>
                  <a:gd name="connsiteY45" fmla="*/ 3629025 h 3676650"/>
                  <a:gd name="connsiteX46" fmla="*/ 1085850 w 1104900"/>
                  <a:gd name="connsiteY46" fmla="*/ 3676650 h 3676650"/>
                  <a:gd name="connsiteX0" fmla="*/ 1042020 w 1104900"/>
                  <a:gd name="connsiteY0" fmla="*/ 3667075 h 3667075"/>
                  <a:gd name="connsiteX1" fmla="*/ 1076325 w 1104900"/>
                  <a:gd name="connsiteY1" fmla="*/ 2143125 h 3667075"/>
                  <a:gd name="connsiteX2" fmla="*/ 1076325 w 1104900"/>
                  <a:gd name="connsiteY2" fmla="*/ 2143125 h 3667075"/>
                  <a:gd name="connsiteX3" fmla="*/ 1047750 w 1104900"/>
                  <a:gd name="connsiteY3" fmla="*/ 2066925 h 3667075"/>
                  <a:gd name="connsiteX4" fmla="*/ 1038225 w 1104900"/>
                  <a:gd name="connsiteY4" fmla="*/ 2038350 h 3667075"/>
                  <a:gd name="connsiteX5" fmla="*/ 1019175 w 1104900"/>
                  <a:gd name="connsiteY5" fmla="*/ 2009775 h 3667075"/>
                  <a:gd name="connsiteX6" fmla="*/ 990600 w 1104900"/>
                  <a:gd name="connsiteY6" fmla="*/ 1914525 h 3667075"/>
                  <a:gd name="connsiteX7" fmla="*/ 1000125 w 1104900"/>
                  <a:gd name="connsiteY7" fmla="*/ 1828800 h 3667075"/>
                  <a:gd name="connsiteX8" fmla="*/ 1028700 w 1104900"/>
                  <a:gd name="connsiteY8" fmla="*/ 1771650 h 3667075"/>
                  <a:gd name="connsiteX9" fmla="*/ 1038225 w 1104900"/>
                  <a:gd name="connsiteY9" fmla="*/ 1743075 h 3667075"/>
                  <a:gd name="connsiteX10" fmla="*/ 1047750 w 1104900"/>
                  <a:gd name="connsiteY10" fmla="*/ 1676400 h 3667075"/>
                  <a:gd name="connsiteX11" fmla="*/ 1057275 w 1104900"/>
                  <a:gd name="connsiteY11" fmla="*/ 1504950 h 3667075"/>
                  <a:gd name="connsiteX12" fmla="*/ 1066800 w 1104900"/>
                  <a:gd name="connsiteY12" fmla="*/ 1476375 h 3667075"/>
                  <a:gd name="connsiteX13" fmla="*/ 1076325 w 1104900"/>
                  <a:gd name="connsiteY13" fmla="*/ 1438275 h 3667075"/>
                  <a:gd name="connsiteX14" fmla="*/ 1104900 w 1104900"/>
                  <a:gd name="connsiteY14" fmla="*/ 1304925 h 3667075"/>
                  <a:gd name="connsiteX15" fmla="*/ 1085850 w 1104900"/>
                  <a:gd name="connsiteY15" fmla="*/ 1304925 h 3667075"/>
                  <a:gd name="connsiteX16" fmla="*/ 981075 w 1104900"/>
                  <a:gd name="connsiteY16" fmla="*/ 1295400 h 3667075"/>
                  <a:gd name="connsiteX17" fmla="*/ 923925 w 1104900"/>
                  <a:gd name="connsiteY17" fmla="*/ 1276350 h 3667075"/>
                  <a:gd name="connsiteX18" fmla="*/ 885825 w 1104900"/>
                  <a:gd name="connsiteY18" fmla="*/ 1266825 h 3667075"/>
                  <a:gd name="connsiteX19" fmla="*/ 857250 w 1104900"/>
                  <a:gd name="connsiteY19" fmla="*/ 1247775 h 3667075"/>
                  <a:gd name="connsiteX20" fmla="*/ 847725 w 1104900"/>
                  <a:gd name="connsiteY20" fmla="*/ 1219200 h 3667075"/>
                  <a:gd name="connsiteX21" fmla="*/ 828675 w 1104900"/>
                  <a:gd name="connsiteY21" fmla="*/ 1190625 h 3667075"/>
                  <a:gd name="connsiteX22" fmla="*/ 838200 w 1104900"/>
                  <a:gd name="connsiteY22" fmla="*/ 1123950 h 3667075"/>
                  <a:gd name="connsiteX23" fmla="*/ 895350 w 1104900"/>
                  <a:gd name="connsiteY23" fmla="*/ 1104900 h 3667075"/>
                  <a:gd name="connsiteX24" fmla="*/ 923925 w 1104900"/>
                  <a:gd name="connsiteY24" fmla="*/ 1095375 h 3667075"/>
                  <a:gd name="connsiteX25" fmla="*/ 952500 w 1104900"/>
                  <a:gd name="connsiteY25" fmla="*/ 1085850 h 3667075"/>
                  <a:gd name="connsiteX26" fmla="*/ 981075 w 1104900"/>
                  <a:gd name="connsiteY26" fmla="*/ 1066800 h 3667075"/>
                  <a:gd name="connsiteX27" fmla="*/ 1019175 w 1104900"/>
                  <a:gd name="connsiteY27" fmla="*/ 1019175 h 3667075"/>
                  <a:gd name="connsiteX28" fmla="*/ 1028700 w 1104900"/>
                  <a:gd name="connsiteY28" fmla="*/ 990600 h 3667075"/>
                  <a:gd name="connsiteX29" fmla="*/ 1038225 w 1104900"/>
                  <a:gd name="connsiteY29" fmla="*/ 876300 h 3667075"/>
                  <a:gd name="connsiteX30" fmla="*/ 1038225 w 1104900"/>
                  <a:gd name="connsiteY30" fmla="*/ 819150 h 3667075"/>
                  <a:gd name="connsiteX31" fmla="*/ 1009650 w 1104900"/>
                  <a:gd name="connsiteY31" fmla="*/ 809625 h 3667075"/>
                  <a:gd name="connsiteX32" fmla="*/ 1019175 w 1104900"/>
                  <a:gd name="connsiteY32" fmla="*/ 781050 h 3667075"/>
                  <a:gd name="connsiteX33" fmla="*/ 962025 w 1104900"/>
                  <a:gd name="connsiteY33" fmla="*/ 771525 h 3667075"/>
                  <a:gd name="connsiteX34" fmla="*/ 914400 w 1104900"/>
                  <a:gd name="connsiteY34" fmla="*/ 762000 h 3667075"/>
                  <a:gd name="connsiteX35" fmla="*/ 952500 w 1104900"/>
                  <a:gd name="connsiteY35" fmla="*/ 685800 h 3667075"/>
                  <a:gd name="connsiteX36" fmla="*/ 971550 w 1104900"/>
                  <a:gd name="connsiteY36" fmla="*/ 628650 h 3667075"/>
                  <a:gd name="connsiteX37" fmla="*/ 990600 w 1104900"/>
                  <a:gd name="connsiteY37" fmla="*/ 600075 h 3667075"/>
                  <a:gd name="connsiteX38" fmla="*/ 1000125 w 1104900"/>
                  <a:gd name="connsiteY38" fmla="*/ 571500 h 3667075"/>
                  <a:gd name="connsiteX39" fmla="*/ 1028700 w 1104900"/>
                  <a:gd name="connsiteY39" fmla="*/ 466725 h 3667075"/>
                  <a:gd name="connsiteX40" fmla="*/ 1038225 w 1104900"/>
                  <a:gd name="connsiteY40" fmla="*/ 400050 h 3667075"/>
                  <a:gd name="connsiteX41" fmla="*/ 1066800 w 1104900"/>
                  <a:gd name="connsiteY41" fmla="*/ 390525 h 3667075"/>
                  <a:gd name="connsiteX42" fmla="*/ 1085850 w 1104900"/>
                  <a:gd name="connsiteY42" fmla="*/ 276225 h 3667075"/>
                  <a:gd name="connsiteX43" fmla="*/ 1095375 w 1104900"/>
                  <a:gd name="connsiteY43" fmla="*/ 0 h 3667075"/>
                  <a:gd name="connsiteX44" fmla="*/ 0 w 1104900"/>
                  <a:gd name="connsiteY44" fmla="*/ 0 h 3667075"/>
                  <a:gd name="connsiteX45" fmla="*/ 19050 w 1104900"/>
                  <a:gd name="connsiteY45" fmla="*/ 3629025 h 3667075"/>
                  <a:gd name="connsiteX46" fmla="*/ 1042020 w 1104900"/>
                  <a:gd name="connsiteY46" fmla="*/ 3667075 h 3667075"/>
                  <a:gd name="connsiteX0" fmla="*/ 1042020 w 1104900"/>
                  <a:gd name="connsiteY0" fmla="*/ 3595068 h 3629025"/>
                  <a:gd name="connsiteX1" fmla="*/ 1076325 w 1104900"/>
                  <a:gd name="connsiteY1" fmla="*/ 2143125 h 3629025"/>
                  <a:gd name="connsiteX2" fmla="*/ 1076325 w 1104900"/>
                  <a:gd name="connsiteY2" fmla="*/ 2143125 h 3629025"/>
                  <a:gd name="connsiteX3" fmla="*/ 1047750 w 1104900"/>
                  <a:gd name="connsiteY3" fmla="*/ 2066925 h 3629025"/>
                  <a:gd name="connsiteX4" fmla="*/ 1038225 w 1104900"/>
                  <a:gd name="connsiteY4" fmla="*/ 2038350 h 3629025"/>
                  <a:gd name="connsiteX5" fmla="*/ 1019175 w 1104900"/>
                  <a:gd name="connsiteY5" fmla="*/ 2009775 h 3629025"/>
                  <a:gd name="connsiteX6" fmla="*/ 990600 w 1104900"/>
                  <a:gd name="connsiteY6" fmla="*/ 1914525 h 3629025"/>
                  <a:gd name="connsiteX7" fmla="*/ 1000125 w 1104900"/>
                  <a:gd name="connsiteY7" fmla="*/ 1828800 h 3629025"/>
                  <a:gd name="connsiteX8" fmla="*/ 1028700 w 1104900"/>
                  <a:gd name="connsiteY8" fmla="*/ 1771650 h 3629025"/>
                  <a:gd name="connsiteX9" fmla="*/ 1038225 w 1104900"/>
                  <a:gd name="connsiteY9" fmla="*/ 1743075 h 3629025"/>
                  <a:gd name="connsiteX10" fmla="*/ 1047750 w 1104900"/>
                  <a:gd name="connsiteY10" fmla="*/ 1676400 h 3629025"/>
                  <a:gd name="connsiteX11" fmla="*/ 1057275 w 1104900"/>
                  <a:gd name="connsiteY11" fmla="*/ 1504950 h 3629025"/>
                  <a:gd name="connsiteX12" fmla="*/ 1066800 w 1104900"/>
                  <a:gd name="connsiteY12" fmla="*/ 1476375 h 3629025"/>
                  <a:gd name="connsiteX13" fmla="*/ 1076325 w 1104900"/>
                  <a:gd name="connsiteY13" fmla="*/ 1438275 h 3629025"/>
                  <a:gd name="connsiteX14" fmla="*/ 1104900 w 1104900"/>
                  <a:gd name="connsiteY14" fmla="*/ 1304925 h 3629025"/>
                  <a:gd name="connsiteX15" fmla="*/ 1085850 w 1104900"/>
                  <a:gd name="connsiteY15" fmla="*/ 1304925 h 3629025"/>
                  <a:gd name="connsiteX16" fmla="*/ 981075 w 1104900"/>
                  <a:gd name="connsiteY16" fmla="*/ 1295400 h 3629025"/>
                  <a:gd name="connsiteX17" fmla="*/ 923925 w 1104900"/>
                  <a:gd name="connsiteY17" fmla="*/ 1276350 h 3629025"/>
                  <a:gd name="connsiteX18" fmla="*/ 885825 w 1104900"/>
                  <a:gd name="connsiteY18" fmla="*/ 1266825 h 3629025"/>
                  <a:gd name="connsiteX19" fmla="*/ 857250 w 1104900"/>
                  <a:gd name="connsiteY19" fmla="*/ 1247775 h 3629025"/>
                  <a:gd name="connsiteX20" fmla="*/ 847725 w 1104900"/>
                  <a:gd name="connsiteY20" fmla="*/ 1219200 h 3629025"/>
                  <a:gd name="connsiteX21" fmla="*/ 828675 w 1104900"/>
                  <a:gd name="connsiteY21" fmla="*/ 1190625 h 3629025"/>
                  <a:gd name="connsiteX22" fmla="*/ 838200 w 1104900"/>
                  <a:gd name="connsiteY22" fmla="*/ 1123950 h 3629025"/>
                  <a:gd name="connsiteX23" fmla="*/ 895350 w 1104900"/>
                  <a:gd name="connsiteY23" fmla="*/ 1104900 h 3629025"/>
                  <a:gd name="connsiteX24" fmla="*/ 923925 w 1104900"/>
                  <a:gd name="connsiteY24" fmla="*/ 1095375 h 3629025"/>
                  <a:gd name="connsiteX25" fmla="*/ 952500 w 1104900"/>
                  <a:gd name="connsiteY25" fmla="*/ 1085850 h 3629025"/>
                  <a:gd name="connsiteX26" fmla="*/ 981075 w 1104900"/>
                  <a:gd name="connsiteY26" fmla="*/ 1066800 h 3629025"/>
                  <a:gd name="connsiteX27" fmla="*/ 1019175 w 1104900"/>
                  <a:gd name="connsiteY27" fmla="*/ 1019175 h 3629025"/>
                  <a:gd name="connsiteX28" fmla="*/ 1028700 w 1104900"/>
                  <a:gd name="connsiteY28" fmla="*/ 990600 h 3629025"/>
                  <a:gd name="connsiteX29" fmla="*/ 1038225 w 1104900"/>
                  <a:gd name="connsiteY29" fmla="*/ 876300 h 3629025"/>
                  <a:gd name="connsiteX30" fmla="*/ 1038225 w 1104900"/>
                  <a:gd name="connsiteY30" fmla="*/ 819150 h 3629025"/>
                  <a:gd name="connsiteX31" fmla="*/ 1009650 w 1104900"/>
                  <a:gd name="connsiteY31" fmla="*/ 809625 h 3629025"/>
                  <a:gd name="connsiteX32" fmla="*/ 1019175 w 1104900"/>
                  <a:gd name="connsiteY32" fmla="*/ 781050 h 3629025"/>
                  <a:gd name="connsiteX33" fmla="*/ 962025 w 1104900"/>
                  <a:gd name="connsiteY33" fmla="*/ 771525 h 3629025"/>
                  <a:gd name="connsiteX34" fmla="*/ 914400 w 1104900"/>
                  <a:gd name="connsiteY34" fmla="*/ 762000 h 3629025"/>
                  <a:gd name="connsiteX35" fmla="*/ 952500 w 1104900"/>
                  <a:gd name="connsiteY35" fmla="*/ 685800 h 3629025"/>
                  <a:gd name="connsiteX36" fmla="*/ 971550 w 1104900"/>
                  <a:gd name="connsiteY36" fmla="*/ 628650 h 3629025"/>
                  <a:gd name="connsiteX37" fmla="*/ 990600 w 1104900"/>
                  <a:gd name="connsiteY37" fmla="*/ 600075 h 3629025"/>
                  <a:gd name="connsiteX38" fmla="*/ 1000125 w 1104900"/>
                  <a:gd name="connsiteY38" fmla="*/ 571500 h 3629025"/>
                  <a:gd name="connsiteX39" fmla="*/ 1028700 w 1104900"/>
                  <a:gd name="connsiteY39" fmla="*/ 466725 h 3629025"/>
                  <a:gd name="connsiteX40" fmla="*/ 1038225 w 1104900"/>
                  <a:gd name="connsiteY40" fmla="*/ 400050 h 3629025"/>
                  <a:gd name="connsiteX41" fmla="*/ 1066800 w 1104900"/>
                  <a:gd name="connsiteY41" fmla="*/ 390525 h 3629025"/>
                  <a:gd name="connsiteX42" fmla="*/ 1085850 w 1104900"/>
                  <a:gd name="connsiteY42" fmla="*/ 276225 h 3629025"/>
                  <a:gd name="connsiteX43" fmla="*/ 1095375 w 1104900"/>
                  <a:gd name="connsiteY43" fmla="*/ 0 h 3629025"/>
                  <a:gd name="connsiteX44" fmla="*/ 0 w 1104900"/>
                  <a:gd name="connsiteY44" fmla="*/ 0 h 3629025"/>
                  <a:gd name="connsiteX45" fmla="*/ 19050 w 1104900"/>
                  <a:gd name="connsiteY45" fmla="*/ 3629025 h 3629025"/>
                  <a:gd name="connsiteX46" fmla="*/ 1042020 w 1104900"/>
                  <a:gd name="connsiteY46" fmla="*/ 3595068 h 3629025"/>
                  <a:gd name="connsiteX0" fmla="*/ 1042020 w 1104900"/>
                  <a:gd name="connsiteY0" fmla="*/ 3667076 h 3667076"/>
                  <a:gd name="connsiteX1" fmla="*/ 1076325 w 1104900"/>
                  <a:gd name="connsiteY1" fmla="*/ 2143125 h 3667076"/>
                  <a:gd name="connsiteX2" fmla="*/ 1076325 w 1104900"/>
                  <a:gd name="connsiteY2" fmla="*/ 2143125 h 3667076"/>
                  <a:gd name="connsiteX3" fmla="*/ 1047750 w 1104900"/>
                  <a:gd name="connsiteY3" fmla="*/ 2066925 h 3667076"/>
                  <a:gd name="connsiteX4" fmla="*/ 1038225 w 1104900"/>
                  <a:gd name="connsiteY4" fmla="*/ 2038350 h 3667076"/>
                  <a:gd name="connsiteX5" fmla="*/ 1019175 w 1104900"/>
                  <a:gd name="connsiteY5" fmla="*/ 2009775 h 3667076"/>
                  <a:gd name="connsiteX6" fmla="*/ 990600 w 1104900"/>
                  <a:gd name="connsiteY6" fmla="*/ 1914525 h 3667076"/>
                  <a:gd name="connsiteX7" fmla="*/ 1000125 w 1104900"/>
                  <a:gd name="connsiteY7" fmla="*/ 1828800 h 3667076"/>
                  <a:gd name="connsiteX8" fmla="*/ 1028700 w 1104900"/>
                  <a:gd name="connsiteY8" fmla="*/ 1771650 h 3667076"/>
                  <a:gd name="connsiteX9" fmla="*/ 1038225 w 1104900"/>
                  <a:gd name="connsiteY9" fmla="*/ 1743075 h 3667076"/>
                  <a:gd name="connsiteX10" fmla="*/ 1047750 w 1104900"/>
                  <a:gd name="connsiteY10" fmla="*/ 1676400 h 3667076"/>
                  <a:gd name="connsiteX11" fmla="*/ 1057275 w 1104900"/>
                  <a:gd name="connsiteY11" fmla="*/ 1504950 h 3667076"/>
                  <a:gd name="connsiteX12" fmla="*/ 1066800 w 1104900"/>
                  <a:gd name="connsiteY12" fmla="*/ 1476375 h 3667076"/>
                  <a:gd name="connsiteX13" fmla="*/ 1076325 w 1104900"/>
                  <a:gd name="connsiteY13" fmla="*/ 1438275 h 3667076"/>
                  <a:gd name="connsiteX14" fmla="*/ 1104900 w 1104900"/>
                  <a:gd name="connsiteY14" fmla="*/ 1304925 h 3667076"/>
                  <a:gd name="connsiteX15" fmla="*/ 1085850 w 1104900"/>
                  <a:gd name="connsiteY15" fmla="*/ 1304925 h 3667076"/>
                  <a:gd name="connsiteX16" fmla="*/ 981075 w 1104900"/>
                  <a:gd name="connsiteY16" fmla="*/ 1295400 h 3667076"/>
                  <a:gd name="connsiteX17" fmla="*/ 923925 w 1104900"/>
                  <a:gd name="connsiteY17" fmla="*/ 1276350 h 3667076"/>
                  <a:gd name="connsiteX18" fmla="*/ 885825 w 1104900"/>
                  <a:gd name="connsiteY18" fmla="*/ 1266825 h 3667076"/>
                  <a:gd name="connsiteX19" fmla="*/ 857250 w 1104900"/>
                  <a:gd name="connsiteY19" fmla="*/ 1247775 h 3667076"/>
                  <a:gd name="connsiteX20" fmla="*/ 847725 w 1104900"/>
                  <a:gd name="connsiteY20" fmla="*/ 1219200 h 3667076"/>
                  <a:gd name="connsiteX21" fmla="*/ 828675 w 1104900"/>
                  <a:gd name="connsiteY21" fmla="*/ 1190625 h 3667076"/>
                  <a:gd name="connsiteX22" fmla="*/ 838200 w 1104900"/>
                  <a:gd name="connsiteY22" fmla="*/ 1123950 h 3667076"/>
                  <a:gd name="connsiteX23" fmla="*/ 895350 w 1104900"/>
                  <a:gd name="connsiteY23" fmla="*/ 1104900 h 3667076"/>
                  <a:gd name="connsiteX24" fmla="*/ 923925 w 1104900"/>
                  <a:gd name="connsiteY24" fmla="*/ 1095375 h 3667076"/>
                  <a:gd name="connsiteX25" fmla="*/ 952500 w 1104900"/>
                  <a:gd name="connsiteY25" fmla="*/ 1085850 h 3667076"/>
                  <a:gd name="connsiteX26" fmla="*/ 981075 w 1104900"/>
                  <a:gd name="connsiteY26" fmla="*/ 1066800 h 3667076"/>
                  <a:gd name="connsiteX27" fmla="*/ 1019175 w 1104900"/>
                  <a:gd name="connsiteY27" fmla="*/ 1019175 h 3667076"/>
                  <a:gd name="connsiteX28" fmla="*/ 1028700 w 1104900"/>
                  <a:gd name="connsiteY28" fmla="*/ 990600 h 3667076"/>
                  <a:gd name="connsiteX29" fmla="*/ 1038225 w 1104900"/>
                  <a:gd name="connsiteY29" fmla="*/ 876300 h 3667076"/>
                  <a:gd name="connsiteX30" fmla="*/ 1038225 w 1104900"/>
                  <a:gd name="connsiteY30" fmla="*/ 819150 h 3667076"/>
                  <a:gd name="connsiteX31" fmla="*/ 1009650 w 1104900"/>
                  <a:gd name="connsiteY31" fmla="*/ 809625 h 3667076"/>
                  <a:gd name="connsiteX32" fmla="*/ 1019175 w 1104900"/>
                  <a:gd name="connsiteY32" fmla="*/ 781050 h 3667076"/>
                  <a:gd name="connsiteX33" fmla="*/ 962025 w 1104900"/>
                  <a:gd name="connsiteY33" fmla="*/ 771525 h 3667076"/>
                  <a:gd name="connsiteX34" fmla="*/ 914400 w 1104900"/>
                  <a:gd name="connsiteY34" fmla="*/ 762000 h 3667076"/>
                  <a:gd name="connsiteX35" fmla="*/ 952500 w 1104900"/>
                  <a:gd name="connsiteY35" fmla="*/ 685800 h 3667076"/>
                  <a:gd name="connsiteX36" fmla="*/ 971550 w 1104900"/>
                  <a:gd name="connsiteY36" fmla="*/ 628650 h 3667076"/>
                  <a:gd name="connsiteX37" fmla="*/ 990600 w 1104900"/>
                  <a:gd name="connsiteY37" fmla="*/ 600075 h 3667076"/>
                  <a:gd name="connsiteX38" fmla="*/ 1000125 w 1104900"/>
                  <a:gd name="connsiteY38" fmla="*/ 571500 h 3667076"/>
                  <a:gd name="connsiteX39" fmla="*/ 1028700 w 1104900"/>
                  <a:gd name="connsiteY39" fmla="*/ 466725 h 3667076"/>
                  <a:gd name="connsiteX40" fmla="*/ 1038225 w 1104900"/>
                  <a:gd name="connsiteY40" fmla="*/ 400050 h 3667076"/>
                  <a:gd name="connsiteX41" fmla="*/ 1066800 w 1104900"/>
                  <a:gd name="connsiteY41" fmla="*/ 390525 h 3667076"/>
                  <a:gd name="connsiteX42" fmla="*/ 1085850 w 1104900"/>
                  <a:gd name="connsiteY42" fmla="*/ 276225 h 3667076"/>
                  <a:gd name="connsiteX43" fmla="*/ 1095375 w 1104900"/>
                  <a:gd name="connsiteY43" fmla="*/ 0 h 3667076"/>
                  <a:gd name="connsiteX44" fmla="*/ 0 w 1104900"/>
                  <a:gd name="connsiteY44" fmla="*/ 0 h 3667076"/>
                  <a:gd name="connsiteX45" fmla="*/ 19050 w 1104900"/>
                  <a:gd name="connsiteY45" fmla="*/ 3629025 h 3667076"/>
                  <a:gd name="connsiteX46" fmla="*/ 1042020 w 1104900"/>
                  <a:gd name="connsiteY46" fmla="*/ 3667076 h 3667076"/>
                  <a:gd name="connsiteX0" fmla="*/ 1042020 w 1104900"/>
                  <a:gd name="connsiteY0" fmla="*/ 3619451 h 3629025"/>
                  <a:gd name="connsiteX1" fmla="*/ 1076325 w 1104900"/>
                  <a:gd name="connsiteY1" fmla="*/ 2143125 h 3629025"/>
                  <a:gd name="connsiteX2" fmla="*/ 1076325 w 1104900"/>
                  <a:gd name="connsiteY2" fmla="*/ 2143125 h 3629025"/>
                  <a:gd name="connsiteX3" fmla="*/ 1047750 w 1104900"/>
                  <a:gd name="connsiteY3" fmla="*/ 2066925 h 3629025"/>
                  <a:gd name="connsiteX4" fmla="*/ 1038225 w 1104900"/>
                  <a:gd name="connsiteY4" fmla="*/ 2038350 h 3629025"/>
                  <a:gd name="connsiteX5" fmla="*/ 1019175 w 1104900"/>
                  <a:gd name="connsiteY5" fmla="*/ 2009775 h 3629025"/>
                  <a:gd name="connsiteX6" fmla="*/ 990600 w 1104900"/>
                  <a:gd name="connsiteY6" fmla="*/ 1914525 h 3629025"/>
                  <a:gd name="connsiteX7" fmla="*/ 1000125 w 1104900"/>
                  <a:gd name="connsiteY7" fmla="*/ 1828800 h 3629025"/>
                  <a:gd name="connsiteX8" fmla="*/ 1028700 w 1104900"/>
                  <a:gd name="connsiteY8" fmla="*/ 1771650 h 3629025"/>
                  <a:gd name="connsiteX9" fmla="*/ 1038225 w 1104900"/>
                  <a:gd name="connsiteY9" fmla="*/ 1743075 h 3629025"/>
                  <a:gd name="connsiteX10" fmla="*/ 1047750 w 1104900"/>
                  <a:gd name="connsiteY10" fmla="*/ 1676400 h 3629025"/>
                  <a:gd name="connsiteX11" fmla="*/ 1057275 w 1104900"/>
                  <a:gd name="connsiteY11" fmla="*/ 1504950 h 3629025"/>
                  <a:gd name="connsiteX12" fmla="*/ 1066800 w 1104900"/>
                  <a:gd name="connsiteY12" fmla="*/ 1476375 h 3629025"/>
                  <a:gd name="connsiteX13" fmla="*/ 1076325 w 1104900"/>
                  <a:gd name="connsiteY13" fmla="*/ 1438275 h 3629025"/>
                  <a:gd name="connsiteX14" fmla="*/ 1104900 w 1104900"/>
                  <a:gd name="connsiteY14" fmla="*/ 1304925 h 3629025"/>
                  <a:gd name="connsiteX15" fmla="*/ 1085850 w 1104900"/>
                  <a:gd name="connsiteY15" fmla="*/ 1304925 h 3629025"/>
                  <a:gd name="connsiteX16" fmla="*/ 981075 w 1104900"/>
                  <a:gd name="connsiteY16" fmla="*/ 1295400 h 3629025"/>
                  <a:gd name="connsiteX17" fmla="*/ 923925 w 1104900"/>
                  <a:gd name="connsiteY17" fmla="*/ 1276350 h 3629025"/>
                  <a:gd name="connsiteX18" fmla="*/ 885825 w 1104900"/>
                  <a:gd name="connsiteY18" fmla="*/ 1266825 h 3629025"/>
                  <a:gd name="connsiteX19" fmla="*/ 857250 w 1104900"/>
                  <a:gd name="connsiteY19" fmla="*/ 1247775 h 3629025"/>
                  <a:gd name="connsiteX20" fmla="*/ 847725 w 1104900"/>
                  <a:gd name="connsiteY20" fmla="*/ 1219200 h 3629025"/>
                  <a:gd name="connsiteX21" fmla="*/ 828675 w 1104900"/>
                  <a:gd name="connsiteY21" fmla="*/ 1190625 h 3629025"/>
                  <a:gd name="connsiteX22" fmla="*/ 838200 w 1104900"/>
                  <a:gd name="connsiteY22" fmla="*/ 1123950 h 3629025"/>
                  <a:gd name="connsiteX23" fmla="*/ 895350 w 1104900"/>
                  <a:gd name="connsiteY23" fmla="*/ 1104900 h 3629025"/>
                  <a:gd name="connsiteX24" fmla="*/ 923925 w 1104900"/>
                  <a:gd name="connsiteY24" fmla="*/ 1095375 h 3629025"/>
                  <a:gd name="connsiteX25" fmla="*/ 952500 w 1104900"/>
                  <a:gd name="connsiteY25" fmla="*/ 1085850 h 3629025"/>
                  <a:gd name="connsiteX26" fmla="*/ 981075 w 1104900"/>
                  <a:gd name="connsiteY26" fmla="*/ 1066800 h 3629025"/>
                  <a:gd name="connsiteX27" fmla="*/ 1019175 w 1104900"/>
                  <a:gd name="connsiteY27" fmla="*/ 1019175 h 3629025"/>
                  <a:gd name="connsiteX28" fmla="*/ 1028700 w 1104900"/>
                  <a:gd name="connsiteY28" fmla="*/ 990600 h 3629025"/>
                  <a:gd name="connsiteX29" fmla="*/ 1038225 w 1104900"/>
                  <a:gd name="connsiteY29" fmla="*/ 876300 h 3629025"/>
                  <a:gd name="connsiteX30" fmla="*/ 1038225 w 1104900"/>
                  <a:gd name="connsiteY30" fmla="*/ 819150 h 3629025"/>
                  <a:gd name="connsiteX31" fmla="*/ 1009650 w 1104900"/>
                  <a:gd name="connsiteY31" fmla="*/ 809625 h 3629025"/>
                  <a:gd name="connsiteX32" fmla="*/ 1019175 w 1104900"/>
                  <a:gd name="connsiteY32" fmla="*/ 781050 h 3629025"/>
                  <a:gd name="connsiteX33" fmla="*/ 962025 w 1104900"/>
                  <a:gd name="connsiteY33" fmla="*/ 771525 h 3629025"/>
                  <a:gd name="connsiteX34" fmla="*/ 914400 w 1104900"/>
                  <a:gd name="connsiteY34" fmla="*/ 762000 h 3629025"/>
                  <a:gd name="connsiteX35" fmla="*/ 952500 w 1104900"/>
                  <a:gd name="connsiteY35" fmla="*/ 685800 h 3629025"/>
                  <a:gd name="connsiteX36" fmla="*/ 971550 w 1104900"/>
                  <a:gd name="connsiteY36" fmla="*/ 628650 h 3629025"/>
                  <a:gd name="connsiteX37" fmla="*/ 990600 w 1104900"/>
                  <a:gd name="connsiteY37" fmla="*/ 600075 h 3629025"/>
                  <a:gd name="connsiteX38" fmla="*/ 1000125 w 1104900"/>
                  <a:gd name="connsiteY38" fmla="*/ 571500 h 3629025"/>
                  <a:gd name="connsiteX39" fmla="*/ 1028700 w 1104900"/>
                  <a:gd name="connsiteY39" fmla="*/ 466725 h 3629025"/>
                  <a:gd name="connsiteX40" fmla="*/ 1038225 w 1104900"/>
                  <a:gd name="connsiteY40" fmla="*/ 400050 h 3629025"/>
                  <a:gd name="connsiteX41" fmla="*/ 1066800 w 1104900"/>
                  <a:gd name="connsiteY41" fmla="*/ 390525 h 3629025"/>
                  <a:gd name="connsiteX42" fmla="*/ 1085850 w 1104900"/>
                  <a:gd name="connsiteY42" fmla="*/ 276225 h 3629025"/>
                  <a:gd name="connsiteX43" fmla="*/ 1095375 w 1104900"/>
                  <a:gd name="connsiteY43" fmla="*/ 0 h 3629025"/>
                  <a:gd name="connsiteX44" fmla="*/ 0 w 1104900"/>
                  <a:gd name="connsiteY44" fmla="*/ 0 h 3629025"/>
                  <a:gd name="connsiteX45" fmla="*/ 19050 w 1104900"/>
                  <a:gd name="connsiteY45" fmla="*/ 3629025 h 3629025"/>
                  <a:gd name="connsiteX46" fmla="*/ 1042020 w 1104900"/>
                  <a:gd name="connsiteY46" fmla="*/ 3619451 h 3629025"/>
                  <a:gd name="connsiteX0" fmla="*/ 1042020 w 1104900"/>
                  <a:gd name="connsiteY0" fmla="*/ 3667076 h 3667076"/>
                  <a:gd name="connsiteX1" fmla="*/ 1076325 w 1104900"/>
                  <a:gd name="connsiteY1" fmla="*/ 2143125 h 3667076"/>
                  <a:gd name="connsiteX2" fmla="*/ 1076325 w 1104900"/>
                  <a:gd name="connsiteY2" fmla="*/ 2143125 h 3667076"/>
                  <a:gd name="connsiteX3" fmla="*/ 1047750 w 1104900"/>
                  <a:gd name="connsiteY3" fmla="*/ 2066925 h 3667076"/>
                  <a:gd name="connsiteX4" fmla="*/ 1038225 w 1104900"/>
                  <a:gd name="connsiteY4" fmla="*/ 2038350 h 3667076"/>
                  <a:gd name="connsiteX5" fmla="*/ 1019175 w 1104900"/>
                  <a:gd name="connsiteY5" fmla="*/ 2009775 h 3667076"/>
                  <a:gd name="connsiteX6" fmla="*/ 990600 w 1104900"/>
                  <a:gd name="connsiteY6" fmla="*/ 1914525 h 3667076"/>
                  <a:gd name="connsiteX7" fmla="*/ 1000125 w 1104900"/>
                  <a:gd name="connsiteY7" fmla="*/ 1828800 h 3667076"/>
                  <a:gd name="connsiteX8" fmla="*/ 1028700 w 1104900"/>
                  <a:gd name="connsiteY8" fmla="*/ 1771650 h 3667076"/>
                  <a:gd name="connsiteX9" fmla="*/ 1038225 w 1104900"/>
                  <a:gd name="connsiteY9" fmla="*/ 1743075 h 3667076"/>
                  <a:gd name="connsiteX10" fmla="*/ 1047750 w 1104900"/>
                  <a:gd name="connsiteY10" fmla="*/ 1676400 h 3667076"/>
                  <a:gd name="connsiteX11" fmla="*/ 1057275 w 1104900"/>
                  <a:gd name="connsiteY11" fmla="*/ 1504950 h 3667076"/>
                  <a:gd name="connsiteX12" fmla="*/ 1066800 w 1104900"/>
                  <a:gd name="connsiteY12" fmla="*/ 1476375 h 3667076"/>
                  <a:gd name="connsiteX13" fmla="*/ 1076325 w 1104900"/>
                  <a:gd name="connsiteY13" fmla="*/ 1438275 h 3667076"/>
                  <a:gd name="connsiteX14" fmla="*/ 1104900 w 1104900"/>
                  <a:gd name="connsiteY14" fmla="*/ 1304925 h 3667076"/>
                  <a:gd name="connsiteX15" fmla="*/ 1085850 w 1104900"/>
                  <a:gd name="connsiteY15" fmla="*/ 1304925 h 3667076"/>
                  <a:gd name="connsiteX16" fmla="*/ 981075 w 1104900"/>
                  <a:gd name="connsiteY16" fmla="*/ 1295400 h 3667076"/>
                  <a:gd name="connsiteX17" fmla="*/ 923925 w 1104900"/>
                  <a:gd name="connsiteY17" fmla="*/ 1276350 h 3667076"/>
                  <a:gd name="connsiteX18" fmla="*/ 885825 w 1104900"/>
                  <a:gd name="connsiteY18" fmla="*/ 1266825 h 3667076"/>
                  <a:gd name="connsiteX19" fmla="*/ 857250 w 1104900"/>
                  <a:gd name="connsiteY19" fmla="*/ 1247775 h 3667076"/>
                  <a:gd name="connsiteX20" fmla="*/ 847725 w 1104900"/>
                  <a:gd name="connsiteY20" fmla="*/ 1219200 h 3667076"/>
                  <a:gd name="connsiteX21" fmla="*/ 828675 w 1104900"/>
                  <a:gd name="connsiteY21" fmla="*/ 1190625 h 3667076"/>
                  <a:gd name="connsiteX22" fmla="*/ 838200 w 1104900"/>
                  <a:gd name="connsiteY22" fmla="*/ 1123950 h 3667076"/>
                  <a:gd name="connsiteX23" fmla="*/ 895350 w 1104900"/>
                  <a:gd name="connsiteY23" fmla="*/ 1104900 h 3667076"/>
                  <a:gd name="connsiteX24" fmla="*/ 923925 w 1104900"/>
                  <a:gd name="connsiteY24" fmla="*/ 1095375 h 3667076"/>
                  <a:gd name="connsiteX25" fmla="*/ 952500 w 1104900"/>
                  <a:gd name="connsiteY25" fmla="*/ 1085850 h 3667076"/>
                  <a:gd name="connsiteX26" fmla="*/ 981075 w 1104900"/>
                  <a:gd name="connsiteY26" fmla="*/ 1066800 h 3667076"/>
                  <a:gd name="connsiteX27" fmla="*/ 1019175 w 1104900"/>
                  <a:gd name="connsiteY27" fmla="*/ 1019175 h 3667076"/>
                  <a:gd name="connsiteX28" fmla="*/ 1028700 w 1104900"/>
                  <a:gd name="connsiteY28" fmla="*/ 990600 h 3667076"/>
                  <a:gd name="connsiteX29" fmla="*/ 1038225 w 1104900"/>
                  <a:gd name="connsiteY29" fmla="*/ 876300 h 3667076"/>
                  <a:gd name="connsiteX30" fmla="*/ 1038225 w 1104900"/>
                  <a:gd name="connsiteY30" fmla="*/ 819150 h 3667076"/>
                  <a:gd name="connsiteX31" fmla="*/ 1009650 w 1104900"/>
                  <a:gd name="connsiteY31" fmla="*/ 809625 h 3667076"/>
                  <a:gd name="connsiteX32" fmla="*/ 1019175 w 1104900"/>
                  <a:gd name="connsiteY32" fmla="*/ 781050 h 3667076"/>
                  <a:gd name="connsiteX33" fmla="*/ 962025 w 1104900"/>
                  <a:gd name="connsiteY33" fmla="*/ 771525 h 3667076"/>
                  <a:gd name="connsiteX34" fmla="*/ 914400 w 1104900"/>
                  <a:gd name="connsiteY34" fmla="*/ 762000 h 3667076"/>
                  <a:gd name="connsiteX35" fmla="*/ 952500 w 1104900"/>
                  <a:gd name="connsiteY35" fmla="*/ 685800 h 3667076"/>
                  <a:gd name="connsiteX36" fmla="*/ 971550 w 1104900"/>
                  <a:gd name="connsiteY36" fmla="*/ 628650 h 3667076"/>
                  <a:gd name="connsiteX37" fmla="*/ 990600 w 1104900"/>
                  <a:gd name="connsiteY37" fmla="*/ 600075 h 3667076"/>
                  <a:gd name="connsiteX38" fmla="*/ 1000125 w 1104900"/>
                  <a:gd name="connsiteY38" fmla="*/ 571500 h 3667076"/>
                  <a:gd name="connsiteX39" fmla="*/ 1028700 w 1104900"/>
                  <a:gd name="connsiteY39" fmla="*/ 466725 h 3667076"/>
                  <a:gd name="connsiteX40" fmla="*/ 1038225 w 1104900"/>
                  <a:gd name="connsiteY40" fmla="*/ 400050 h 3667076"/>
                  <a:gd name="connsiteX41" fmla="*/ 1066800 w 1104900"/>
                  <a:gd name="connsiteY41" fmla="*/ 390525 h 3667076"/>
                  <a:gd name="connsiteX42" fmla="*/ 1085850 w 1104900"/>
                  <a:gd name="connsiteY42" fmla="*/ 276225 h 3667076"/>
                  <a:gd name="connsiteX43" fmla="*/ 1095375 w 1104900"/>
                  <a:gd name="connsiteY43" fmla="*/ 0 h 3667076"/>
                  <a:gd name="connsiteX44" fmla="*/ 0 w 1104900"/>
                  <a:gd name="connsiteY44" fmla="*/ 0 h 3667076"/>
                  <a:gd name="connsiteX45" fmla="*/ 19050 w 1104900"/>
                  <a:gd name="connsiteY45" fmla="*/ 3629025 h 3667076"/>
                  <a:gd name="connsiteX46" fmla="*/ 1042020 w 1104900"/>
                  <a:gd name="connsiteY46" fmla="*/ 3667076 h 3667076"/>
                  <a:gd name="connsiteX0" fmla="*/ 1042020 w 1104900"/>
                  <a:gd name="connsiteY0" fmla="*/ 3667076 h 3667076"/>
                  <a:gd name="connsiteX1" fmla="*/ 1076325 w 1104900"/>
                  <a:gd name="connsiteY1" fmla="*/ 2143125 h 3667076"/>
                  <a:gd name="connsiteX2" fmla="*/ 1076325 w 1104900"/>
                  <a:gd name="connsiteY2" fmla="*/ 2143125 h 3667076"/>
                  <a:gd name="connsiteX3" fmla="*/ 1047750 w 1104900"/>
                  <a:gd name="connsiteY3" fmla="*/ 2066925 h 3667076"/>
                  <a:gd name="connsiteX4" fmla="*/ 1038225 w 1104900"/>
                  <a:gd name="connsiteY4" fmla="*/ 2038350 h 3667076"/>
                  <a:gd name="connsiteX5" fmla="*/ 1019175 w 1104900"/>
                  <a:gd name="connsiteY5" fmla="*/ 2009775 h 3667076"/>
                  <a:gd name="connsiteX6" fmla="*/ 990600 w 1104900"/>
                  <a:gd name="connsiteY6" fmla="*/ 1914525 h 3667076"/>
                  <a:gd name="connsiteX7" fmla="*/ 1000125 w 1104900"/>
                  <a:gd name="connsiteY7" fmla="*/ 1828800 h 3667076"/>
                  <a:gd name="connsiteX8" fmla="*/ 1028700 w 1104900"/>
                  <a:gd name="connsiteY8" fmla="*/ 1771650 h 3667076"/>
                  <a:gd name="connsiteX9" fmla="*/ 1038225 w 1104900"/>
                  <a:gd name="connsiteY9" fmla="*/ 1743075 h 3667076"/>
                  <a:gd name="connsiteX10" fmla="*/ 1047750 w 1104900"/>
                  <a:gd name="connsiteY10" fmla="*/ 1676400 h 3667076"/>
                  <a:gd name="connsiteX11" fmla="*/ 1057275 w 1104900"/>
                  <a:gd name="connsiteY11" fmla="*/ 1504950 h 3667076"/>
                  <a:gd name="connsiteX12" fmla="*/ 1066800 w 1104900"/>
                  <a:gd name="connsiteY12" fmla="*/ 1476375 h 3667076"/>
                  <a:gd name="connsiteX13" fmla="*/ 1076325 w 1104900"/>
                  <a:gd name="connsiteY13" fmla="*/ 1438275 h 3667076"/>
                  <a:gd name="connsiteX14" fmla="*/ 1104900 w 1104900"/>
                  <a:gd name="connsiteY14" fmla="*/ 1304925 h 3667076"/>
                  <a:gd name="connsiteX15" fmla="*/ 1085850 w 1104900"/>
                  <a:gd name="connsiteY15" fmla="*/ 1304925 h 3667076"/>
                  <a:gd name="connsiteX16" fmla="*/ 981075 w 1104900"/>
                  <a:gd name="connsiteY16" fmla="*/ 1295400 h 3667076"/>
                  <a:gd name="connsiteX17" fmla="*/ 923925 w 1104900"/>
                  <a:gd name="connsiteY17" fmla="*/ 1276350 h 3667076"/>
                  <a:gd name="connsiteX18" fmla="*/ 885825 w 1104900"/>
                  <a:gd name="connsiteY18" fmla="*/ 1266825 h 3667076"/>
                  <a:gd name="connsiteX19" fmla="*/ 857250 w 1104900"/>
                  <a:gd name="connsiteY19" fmla="*/ 1247775 h 3667076"/>
                  <a:gd name="connsiteX20" fmla="*/ 847725 w 1104900"/>
                  <a:gd name="connsiteY20" fmla="*/ 1219200 h 3667076"/>
                  <a:gd name="connsiteX21" fmla="*/ 828675 w 1104900"/>
                  <a:gd name="connsiteY21" fmla="*/ 1190625 h 3667076"/>
                  <a:gd name="connsiteX22" fmla="*/ 838200 w 1104900"/>
                  <a:gd name="connsiteY22" fmla="*/ 1123950 h 3667076"/>
                  <a:gd name="connsiteX23" fmla="*/ 895350 w 1104900"/>
                  <a:gd name="connsiteY23" fmla="*/ 1104900 h 3667076"/>
                  <a:gd name="connsiteX24" fmla="*/ 923925 w 1104900"/>
                  <a:gd name="connsiteY24" fmla="*/ 1095375 h 3667076"/>
                  <a:gd name="connsiteX25" fmla="*/ 952500 w 1104900"/>
                  <a:gd name="connsiteY25" fmla="*/ 1085850 h 3667076"/>
                  <a:gd name="connsiteX26" fmla="*/ 981075 w 1104900"/>
                  <a:gd name="connsiteY26" fmla="*/ 1066800 h 3667076"/>
                  <a:gd name="connsiteX27" fmla="*/ 1019175 w 1104900"/>
                  <a:gd name="connsiteY27" fmla="*/ 1019175 h 3667076"/>
                  <a:gd name="connsiteX28" fmla="*/ 1028700 w 1104900"/>
                  <a:gd name="connsiteY28" fmla="*/ 990600 h 3667076"/>
                  <a:gd name="connsiteX29" fmla="*/ 1038225 w 1104900"/>
                  <a:gd name="connsiteY29" fmla="*/ 876300 h 3667076"/>
                  <a:gd name="connsiteX30" fmla="*/ 1038225 w 1104900"/>
                  <a:gd name="connsiteY30" fmla="*/ 819150 h 3667076"/>
                  <a:gd name="connsiteX31" fmla="*/ 1009650 w 1104900"/>
                  <a:gd name="connsiteY31" fmla="*/ 809625 h 3667076"/>
                  <a:gd name="connsiteX32" fmla="*/ 1019175 w 1104900"/>
                  <a:gd name="connsiteY32" fmla="*/ 781050 h 3667076"/>
                  <a:gd name="connsiteX33" fmla="*/ 962025 w 1104900"/>
                  <a:gd name="connsiteY33" fmla="*/ 771525 h 3667076"/>
                  <a:gd name="connsiteX34" fmla="*/ 914400 w 1104900"/>
                  <a:gd name="connsiteY34" fmla="*/ 762000 h 3667076"/>
                  <a:gd name="connsiteX35" fmla="*/ 952500 w 1104900"/>
                  <a:gd name="connsiteY35" fmla="*/ 685800 h 3667076"/>
                  <a:gd name="connsiteX36" fmla="*/ 971550 w 1104900"/>
                  <a:gd name="connsiteY36" fmla="*/ 628650 h 3667076"/>
                  <a:gd name="connsiteX37" fmla="*/ 990600 w 1104900"/>
                  <a:gd name="connsiteY37" fmla="*/ 600075 h 3667076"/>
                  <a:gd name="connsiteX38" fmla="*/ 1000125 w 1104900"/>
                  <a:gd name="connsiteY38" fmla="*/ 571500 h 3667076"/>
                  <a:gd name="connsiteX39" fmla="*/ 1028700 w 1104900"/>
                  <a:gd name="connsiteY39" fmla="*/ 466725 h 3667076"/>
                  <a:gd name="connsiteX40" fmla="*/ 1038225 w 1104900"/>
                  <a:gd name="connsiteY40" fmla="*/ 400050 h 3667076"/>
                  <a:gd name="connsiteX41" fmla="*/ 1066800 w 1104900"/>
                  <a:gd name="connsiteY41" fmla="*/ 390525 h 3667076"/>
                  <a:gd name="connsiteX42" fmla="*/ 1085850 w 1104900"/>
                  <a:gd name="connsiteY42" fmla="*/ 276225 h 3667076"/>
                  <a:gd name="connsiteX43" fmla="*/ 1095375 w 1104900"/>
                  <a:gd name="connsiteY43" fmla="*/ 0 h 3667076"/>
                  <a:gd name="connsiteX44" fmla="*/ 0 w 1104900"/>
                  <a:gd name="connsiteY44" fmla="*/ 0 h 3667076"/>
                  <a:gd name="connsiteX45" fmla="*/ 33908 w 1104900"/>
                  <a:gd name="connsiteY45" fmla="*/ 3667075 h 3667076"/>
                  <a:gd name="connsiteX46" fmla="*/ 1042020 w 1104900"/>
                  <a:gd name="connsiteY46" fmla="*/ 3667076 h 366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04900" h="3667076">
                    <a:moveTo>
                      <a:pt x="1042020" y="3667076"/>
                    </a:moveTo>
                    <a:lnTo>
                      <a:pt x="1076325" y="2143125"/>
                    </a:lnTo>
                    <a:lnTo>
                      <a:pt x="1076325" y="2143125"/>
                    </a:lnTo>
                    <a:cubicBezTo>
                      <a:pt x="1066800" y="2117725"/>
                      <a:pt x="1057021" y="2092419"/>
                      <a:pt x="1047750" y="2066925"/>
                    </a:cubicBezTo>
                    <a:cubicBezTo>
                      <a:pt x="1044319" y="2057489"/>
                      <a:pt x="1042715" y="2047330"/>
                      <a:pt x="1038225" y="2038350"/>
                    </a:cubicBezTo>
                    <a:cubicBezTo>
                      <a:pt x="1033105" y="2028111"/>
                      <a:pt x="1023824" y="2020236"/>
                      <a:pt x="1019175" y="2009775"/>
                    </a:cubicBezTo>
                    <a:cubicBezTo>
                      <a:pt x="1005924" y="1979960"/>
                      <a:pt x="998516" y="1946190"/>
                      <a:pt x="990600" y="1914525"/>
                    </a:cubicBezTo>
                    <a:cubicBezTo>
                      <a:pt x="993775" y="1885950"/>
                      <a:pt x="995398" y="1857160"/>
                      <a:pt x="1000125" y="1828800"/>
                    </a:cubicBezTo>
                    <a:cubicBezTo>
                      <a:pt x="1006110" y="1792888"/>
                      <a:pt x="1012244" y="1804562"/>
                      <a:pt x="1028700" y="1771650"/>
                    </a:cubicBezTo>
                    <a:cubicBezTo>
                      <a:pt x="1033190" y="1762670"/>
                      <a:pt x="1035050" y="1752600"/>
                      <a:pt x="1038225" y="1743075"/>
                    </a:cubicBezTo>
                    <a:cubicBezTo>
                      <a:pt x="1041400" y="1720850"/>
                      <a:pt x="1045960" y="1698779"/>
                      <a:pt x="1047750" y="1676400"/>
                    </a:cubicBezTo>
                    <a:cubicBezTo>
                      <a:pt x="1052314" y="1619344"/>
                      <a:pt x="1051848" y="1561930"/>
                      <a:pt x="1057275" y="1504950"/>
                    </a:cubicBezTo>
                    <a:cubicBezTo>
                      <a:pt x="1058227" y="1494955"/>
                      <a:pt x="1064042" y="1486029"/>
                      <a:pt x="1066800" y="1476375"/>
                    </a:cubicBezTo>
                    <a:cubicBezTo>
                      <a:pt x="1070396" y="1463788"/>
                      <a:pt x="1076325" y="1438275"/>
                      <a:pt x="1076325" y="1438275"/>
                    </a:cubicBezTo>
                    <a:lnTo>
                      <a:pt x="1104900" y="1304925"/>
                    </a:lnTo>
                    <a:lnTo>
                      <a:pt x="1085850" y="1304925"/>
                    </a:lnTo>
                    <a:cubicBezTo>
                      <a:pt x="1050925" y="1301750"/>
                      <a:pt x="1015610" y="1301494"/>
                      <a:pt x="981075" y="1295400"/>
                    </a:cubicBezTo>
                    <a:cubicBezTo>
                      <a:pt x="961300" y="1291910"/>
                      <a:pt x="943406" y="1281220"/>
                      <a:pt x="923925" y="1276350"/>
                    </a:cubicBezTo>
                    <a:lnTo>
                      <a:pt x="885825" y="1266825"/>
                    </a:lnTo>
                    <a:cubicBezTo>
                      <a:pt x="876300" y="1260475"/>
                      <a:pt x="864401" y="1256714"/>
                      <a:pt x="857250" y="1247775"/>
                    </a:cubicBezTo>
                    <a:cubicBezTo>
                      <a:pt x="850978" y="1239935"/>
                      <a:pt x="852215" y="1228180"/>
                      <a:pt x="847725" y="1219200"/>
                    </a:cubicBezTo>
                    <a:cubicBezTo>
                      <a:pt x="842605" y="1208961"/>
                      <a:pt x="835025" y="1200150"/>
                      <a:pt x="828675" y="1190625"/>
                    </a:cubicBezTo>
                    <a:cubicBezTo>
                      <a:pt x="831850" y="1168400"/>
                      <a:pt x="824417" y="1141671"/>
                      <a:pt x="838200" y="1123950"/>
                    </a:cubicBezTo>
                    <a:cubicBezTo>
                      <a:pt x="850528" y="1108099"/>
                      <a:pt x="876300" y="1111250"/>
                      <a:pt x="895350" y="1104900"/>
                    </a:cubicBezTo>
                    <a:lnTo>
                      <a:pt x="923925" y="1095375"/>
                    </a:lnTo>
                    <a:cubicBezTo>
                      <a:pt x="933450" y="1092200"/>
                      <a:pt x="944146" y="1091419"/>
                      <a:pt x="952500" y="1085850"/>
                    </a:cubicBezTo>
                    <a:lnTo>
                      <a:pt x="981075" y="1066800"/>
                    </a:lnTo>
                    <a:cubicBezTo>
                      <a:pt x="1005016" y="994976"/>
                      <a:pt x="969936" y="1080723"/>
                      <a:pt x="1019175" y="1019175"/>
                    </a:cubicBezTo>
                    <a:cubicBezTo>
                      <a:pt x="1025447" y="1011335"/>
                      <a:pt x="1025525" y="1000125"/>
                      <a:pt x="1028700" y="990600"/>
                    </a:cubicBezTo>
                    <a:cubicBezTo>
                      <a:pt x="1031875" y="952500"/>
                      <a:pt x="1033172" y="914197"/>
                      <a:pt x="1038225" y="876300"/>
                    </a:cubicBezTo>
                    <a:cubicBezTo>
                      <a:pt x="1041213" y="853888"/>
                      <a:pt x="1060637" y="841562"/>
                      <a:pt x="1038225" y="819150"/>
                    </a:cubicBezTo>
                    <a:cubicBezTo>
                      <a:pt x="1031125" y="812050"/>
                      <a:pt x="1019175" y="812800"/>
                      <a:pt x="1009650" y="809625"/>
                    </a:cubicBezTo>
                    <a:cubicBezTo>
                      <a:pt x="1012825" y="800100"/>
                      <a:pt x="1022904" y="790372"/>
                      <a:pt x="1019175" y="781050"/>
                    </a:cubicBezTo>
                    <a:cubicBezTo>
                      <a:pt x="1006141" y="748466"/>
                      <a:pt x="980503" y="765366"/>
                      <a:pt x="962025" y="771525"/>
                    </a:cubicBezTo>
                    <a:cubicBezTo>
                      <a:pt x="946150" y="768350"/>
                      <a:pt x="922432" y="776056"/>
                      <a:pt x="914400" y="762000"/>
                    </a:cubicBezTo>
                    <a:cubicBezTo>
                      <a:pt x="889226" y="717945"/>
                      <a:pt x="929539" y="701107"/>
                      <a:pt x="952500" y="685800"/>
                    </a:cubicBezTo>
                    <a:cubicBezTo>
                      <a:pt x="958850" y="666750"/>
                      <a:pt x="960411" y="645358"/>
                      <a:pt x="971550" y="628650"/>
                    </a:cubicBezTo>
                    <a:cubicBezTo>
                      <a:pt x="977900" y="619125"/>
                      <a:pt x="985480" y="610314"/>
                      <a:pt x="990600" y="600075"/>
                    </a:cubicBezTo>
                    <a:cubicBezTo>
                      <a:pt x="995090" y="591095"/>
                      <a:pt x="997483" y="581186"/>
                      <a:pt x="1000125" y="571500"/>
                    </a:cubicBezTo>
                    <a:cubicBezTo>
                      <a:pt x="1032353" y="453332"/>
                      <a:pt x="1006776" y="532497"/>
                      <a:pt x="1028700" y="466725"/>
                    </a:cubicBezTo>
                    <a:cubicBezTo>
                      <a:pt x="1031875" y="444500"/>
                      <a:pt x="1028185" y="420130"/>
                      <a:pt x="1038225" y="400050"/>
                    </a:cubicBezTo>
                    <a:cubicBezTo>
                      <a:pt x="1042715" y="391070"/>
                      <a:pt x="1066800" y="390525"/>
                      <a:pt x="1066800" y="390525"/>
                    </a:cubicBezTo>
                    <a:lnTo>
                      <a:pt x="1085850" y="276225"/>
                    </a:lnTo>
                    <a:lnTo>
                      <a:pt x="1095375" y="0"/>
                    </a:lnTo>
                    <a:lnTo>
                      <a:pt x="0" y="0"/>
                    </a:lnTo>
                    <a:lnTo>
                      <a:pt x="33908" y="3667075"/>
                    </a:lnTo>
                    <a:lnTo>
                      <a:pt x="1042020" y="366707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21" name="Gruppieren 32"/>
              <p:cNvGrpSpPr/>
              <p:nvPr/>
            </p:nvGrpSpPr>
            <p:grpSpPr>
              <a:xfrm>
                <a:off x="1899348" y="1910175"/>
                <a:ext cx="4156245" cy="2157372"/>
                <a:chOff x="1907704" y="3501008"/>
                <a:chExt cx="4156245" cy="2157372"/>
              </a:xfrm>
            </p:grpSpPr>
            <p:sp>
              <p:nvSpPr>
                <p:cNvPr id="231" name="Freihandform 230"/>
                <p:cNvSpPr/>
                <p:nvPr/>
              </p:nvSpPr>
              <p:spPr>
                <a:xfrm>
                  <a:off x="1907704" y="3501008"/>
                  <a:ext cx="4156245" cy="2152976"/>
                </a:xfrm>
                <a:custGeom>
                  <a:avLst/>
                  <a:gdLst>
                    <a:gd name="connsiteX0" fmla="*/ 95250 w 4156245"/>
                    <a:gd name="connsiteY0" fmla="*/ 1400175 h 2152976"/>
                    <a:gd name="connsiteX1" fmla="*/ 95250 w 4156245"/>
                    <a:gd name="connsiteY1" fmla="*/ 1400175 h 2152976"/>
                    <a:gd name="connsiteX2" fmla="*/ 171450 w 4156245"/>
                    <a:gd name="connsiteY2" fmla="*/ 1447800 h 2152976"/>
                    <a:gd name="connsiteX3" fmla="*/ 228600 w 4156245"/>
                    <a:gd name="connsiteY3" fmla="*/ 1466850 h 2152976"/>
                    <a:gd name="connsiteX4" fmla="*/ 257175 w 4156245"/>
                    <a:gd name="connsiteY4" fmla="*/ 1476375 h 2152976"/>
                    <a:gd name="connsiteX5" fmla="*/ 323850 w 4156245"/>
                    <a:gd name="connsiteY5" fmla="*/ 1495425 h 2152976"/>
                    <a:gd name="connsiteX6" fmla="*/ 381000 w 4156245"/>
                    <a:gd name="connsiteY6" fmla="*/ 1533525 h 2152976"/>
                    <a:gd name="connsiteX7" fmla="*/ 409575 w 4156245"/>
                    <a:gd name="connsiteY7" fmla="*/ 1543050 h 2152976"/>
                    <a:gd name="connsiteX8" fmla="*/ 438150 w 4156245"/>
                    <a:gd name="connsiteY8" fmla="*/ 1562100 h 2152976"/>
                    <a:gd name="connsiteX9" fmla="*/ 495300 w 4156245"/>
                    <a:gd name="connsiteY9" fmla="*/ 1581150 h 2152976"/>
                    <a:gd name="connsiteX10" fmla="*/ 523875 w 4156245"/>
                    <a:gd name="connsiteY10" fmla="*/ 1590675 h 2152976"/>
                    <a:gd name="connsiteX11" fmla="*/ 552450 w 4156245"/>
                    <a:gd name="connsiteY11" fmla="*/ 1609725 h 2152976"/>
                    <a:gd name="connsiteX12" fmla="*/ 609600 w 4156245"/>
                    <a:gd name="connsiteY12" fmla="*/ 1628775 h 2152976"/>
                    <a:gd name="connsiteX13" fmla="*/ 638175 w 4156245"/>
                    <a:gd name="connsiteY13" fmla="*/ 1638300 h 2152976"/>
                    <a:gd name="connsiteX14" fmla="*/ 666750 w 4156245"/>
                    <a:gd name="connsiteY14" fmla="*/ 1657350 h 2152976"/>
                    <a:gd name="connsiteX15" fmla="*/ 723900 w 4156245"/>
                    <a:gd name="connsiteY15" fmla="*/ 1676400 h 2152976"/>
                    <a:gd name="connsiteX16" fmla="*/ 809625 w 4156245"/>
                    <a:gd name="connsiteY16" fmla="*/ 1714500 h 2152976"/>
                    <a:gd name="connsiteX17" fmla="*/ 866775 w 4156245"/>
                    <a:gd name="connsiteY17" fmla="*/ 1733550 h 2152976"/>
                    <a:gd name="connsiteX18" fmla="*/ 895350 w 4156245"/>
                    <a:gd name="connsiteY18" fmla="*/ 1743075 h 2152976"/>
                    <a:gd name="connsiteX19" fmla="*/ 923925 w 4156245"/>
                    <a:gd name="connsiteY19" fmla="*/ 1762125 h 2152976"/>
                    <a:gd name="connsiteX20" fmla="*/ 981075 w 4156245"/>
                    <a:gd name="connsiteY20" fmla="*/ 1781175 h 2152976"/>
                    <a:gd name="connsiteX21" fmla="*/ 1009650 w 4156245"/>
                    <a:gd name="connsiteY21" fmla="*/ 1800225 h 2152976"/>
                    <a:gd name="connsiteX22" fmla="*/ 1066800 w 4156245"/>
                    <a:gd name="connsiteY22" fmla="*/ 1819275 h 2152976"/>
                    <a:gd name="connsiteX23" fmla="*/ 1095375 w 4156245"/>
                    <a:gd name="connsiteY23" fmla="*/ 1828800 h 2152976"/>
                    <a:gd name="connsiteX24" fmla="*/ 1123950 w 4156245"/>
                    <a:gd name="connsiteY24" fmla="*/ 1838325 h 2152976"/>
                    <a:gd name="connsiteX25" fmla="*/ 1190625 w 4156245"/>
                    <a:gd name="connsiteY25" fmla="*/ 1866900 h 2152976"/>
                    <a:gd name="connsiteX26" fmla="*/ 1238250 w 4156245"/>
                    <a:gd name="connsiteY26" fmla="*/ 1876425 h 2152976"/>
                    <a:gd name="connsiteX27" fmla="*/ 1266825 w 4156245"/>
                    <a:gd name="connsiteY27" fmla="*/ 1885950 h 2152976"/>
                    <a:gd name="connsiteX28" fmla="*/ 1457325 w 4156245"/>
                    <a:gd name="connsiteY28" fmla="*/ 1895475 h 2152976"/>
                    <a:gd name="connsiteX29" fmla="*/ 1552575 w 4156245"/>
                    <a:gd name="connsiteY29" fmla="*/ 1885950 h 2152976"/>
                    <a:gd name="connsiteX30" fmla="*/ 1581150 w 4156245"/>
                    <a:gd name="connsiteY30" fmla="*/ 1895475 h 2152976"/>
                    <a:gd name="connsiteX31" fmla="*/ 1628775 w 4156245"/>
                    <a:gd name="connsiteY31" fmla="*/ 1962150 h 2152976"/>
                    <a:gd name="connsiteX32" fmla="*/ 1724025 w 4156245"/>
                    <a:gd name="connsiteY32" fmla="*/ 1914525 h 2152976"/>
                    <a:gd name="connsiteX33" fmla="*/ 1724025 w 4156245"/>
                    <a:gd name="connsiteY33" fmla="*/ 1914525 h 2152976"/>
                    <a:gd name="connsiteX34" fmla="*/ 1781175 w 4156245"/>
                    <a:gd name="connsiteY34" fmla="*/ 1895475 h 2152976"/>
                    <a:gd name="connsiteX35" fmla="*/ 1809750 w 4156245"/>
                    <a:gd name="connsiteY35" fmla="*/ 1876425 h 2152976"/>
                    <a:gd name="connsiteX36" fmla="*/ 1914525 w 4156245"/>
                    <a:gd name="connsiteY36" fmla="*/ 1857375 h 2152976"/>
                    <a:gd name="connsiteX37" fmla="*/ 1952625 w 4156245"/>
                    <a:gd name="connsiteY37" fmla="*/ 1847850 h 2152976"/>
                    <a:gd name="connsiteX38" fmla="*/ 2409825 w 4156245"/>
                    <a:gd name="connsiteY38" fmla="*/ 1857375 h 2152976"/>
                    <a:gd name="connsiteX39" fmla="*/ 2495550 w 4156245"/>
                    <a:gd name="connsiteY39" fmla="*/ 1895475 h 2152976"/>
                    <a:gd name="connsiteX40" fmla="*/ 2571750 w 4156245"/>
                    <a:gd name="connsiteY40" fmla="*/ 1905000 h 2152976"/>
                    <a:gd name="connsiteX41" fmla="*/ 2657475 w 4156245"/>
                    <a:gd name="connsiteY41" fmla="*/ 1943100 h 2152976"/>
                    <a:gd name="connsiteX42" fmla="*/ 2790825 w 4156245"/>
                    <a:gd name="connsiteY42" fmla="*/ 1905000 h 2152976"/>
                    <a:gd name="connsiteX43" fmla="*/ 2905125 w 4156245"/>
                    <a:gd name="connsiteY43" fmla="*/ 1981200 h 2152976"/>
                    <a:gd name="connsiteX44" fmla="*/ 2981325 w 4156245"/>
                    <a:gd name="connsiteY44" fmla="*/ 2057400 h 2152976"/>
                    <a:gd name="connsiteX45" fmla="*/ 3105150 w 4156245"/>
                    <a:gd name="connsiteY45" fmla="*/ 2038350 h 2152976"/>
                    <a:gd name="connsiteX46" fmla="*/ 3200400 w 4156245"/>
                    <a:gd name="connsiteY46" fmla="*/ 2028825 h 2152976"/>
                    <a:gd name="connsiteX47" fmla="*/ 3228975 w 4156245"/>
                    <a:gd name="connsiteY47" fmla="*/ 2019300 h 2152976"/>
                    <a:gd name="connsiteX48" fmla="*/ 3267075 w 4156245"/>
                    <a:gd name="connsiteY48" fmla="*/ 2009775 h 2152976"/>
                    <a:gd name="connsiteX49" fmla="*/ 3457575 w 4156245"/>
                    <a:gd name="connsiteY49" fmla="*/ 2028825 h 2152976"/>
                    <a:gd name="connsiteX50" fmla="*/ 3514725 w 4156245"/>
                    <a:gd name="connsiteY50" fmla="*/ 2057400 h 2152976"/>
                    <a:gd name="connsiteX51" fmla="*/ 3562350 w 4156245"/>
                    <a:gd name="connsiteY51" fmla="*/ 2066925 h 2152976"/>
                    <a:gd name="connsiteX52" fmla="*/ 3590925 w 4156245"/>
                    <a:gd name="connsiteY52" fmla="*/ 2038350 h 2152976"/>
                    <a:gd name="connsiteX53" fmla="*/ 3695700 w 4156245"/>
                    <a:gd name="connsiteY53" fmla="*/ 2066925 h 2152976"/>
                    <a:gd name="connsiteX54" fmla="*/ 3752850 w 4156245"/>
                    <a:gd name="connsiteY54" fmla="*/ 2085975 h 2152976"/>
                    <a:gd name="connsiteX55" fmla="*/ 3781425 w 4156245"/>
                    <a:gd name="connsiteY55" fmla="*/ 2095500 h 2152976"/>
                    <a:gd name="connsiteX56" fmla="*/ 3848100 w 4156245"/>
                    <a:gd name="connsiteY56" fmla="*/ 2105025 h 2152976"/>
                    <a:gd name="connsiteX57" fmla="*/ 3905250 w 4156245"/>
                    <a:gd name="connsiteY57" fmla="*/ 2124075 h 2152976"/>
                    <a:gd name="connsiteX58" fmla="*/ 3943350 w 4156245"/>
                    <a:gd name="connsiteY58" fmla="*/ 2133600 h 2152976"/>
                    <a:gd name="connsiteX59" fmla="*/ 4000500 w 4156245"/>
                    <a:gd name="connsiteY59" fmla="*/ 2152650 h 2152976"/>
                    <a:gd name="connsiteX60" fmla="*/ 4114800 w 4156245"/>
                    <a:gd name="connsiteY60" fmla="*/ 2143125 h 2152976"/>
                    <a:gd name="connsiteX61" fmla="*/ 4133850 w 4156245"/>
                    <a:gd name="connsiteY61" fmla="*/ 2057400 h 2152976"/>
                    <a:gd name="connsiteX62" fmla="*/ 4105275 w 4156245"/>
                    <a:gd name="connsiteY62" fmla="*/ 2038350 h 2152976"/>
                    <a:gd name="connsiteX63" fmla="*/ 4038600 w 4156245"/>
                    <a:gd name="connsiteY63" fmla="*/ 2019300 h 2152976"/>
                    <a:gd name="connsiteX64" fmla="*/ 4010025 w 4156245"/>
                    <a:gd name="connsiteY64" fmla="*/ 2009775 h 2152976"/>
                    <a:gd name="connsiteX65" fmla="*/ 3981450 w 4156245"/>
                    <a:gd name="connsiteY65" fmla="*/ 1981200 h 2152976"/>
                    <a:gd name="connsiteX66" fmla="*/ 3914775 w 4156245"/>
                    <a:gd name="connsiteY66" fmla="*/ 1962150 h 2152976"/>
                    <a:gd name="connsiteX67" fmla="*/ 3857625 w 4156245"/>
                    <a:gd name="connsiteY67" fmla="*/ 1943100 h 2152976"/>
                    <a:gd name="connsiteX68" fmla="*/ 3829050 w 4156245"/>
                    <a:gd name="connsiteY68" fmla="*/ 1914525 h 2152976"/>
                    <a:gd name="connsiteX69" fmla="*/ 3810000 w 4156245"/>
                    <a:gd name="connsiteY69" fmla="*/ 1885950 h 2152976"/>
                    <a:gd name="connsiteX70" fmla="*/ 3752850 w 4156245"/>
                    <a:gd name="connsiteY70" fmla="*/ 1866900 h 2152976"/>
                    <a:gd name="connsiteX71" fmla="*/ 3733800 w 4156245"/>
                    <a:gd name="connsiteY71" fmla="*/ 1809750 h 2152976"/>
                    <a:gd name="connsiteX72" fmla="*/ 3752850 w 4156245"/>
                    <a:gd name="connsiteY72" fmla="*/ 1781175 h 2152976"/>
                    <a:gd name="connsiteX73" fmla="*/ 3781425 w 4156245"/>
                    <a:gd name="connsiteY73" fmla="*/ 1771650 h 2152976"/>
                    <a:gd name="connsiteX74" fmla="*/ 3810000 w 4156245"/>
                    <a:gd name="connsiteY74" fmla="*/ 1752600 h 2152976"/>
                    <a:gd name="connsiteX75" fmla="*/ 3867150 w 4156245"/>
                    <a:gd name="connsiteY75" fmla="*/ 1724025 h 2152976"/>
                    <a:gd name="connsiteX76" fmla="*/ 3886200 w 4156245"/>
                    <a:gd name="connsiteY76" fmla="*/ 1695450 h 2152976"/>
                    <a:gd name="connsiteX77" fmla="*/ 3914775 w 4156245"/>
                    <a:gd name="connsiteY77" fmla="*/ 1685925 h 2152976"/>
                    <a:gd name="connsiteX78" fmla="*/ 3952875 w 4156245"/>
                    <a:gd name="connsiteY78" fmla="*/ 1628775 h 2152976"/>
                    <a:gd name="connsiteX79" fmla="*/ 3943350 w 4156245"/>
                    <a:gd name="connsiteY79" fmla="*/ 1590675 h 2152976"/>
                    <a:gd name="connsiteX80" fmla="*/ 3914775 w 4156245"/>
                    <a:gd name="connsiteY80" fmla="*/ 1581150 h 2152976"/>
                    <a:gd name="connsiteX81" fmla="*/ 3886200 w 4156245"/>
                    <a:gd name="connsiteY81" fmla="*/ 1562100 h 2152976"/>
                    <a:gd name="connsiteX82" fmla="*/ 3829050 w 4156245"/>
                    <a:gd name="connsiteY82" fmla="*/ 1543050 h 2152976"/>
                    <a:gd name="connsiteX83" fmla="*/ 3733800 w 4156245"/>
                    <a:gd name="connsiteY83" fmla="*/ 1524000 h 2152976"/>
                    <a:gd name="connsiteX84" fmla="*/ 3486150 w 4156245"/>
                    <a:gd name="connsiteY84" fmla="*/ 1514475 h 2152976"/>
                    <a:gd name="connsiteX85" fmla="*/ 3371850 w 4156245"/>
                    <a:gd name="connsiteY85" fmla="*/ 1533525 h 2152976"/>
                    <a:gd name="connsiteX86" fmla="*/ 3343275 w 4156245"/>
                    <a:gd name="connsiteY86" fmla="*/ 1552575 h 2152976"/>
                    <a:gd name="connsiteX87" fmla="*/ 3324225 w 4156245"/>
                    <a:gd name="connsiteY87" fmla="*/ 1581150 h 2152976"/>
                    <a:gd name="connsiteX88" fmla="*/ 3171825 w 4156245"/>
                    <a:gd name="connsiteY88" fmla="*/ 1590675 h 2152976"/>
                    <a:gd name="connsiteX89" fmla="*/ 3143250 w 4156245"/>
                    <a:gd name="connsiteY89" fmla="*/ 1571625 h 2152976"/>
                    <a:gd name="connsiteX90" fmla="*/ 3133725 w 4156245"/>
                    <a:gd name="connsiteY90" fmla="*/ 1543050 h 2152976"/>
                    <a:gd name="connsiteX91" fmla="*/ 3114675 w 4156245"/>
                    <a:gd name="connsiteY91" fmla="*/ 1514475 h 2152976"/>
                    <a:gd name="connsiteX92" fmla="*/ 3133725 w 4156245"/>
                    <a:gd name="connsiteY92" fmla="*/ 1485900 h 2152976"/>
                    <a:gd name="connsiteX93" fmla="*/ 3162300 w 4156245"/>
                    <a:gd name="connsiteY93" fmla="*/ 1476375 h 2152976"/>
                    <a:gd name="connsiteX94" fmla="*/ 3190875 w 4156245"/>
                    <a:gd name="connsiteY94" fmla="*/ 1457325 h 2152976"/>
                    <a:gd name="connsiteX95" fmla="*/ 3209925 w 4156245"/>
                    <a:gd name="connsiteY95" fmla="*/ 1428750 h 2152976"/>
                    <a:gd name="connsiteX96" fmla="*/ 3219450 w 4156245"/>
                    <a:gd name="connsiteY96" fmla="*/ 1381125 h 2152976"/>
                    <a:gd name="connsiteX97" fmla="*/ 3228975 w 4156245"/>
                    <a:gd name="connsiteY97" fmla="*/ 1352550 h 2152976"/>
                    <a:gd name="connsiteX98" fmla="*/ 3219450 w 4156245"/>
                    <a:gd name="connsiteY98" fmla="*/ 1285875 h 2152976"/>
                    <a:gd name="connsiteX99" fmla="*/ 3200400 w 4156245"/>
                    <a:gd name="connsiteY99" fmla="*/ 1219200 h 2152976"/>
                    <a:gd name="connsiteX100" fmla="*/ 3286125 w 4156245"/>
                    <a:gd name="connsiteY100" fmla="*/ 1190625 h 2152976"/>
                    <a:gd name="connsiteX101" fmla="*/ 3314700 w 4156245"/>
                    <a:gd name="connsiteY101" fmla="*/ 1181100 h 2152976"/>
                    <a:gd name="connsiteX102" fmla="*/ 3371850 w 4156245"/>
                    <a:gd name="connsiteY102" fmla="*/ 1152525 h 2152976"/>
                    <a:gd name="connsiteX103" fmla="*/ 3400425 w 4156245"/>
                    <a:gd name="connsiteY103" fmla="*/ 1095375 h 2152976"/>
                    <a:gd name="connsiteX104" fmla="*/ 3390900 w 4156245"/>
                    <a:gd name="connsiteY104" fmla="*/ 1066800 h 2152976"/>
                    <a:gd name="connsiteX105" fmla="*/ 3362325 w 4156245"/>
                    <a:gd name="connsiteY105" fmla="*/ 1038225 h 2152976"/>
                    <a:gd name="connsiteX106" fmla="*/ 3333750 w 4156245"/>
                    <a:gd name="connsiteY106" fmla="*/ 1019175 h 2152976"/>
                    <a:gd name="connsiteX107" fmla="*/ 3257550 w 4156245"/>
                    <a:gd name="connsiteY107" fmla="*/ 1009650 h 2152976"/>
                    <a:gd name="connsiteX108" fmla="*/ 3209925 w 4156245"/>
                    <a:gd name="connsiteY108" fmla="*/ 1000125 h 2152976"/>
                    <a:gd name="connsiteX109" fmla="*/ 3124200 w 4156245"/>
                    <a:gd name="connsiteY109" fmla="*/ 990600 h 2152976"/>
                    <a:gd name="connsiteX110" fmla="*/ 3038475 w 4156245"/>
                    <a:gd name="connsiteY110" fmla="*/ 971550 h 2152976"/>
                    <a:gd name="connsiteX111" fmla="*/ 2981325 w 4156245"/>
                    <a:gd name="connsiteY111" fmla="*/ 952500 h 2152976"/>
                    <a:gd name="connsiteX112" fmla="*/ 3000375 w 4156245"/>
                    <a:gd name="connsiteY112" fmla="*/ 923925 h 2152976"/>
                    <a:gd name="connsiteX113" fmla="*/ 3057525 w 4156245"/>
                    <a:gd name="connsiteY113" fmla="*/ 904875 h 2152976"/>
                    <a:gd name="connsiteX114" fmla="*/ 3086100 w 4156245"/>
                    <a:gd name="connsiteY114" fmla="*/ 885825 h 2152976"/>
                    <a:gd name="connsiteX115" fmla="*/ 3124200 w 4156245"/>
                    <a:gd name="connsiteY115" fmla="*/ 828675 h 2152976"/>
                    <a:gd name="connsiteX116" fmla="*/ 3181350 w 4156245"/>
                    <a:gd name="connsiteY116" fmla="*/ 790575 h 2152976"/>
                    <a:gd name="connsiteX117" fmla="*/ 3219450 w 4156245"/>
                    <a:gd name="connsiteY117" fmla="*/ 742950 h 2152976"/>
                    <a:gd name="connsiteX118" fmla="*/ 3228975 w 4156245"/>
                    <a:gd name="connsiteY118" fmla="*/ 714375 h 2152976"/>
                    <a:gd name="connsiteX119" fmla="*/ 3276600 w 4156245"/>
                    <a:gd name="connsiteY119" fmla="*/ 666750 h 2152976"/>
                    <a:gd name="connsiteX120" fmla="*/ 3286125 w 4156245"/>
                    <a:gd name="connsiteY120" fmla="*/ 638175 h 2152976"/>
                    <a:gd name="connsiteX121" fmla="*/ 3343275 w 4156245"/>
                    <a:gd name="connsiteY121" fmla="*/ 600075 h 2152976"/>
                    <a:gd name="connsiteX122" fmla="*/ 3381375 w 4156245"/>
                    <a:gd name="connsiteY122" fmla="*/ 542925 h 2152976"/>
                    <a:gd name="connsiteX123" fmla="*/ 3390900 w 4156245"/>
                    <a:gd name="connsiteY123" fmla="*/ 514350 h 2152976"/>
                    <a:gd name="connsiteX124" fmla="*/ 3476625 w 4156245"/>
                    <a:gd name="connsiteY124" fmla="*/ 476250 h 2152976"/>
                    <a:gd name="connsiteX125" fmla="*/ 3505200 w 4156245"/>
                    <a:gd name="connsiteY125" fmla="*/ 457200 h 2152976"/>
                    <a:gd name="connsiteX126" fmla="*/ 3533775 w 4156245"/>
                    <a:gd name="connsiteY126" fmla="*/ 447675 h 2152976"/>
                    <a:gd name="connsiteX127" fmla="*/ 3590925 w 4156245"/>
                    <a:gd name="connsiteY127" fmla="*/ 409575 h 2152976"/>
                    <a:gd name="connsiteX128" fmla="*/ 3619500 w 4156245"/>
                    <a:gd name="connsiteY128" fmla="*/ 390525 h 2152976"/>
                    <a:gd name="connsiteX129" fmla="*/ 3676650 w 4156245"/>
                    <a:gd name="connsiteY129" fmla="*/ 371475 h 2152976"/>
                    <a:gd name="connsiteX130" fmla="*/ 3733800 w 4156245"/>
                    <a:gd name="connsiteY130" fmla="*/ 342900 h 2152976"/>
                    <a:gd name="connsiteX131" fmla="*/ 3790950 w 4156245"/>
                    <a:gd name="connsiteY131" fmla="*/ 314325 h 2152976"/>
                    <a:gd name="connsiteX132" fmla="*/ 3838575 w 4156245"/>
                    <a:gd name="connsiteY132" fmla="*/ 228600 h 2152976"/>
                    <a:gd name="connsiteX133" fmla="*/ 3800475 w 4156245"/>
                    <a:gd name="connsiteY133" fmla="*/ 161925 h 2152976"/>
                    <a:gd name="connsiteX134" fmla="*/ 3790950 w 4156245"/>
                    <a:gd name="connsiteY134" fmla="*/ 133350 h 2152976"/>
                    <a:gd name="connsiteX135" fmla="*/ 3762375 w 4156245"/>
                    <a:gd name="connsiteY135" fmla="*/ 123825 h 2152976"/>
                    <a:gd name="connsiteX136" fmla="*/ 3714750 w 4156245"/>
                    <a:gd name="connsiteY136" fmla="*/ 114300 h 2152976"/>
                    <a:gd name="connsiteX137" fmla="*/ 3571875 w 4156245"/>
                    <a:gd name="connsiteY137" fmla="*/ 133350 h 2152976"/>
                    <a:gd name="connsiteX138" fmla="*/ 3514725 w 4156245"/>
                    <a:gd name="connsiteY138" fmla="*/ 171450 h 2152976"/>
                    <a:gd name="connsiteX139" fmla="*/ 3486150 w 4156245"/>
                    <a:gd name="connsiteY139" fmla="*/ 190500 h 2152976"/>
                    <a:gd name="connsiteX140" fmla="*/ 3429000 w 4156245"/>
                    <a:gd name="connsiteY140" fmla="*/ 209550 h 2152976"/>
                    <a:gd name="connsiteX141" fmla="*/ 3362325 w 4156245"/>
                    <a:gd name="connsiteY141" fmla="*/ 200025 h 2152976"/>
                    <a:gd name="connsiteX142" fmla="*/ 3419475 w 4156245"/>
                    <a:gd name="connsiteY142" fmla="*/ 180975 h 2152976"/>
                    <a:gd name="connsiteX143" fmla="*/ 3476625 w 4156245"/>
                    <a:gd name="connsiteY143" fmla="*/ 142875 h 2152976"/>
                    <a:gd name="connsiteX144" fmla="*/ 3409950 w 4156245"/>
                    <a:gd name="connsiteY144" fmla="*/ 28575 h 2152976"/>
                    <a:gd name="connsiteX145" fmla="*/ 3352800 w 4156245"/>
                    <a:gd name="connsiteY145" fmla="*/ 9525 h 2152976"/>
                    <a:gd name="connsiteX146" fmla="*/ 3324225 w 4156245"/>
                    <a:gd name="connsiteY146" fmla="*/ 0 h 2152976"/>
                    <a:gd name="connsiteX147" fmla="*/ 3219450 w 4156245"/>
                    <a:gd name="connsiteY147" fmla="*/ 9525 h 2152976"/>
                    <a:gd name="connsiteX148" fmla="*/ 3162300 w 4156245"/>
                    <a:gd name="connsiteY148" fmla="*/ 28575 h 2152976"/>
                    <a:gd name="connsiteX149" fmla="*/ 3105150 w 4156245"/>
                    <a:gd name="connsiteY149" fmla="*/ 57150 h 2152976"/>
                    <a:gd name="connsiteX150" fmla="*/ 3067050 w 4156245"/>
                    <a:gd name="connsiteY150" fmla="*/ 114300 h 2152976"/>
                    <a:gd name="connsiteX151" fmla="*/ 3038475 w 4156245"/>
                    <a:gd name="connsiteY151" fmla="*/ 123825 h 2152976"/>
                    <a:gd name="connsiteX152" fmla="*/ 3009900 w 4156245"/>
                    <a:gd name="connsiteY152" fmla="*/ 142875 h 2152976"/>
                    <a:gd name="connsiteX153" fmla="*/ 2800350 w 4156245"/>
                    <a:gd name="connsiteY153" fmla="*/ 152400 h 2152976"/>
                    <a:gd name="connsiteX154" fmla="*/ 2771775 w 4156245"/>
                    <a:gd name="connsiteY154" fmla="*/ 180975 h 2152976"/>
                    <a:gd name="connsiteX155" fmla="*/ 2743200 w 4156245"/>
                    <a:gd name="connsiteY155" fmla="*/ 238125 h 2152976"/>
                    <a:gd name="connsiteX156" fmla="*/ 2714625 w 4156245"/>
                    <a:gd name="connsiteY156" fmla="*/ 247650 h 2152976"/>
                    <a:gd name="connsiteX157" fmla="*/ 2695575 w 4156245"/>
                    <a:gd name="connsiteY157" fmla="*/ 276225 h 2152976"/>
                    <a:gd name="connsiteX158" fmla="*/ 2638425 w 4156245"/>
                    <a:gd name="connsiteY158" fmla="*/ 295275 h 2152976"/>
                    <a:gd name="connsiteX159" fmla="*/ 2533650 w 4156245"/>
                    <a:gd name="connsiteY159" fmla="*/ 285750 h 2152976"/>
                    <a:gd name="connsiteX160" fmla="*/ 2495550 w 4156245"/>
                    <a:gd name="connsiteY160" fmla="*/ 257175 h 2152976"/>
                    <a:gd name="connsiteX161" fmla="*/ 2438400 w 4156245"/>
                    <a:gd name="connsiteY161" fmla="*/ 238125 h 2152976"/>
                    <a:gd name="connsiteX162" fmla="*/ 2305050 w 4156245"/>
                    <a:gd name="connsiteY162" fmla="*/ 209550 h 2152976"/>
                    <a:gd name="connsiteX163" fmla="*/ 2257425 w 4156245"/>
                    <a:gd name="connsiteY163" fmla="*/ 142875 h 2152976"/>
                    <a:gd name="connsiteX164" fmla="*/ 2228850 w 4156245"/>
                    <a:gd name="connsiteY164" fmla="*/ 133350 h 2152976"/>
                    <a:gd name="connsiteX165" fmla="*/ 1781175 w 4156245"/>
                    <a:gd name="connsiteY165" fmla="*/ 142875 h 2152976"/>
                    <a:gd name="connsiteX166" fmla="*/ 1685925 w 4156245"/>
                    <a:gd name="connsiteY166" fmla="*/ 152400 h 2152976"/>
                    <a:gd name="connsiteX167" fmla="*/ 1552575 w 4156245"/>
                    <a:gd name="connsiteY167" fmla="*/ 171450 h 2152976"/>
                    <a:gd name="connsiteX168" fmla="*/ 1495425 w 4156245"/>
                    <a:gd name="connsiteY168" fmla="*/ 190500 h 2152976"/>
                    <a:gd name="connsiteX169" fmla="*/ 1466850 w 4156245"/>
                    <a:gd name="connsiteY169" fmla="*/ 200025 h 2152976"/>
                    <a:gd name="connsiteX170" fmla="*/ 1409700 w 4156245"/>
                    <a:gd name="connsiteY170" fmla="*/ 228600 h 2152976"/>
                    <a:gd name="connsiteX171" fmla="*/ 1362075 w 4156245"/>
                    <a:gd name="connsiteY171" fmla="*/ 266700 h 2152976"/>
                    <a:gd name="connsiteX172" fmla="*/ 1352550 w 4156245"/>
                    <a:gd name="connsiteY172" fmla="*/ 238125 h 2152976"/>
                    <a:gd name="connsiteX173" fmla="*/ 1266825 w 4156245"/>
                    <a:gd name="connsiteY173" fmla="*/ 200025 h 2152976"/>
                    <a:gd name="connsiteX174" fmla="*/ 1238250 w 4156245"/>
                    <a:gd name="connsiteY174" fmla="*/ 190500 h 2152976"/>
                    <a:gd name="connsiteX175" fmla="*/ 876300 w 4156245"/>
                    <a:gd name="connsiteY175" fmla="*/ 180975 h 2152976"/>
                    <a:gd name="connsiteX176" fmla="*/ 733425 w 4156245"/>
                    <a:gd name="connsiteY176" fmla="*/ 161925 h 2152976"/>
                    <a:gd name="connsiteX177" fmla="*/ 704850 w 4156245"/>
                    <a:gd name="connsiteY177" fmla="*/ 152400 h 2152976"/>
                    <a:gd name="connsiteX178" fmla="*/ 666750 w 4156245"/>
                    <a:gd name="connsiteY178" fmla="*/ 142875 h 2152976"/>
                    <a:gd name="connsiteX179" fmla="*/ 504825 w 4156245"/>
                    <a:gd name="connsiteY179" fmla="*/ 152400 h 2152976"/>
                    <a:gd name="connsiteX180" fmla="*/ 476250 w 4156245"/>
                    <a:gd name="connsiteY180" fmla="*/ 161925 h 2152976"/>
                    <a:gd name="connsiteX181" fmla="*/ 419100 w 4156245"/>
                    <a:gd name="connsiteY181" fmla="*/ 200025 h 2152976"/>
                    <a:gd name="connsiteX182" fmla="*/ 361950 w 4156245"/>
                    <a:gd name="connsiteY182" fmla="*/ 247650 h 2152976"/>
                    <a:gd name="connsiteX183" fmla="*/ 333375 w 4156245"/>
                    <a:gd name="connsiteY183" fmla="*/ 257175 h 2152976"/>
                    <a:gd name="connsiteX184" fmla="*/ 219075 w 4156245"/>
                    <a:gd name="connsiteY184" fmla="*/ 276225 h 2152976"/>
                    <a:gd name="connsiteX185" fmla="*/ 142875 w 4156245"/>
                    <a:gd name="connsiteY185" fmla="*/ 323850 h 2152976"/>
                    <a:gd name="connsiteX186" fmla="*/ 152400 w 4156245"/>
                    <a:gd name="connsiteY186" fmla="*/ 361950 h 2152976"/>
                    <a:gd name="connsiteX187" fmla="*/ 209550 w 4156245"/>
                    <a:gd name="connsiteY187" fmla="*/ 390525 h 2152976"/>
                    <a:gd name="connsiteX188" fmla="*/ 219075 w 4156245"/>
                    <a:gd name="connsiteY188" fmla="*/ 514350 h 2152976"/>
                    <a:gd name="connsiteX189" fmla="*/ 247650 w 4156245"/>
                    <a:gd name="connsiteY189" fmla="*/ 533400 h 2152976"/>
                    <a:gd name="connsiteX190" fmla="*/ 276225 w 4156245"/>
                    <a:gd name="connsiteY190" fmla="*/ 561975 h 2152976"/>
                    <a:gd name="connsiteX191" fmla="*/ 285750 w 4156245"/>
                    <a:gd name="connsiteY191" fmla="*/ 590550 h 2152976"/>
                    <a:gd name="connsiteX192" fmla="*/ 238125 w 4156245"/>
                    <a:gd name="connsiteY192" fmla="*/ 676275 h 2152976"/>
                    <a:gd name="connsiteX193" fmla="*/ 228600 w 4156245"/>
                    <a:gd name="connsiteY193" fmla="*/ 704850 h 2152976"/>
                    <a:gd name="connsiteX194" fmla="*/ 209550 w 4156245"/>
                    <a:gd name="connsiteY194" fmla="*/ 733425 h 2152976"/>
                    <a:gd name="connsiteX195" fmla="*/ 219075 w 4156245"/>
                    <a:gd name="connsiteY195" fmla="*/ 790575 h 2152976"/>
                    <a:gd name="connsiteX196" fmla="*/ 228600 w 4156245"/>
                    <a:gd name="connsiteY196" fmla="*/ 819150 h 2152976"/>
                    <a:gd name="connsiteX197" fmla="*/ 285750 w 4156245"/>
                    <a:gd name="connsiteY197" fmla="*/ 857250 h 2152976"/>
                    <a:gd name="connsiteX198" fmla="*/ 314325 w 4156245"/>
                    <a:gd name="connsiteY198" fmla="*/ 876300 h 2152976"/>
                    <a:gd name="connsiteX199" fmla="*/ 428625 w 4156245"/>
                    <a:gd name="connsiteY199" fmla="*/ 904875 h 2152976"/>
                    <a:gd name="connsiteX200" fmla="*/ 485775 w 4156245"/>
                    <a:gd name="connsiteY200" fmla="*/ 923925 h 2152976"/>
                    <a:gd name="connsiteX201" fmla="*/ 552450 w 4156245"/>
                    <a:gd name="connsiteY201" fmla="*/ 942975 h 2152976"/>
                    <a:gd name="connsiteX202" fmla="*/ 647700 w 4156245"/>
                    <a:gd name="connsiteY202" fmla="*/ 971550 h 2152976"/>
                    <a:gd name="connsiteX203" fmla="*/ 676275 w 4156245"/>
                    <a:gd name="connsiteY203" fmla="*/ 990600 h 2152976"/>
                    <a:gd name="connsiteX204" fmla="*/ 676275 w 4156245"/>
                    <a:gd name="connsiteY204" fmla="*/ 1066800 h 2152976"/>
                    <a:gd name="connsiteX205" fmla="*/ 590550 w 4156245"/>
                    <a:gd name="connsiteY205" fmla="*/ 1104900 h 2152976"/>
                    <a:gd name="connsiteX206" fmla="*/ 561975 w 4156245"/>
                    <a:gd name="connsiteY206" fmla="*/ 1114425 h 2152976"/>
                    <a:gd name="connsiteX207" fmla="*/ 533400 w 4156245"/>
                    <a:gd name="connsiteY207" fmla="*/ 1123950 h 2152976"/>
                    <a:gd name="connsiteX208" fmla="*/ 495300 w 4156245"/>
                    <a:gd name="connsiteY208" fmla="*/ 1133475 h 2152976"/>
                    <a:gd name="connsiteX209" fmla="*/ 447675 w 4156245"/>
                    <a:gd name="connsiteY209" fmla="*/ 1143000 h 2152976"/>
                    <a:gd name="connsiteX210" fmla="*/ 390525 w 4156245"/>
                    <a:gd name="connsiteY210" fmla="*/ 1152525 h 2152976"/>
                    <a:gd name="connsiteX211" fmla="*/ 323850 w 4156245"/>
                    <a:gd name="connsiteY211" fmla="*/ 1171575 h 2152976"/>
                    <a:gd name="connsiteX212" fmla="*/ 180975 w 4156245"/>
                    <a:gd name="connsiteY212" fmla="*/ 1190625 h 2152976"/>
                    <a:gd name="connsiteX213" fmla="*/ 85725 w 4156245"/>
                    <a:gd name="connsiteY213" fmla="*/ 1219200 h 2152976"/>
                    <a:gd name="connsiteX214" fmla="*/ 28575 w 4156245"/>
                    <a:gd name="connsiteY214" fmla="*/ 1257300 h 2152976"/>
                    <a:gd name="connsiteX215" fmla="*/ 9525 w 4156245"/>
                    <a:gd name="connsiteY215" fmla="*/ 1285875 h 2152976"/>
                    <a:gd name="connsiteX216" fmla="*/ 0 w 4156245"/>
                    <a:gd name="connsiteY216" fmla="*/ 1314450 h 2152976"/>
                    <a:gd name="connsiteX217" fmla="*/ 38100 w 4156245"/>
                    <a:gd name="connsiteY217" fmla="*/ 1362075 h 2152976"/>
                    <a:gd name="connsiteX218" fmla="*/ 66675 w 4156245"/>
                    <a:gd name="connsiteY218" fmla="*/ 1371600 h 2152976"/>
                    <a:gd name="connsiteX219" fmla="*/ 95250 w 4156245"/>
                    <a:gd name="connsiteY219" fmla="*/ 1400175 h 2152976"/>
                    <a:gd name="connsiteX0" fmla="*/ 95250 w 4156245"/>
                    <a:gd name="connsiteY0" fmla="*/ 1400175 h 2152976"/>
                    <a:gd name="connsiteX1" fmla="*/ 95250 w 4156245"/>
                    <a:gd name="connsiteY1" fmla="*/ 1400175 h 2152976"/>
                    <a:gd name="connsiteX2" fmla="*/ 171450 w 4156245"/>
                    <a:gd name="connsiteY2" fmla="*/ 1447800 h 2152976"/>
                    <a:gd name="connsiteX3" fmla="*/ 228600 w 4156245"/>
                    <a:gd name="connsiteY3" fmla="*/ 1466850 h 2152976"/>
                    <a:gd name="connsiteX4" fmla="*/ 257175 w 4156245"/>
                    <a:gd name="connsiteY4" fmla="*/ 1476375 h 2152976"/>
                    <a:gd name="connsiteX5" fmla="*/ 323850 w 4156245"/>
                    <a:gd name="connsiteY5" fmla="*/ 1495425 h 2152976"/>
                    <a:gd name="connsiteX6" fmla="*/ 381000 w 4156245"/>
                    <a:gd name="connsiteY6" fmla="*/ 1533525 h 2152976"/>
                    <a:gd name="connsiteX7" fmla="*/ 409575 w 4156245"/>
                    <a:gd name="connsiteY7" fmla="*/ 1543050 h 2152976"/>
                    <a:gd name="connsiteX8" fmla="*/ 438150 w 4156245"/>
                    <a:gd name="connsiteY8" fmla="*/ 1562100 h 2152976"/>
                    <a:gd name="connsiteX9" fmla="*/ 495300 w 4156245"/>
                    <a:gd name="connsiteY9" fmla="*/ 1581150 h 2152976"/>
                    <a:gd name="connsiteX10" fmla="*/ 523875 w 4156245"/>
                    <a:gd name="connsiteY10" fmla="*/ 1590675 h 2152976"/>
                    <a:gd name="connsiteX11" fmla="*/ 552450 w 4156245"/>
                    <a:gd name="connsiteY11" fmla="*/ 1609725 h 2152976"/>
                    <a:gd name="connsiteX12" fmla="*/ 609600 w 4156245"/>
                    <a:gd name="connsiteY12" fmla="*/ 1628775 h 2152976"/>
                    <a:gd name="connsiteX13" fmla="*/ 638175 w 4156245"/>
                    <a:gd name="connsiteY13" fmla="*/ 1638300 h 2152976"/>
                    <a:gd name="connsiteX14" fmla="*/ 666750 w 4156245"/>
                    <a:gd name="connsiteY14" fmla="*/ 1657350 h 2152976"/>
                    <a:gd name="connsiteX15" fmla="*/ 723900 w 4156245"/>
                    <a:gd name="connsiteY15" fmla="*/ 1676400 h 2152976"/>
                    <a:gd name="connsiteX16" fmla="*/ 809625 w 4156245"/>
                    <a:gd name="connsiteY16" fmla="*/ 1714500 h 2152976"/>
                    <a:gd name="connsiteX17" fmla="*/ 866775 w 4156245"/>
                    <a:gd name="connsiteY17" fmla="*/ 1733550 h 2152976"/>
                    <a:gd name="connsiteX18" fmla="*/ 895350 w 4156245"/>
                    <a:gd name="connsiteY18" fmla="*/ 1743075 h 2152976"/>
                    <a:gd name="connsiteX19" fmla="*/ 923925 w 4156245"/>
                    <a:gd name="connsiteY19" fmla="*/ 1762125 h 2152976"/>
                    <a:gd name="connsiteX20" fmla="*/ 981075 w 4156245"/>
                    <a:gd name="connsiteY20" fmla="*/ 1781175 h 2152976"/>
                    <a:gd name="connsiteX21" fmla="*/ 1009650 w 4156245"/>
                    <a:gd name="connsiteY21" fmla="*/ 1800225 h 2152976"/>
                    <a:gd name="connsiteX22" fmla="*/ 1066800 w 4156245"/>
                    <a:gd name="connsiteY22" fmla="*/ 1819275 h 2152976"/>
                    <a:gd name="connsiteX23" fmla="*/ 1095375 w 4156245"/>
                    <a:gd name="connsiteY23" fmla="*/ 1828800 h 2152976"/>
                    <a:gd name="connsiteX24" fmla="*/ 1123950 w 4156245"/>
                    <a:gd name="connsiteY24" fmla="*/ 1838325 h 2152976"/>
                    <a:gd name="connsiteX25" fmla="*/ 1190625 w 4156245"/>
                    <a:gd name="connsiteY25" fmla="*/ 1866900 h 2152976"/>
                    <a:gd name="connsiteX26" fmla="*/ 1238250 w 4156245"/>
                    <a:gd name="connsiteY26" fmla="*/ 1876425 h 2152976"/>
                    <a:gd name="connsiteX27" fmla="*/ 1266825 w 4156245"/>
                    <a:gd name="connsiteY27" fmla="*/ 1885950 h 2152976"/>
                    <a:gd name="connsiteX28" fmla="*/ 1457325 w 4156245"/>
                    <a:gd name="connsiteY28" fmla="*/ 1895475 h 2152976"/>
                    <a:gd name="connsiteX29" fmla="*/ 1552575 w 4156245"/>
                    <a:gd name="connsiteY29" fmla="*/ 1885950 h 2152976"/>
                    <a:gd name="connsiteX30" fmla="*/ 1581150 w 4156245"/>
                    <a:gd name="connsiteY30" fmla="*/ 1895475 h 2152976"/>
                    <a:gd name="connsiteX31" fmla="*/ 1628775 w 4156245"/>
                    <a:gd name="connsiteY31" fmla="*/ 1962150 h 2152976"/>
                    <a:gd name="connsiteX32" fmla="*/ 1724025 w 4156245"/>
                    <a:gd name="connsiteY32" fmla="*/ 1914525 h 2152976"/>
                    <a:gd name="connsiteX33" fmla="*/ 1724025 w 4156245"/>
                    <a:gd name="connsiteY33" fmla="*/ 1914525 h 2152976"/>
                    <a:gd name="connsiteX34" fmla="*/ 1781175 w 4156245"/>
                    <a:gd name="connsiteY34" fmla="*/ 1895475 h 2152976"/>
                    <a:gd name="connsiteX35" fmla="*/ 1809750 w 4156245"/>
                    <a:gd name="connsiteY35" fmla="*/ 1876425 h 2152976"/>
                    <a:gd name="connsiteX36" fmla="*/ 1914525 w 4156245"/>
                    <a:gd name="connsiteY36" fmla="*/ 1857375 h 2152976"/>
                    <a:gd name="connsiteX37" fmla="*/ 1952625 w 4156245"/>
                    <a:gd name="connsiteY37" fmla="*/ 1847850 h 2152976"/>
                    <a:gd name="connsiteX38" fmla="*/ 2409825 w 4156245"/>
                    <a:gd name="connsiteY38" fmla="*/ 1857375 h 2152976"/>
                    <a:gd name="connsiteX39" fmla="*/ 2495550 w 4156245"/>
                    <a:gd name="connsiteY39" fmla="*/ 1895475 h 2152976"/>
                    <a:gd name="connsiteX40" fmla="*/ 2571750 w 4156245"/>
                    <a:gd name="connsiteY40" fmla="*/ 1905000 h 2152976"/>
                    <a:gd name="connsiteX41" fmla="*/ 2657475 w 4156245"/>
                    <a:gd name="connsiteY41" fmla="*/ 1943100 h 2152976"/>
                    <a:gd name="connsiteX42" fmla="*/ 2790825 w 4156245"/>
                    <a:gd name="connsiteY42" fmla="*/ 1905000 h 2152976"/>
                    <a:gd name="connsiteX43" fmla="*/ 2905125 w 4156245"/>
                    <a:gd name="connsiteY43" fmla="*/ 1981200 h 2152976"/>
                    <a:gd name="connsiteX44" fmla="*/ 2981325 w 4156245"/>
                    <a:gd name="connsiteY44" fmla="*/ 2057400 h 2152976"/>
                    <a:gd name="connsiteX45" fmla="*/ 3105150 w 4156245"/>
                    <a:gd name="connsiteY45" fmla="*/ 2038350 h 2152976"/>
                    <a:gd name="connsiteX46" fmla="*/ 3200400 w 4156245"/>
                    <a:gd name="connsiteY46" fmla="*/ 2028825 h 2152976"/>
                    <a:gd name="connsiteX47" fmla="*/ 3228975 w 4156245"/>
                    <a:gd name="connsiteY47" fmla="*/ 2019300 h 2152976"/>
                    <a:gd name="connsiteX48" fmla="*/ 3267075 w 4156245"/>
                    <a:gd name="connsiteY48" fmla="*/ 2009775 h 2152976"/>
                    <a:gd name="connsiteX49" fmla="*/ 3457575 w 4156245"/>
                    <a:gd name="connsiteY49" fmla="*/ 2028825 h 2152976"/>
                    <a:gd name="connsiteX50" fmla="*/ 3514725 w 4156245"/>
                    <a:gd name="connsiteY50" fmla="*/ 2057400 h 2152976"/>
                    <a:gd name="connsiteX51" fmla="*/ 3562350 w 4156245"/>
                    <a:gd name="connsiteY51" fmla="*/ 2066925 h 2152976"/>
                    <a:gd name="connsiteX52" fmla="*/ 3590925 w 4156245"/>
                    <a:gd name="connsiteY52" fmla="*/ 2038350 h 2152976"/>
                    <a:gd name="connsiteX53" fmla="*/ 3695700 w 4156245"/>
                    <a:gd name="connsiteY53" fmla="*/ 2066925 h 2152976"/>
                    <a:gd name="connsiteX54" fmla="*/ 3752850 w 4156245"/>
                    <a:gd name="connsiteY54" fmla="*/ 2085975 h 2152976"/>
                    <a:gd name="connsiteX55" fmla="*/ 3781425 w 4156245"/>
                    <a:gd name="connsiteY55" fmla="*/ 2095500 h 2152976"/>
                    <a:gd name="connsiteX56" fmla="*/ 3848100 w 4156245"/>
                    <a:gd name="connsiteY56" fmla="*/ 2105025 h 2152976"/>
                    <a:gd name="connsiteX57" fmla="*/ 3905250 w 4156245"/>
                    <a:gd name="connsiteY57" fmla="*/ 2124075 h 2152976"/>
                    <a:gd name="connsiteX58" fmla="*/ 3943350 w 4156245"/>
                    <a:gd name="connsiteY58" fmla="*/ 2133600 h 2152976"/>
                    <a:gd name="connsiteX59" fmla="*/ 4000500 w 4156245"/>
                    <a:gd name="connsiteY59" fmla="*/ 2152650 h 2152976"/>
                    <a:gd name="connsiteX60" fmla="*/ 4114800 w 4156245"/>
                    <a:gd name="connsiteY60" fmla="*/ 2143125 h 2152976"/>
                    <a:gd name="connsiteX61" fmla="*/ 4133850 w 4156245"/>
                    <a:gd name="connsiteY61" fmla="*/ 2057400 h 2152976"/>
                    <a:gd name="connsiteX62" fmla="*/ 4105275 w 4156245"/>
                    <a:gd name="connsiteY62" fmla="*/ 2038350 h 2152976"/>
                    <a:gd name="connsiteX63" fmla="*/ 4038600 w 4156245"/>
                    <a:gd name="connsiteY63" fmla="*/ 2019300 h 2152976"/>
                    <a:gd name="connsiteX64" fmla="*/ 4010025 w 4156245"/>
                    <a:gd name="connsiteY64" fmla="*/ 2009775 h 2152976"/>
                    <a:gd name="connsiteX65" fmla="*/ 3981450 w 4156245"/>
                    <a:gd name="connsiteY65" fmla="*/ 1981200 h 2152976"/>
                    <a:gd name="connsiteX66" fmla="*/ 3914775 w 4156245"/>
                    <a:gd name="connsiteY66" fmla="*/ 1962150 h 2152976"/>
                    <a:gd name="connsiteX67" fmla="*/ 3857625 w 4156245"/>
                    <a:gd name="connsiteY67" fmla="*/ 1943100 h 2152976"/>
                    <a:gd name="connsiteX68" fmla="*/ 3829050 w 4156245"/>
                    <a:gd name="connsiteY68" fmla="*/ 1914525 h 2152976"/>
                    <a:gd name="connsiteX69" fmla="*/ 3810000 w 4156245"/>
                    <a:gd name="connsiteY69" fmla="*/ 1885950 h 2152976"/>
                    <a:gd name="connsiteX70" fmla="*/ 3752850 w 4156245"/>
                    <a:gd name="connsiteY70" fmla="*/ 1866900 h 2152976"/>
                    <a:gd name="connsiteX71" fmla="*/ 3733800 w 4156245"/>
                    <a:gd name="connsiteY71" fmla="*/ 1809750 h 2152976"/>
                    <a:gd name="connsiteX72" fmla="*/ 3752850 w 4156245"/>
                    <a:gd name="connsiteY72" fmla="*/ 1781175 h 2152976"/>
                    <a:gd name="connsiteX73" fmla="*/ 3781425 w 4156245"/>
                    <a:gd name="connsiteY73" fmla="*/ 1771650 h 2152976"/>
                    <a:gd name="connsiteX74" fmla="*/ 3810000 w 4156245"/>
                    <a:gd name="connsiteY74" fmla="*/ 1752600 h 2152976"/>
                    <a:gd name="connsiteX75" fmla="*/ 3867150 w 4156245"/>
                    <a:gd name="connsiteY75" fmla="*/ 1724025 h 2152976"/>
                    <a:gd name="connsiteX76" fmla="*/ 3886200 w 4156245"/>
                    <a:gd name="connsiteY76" fmla="*/ 1695450 h 2152976"/>
                    <a:gd name="connsiteX77" fmla="*/ 3914775 w 4156245"/>
                    <a:gd name="connsiteY77" fmla="*/ 1685925 h 2152976"/>
                    <a:gd name="connsiteX78" fmla="*/ 3952875 w 4156245"/>
                    <a:gd name="connsiteY78" fmla="*/ 1628775 h 2152976"/>
                    <a:gd name="connsiteX79" fmla="*/ 3943350 w 4156245"/>
                    <a:gd name="connsiteY79" fmla="*/ 1590675 h 2152976"/>
                    <a:gd name="connsiteX80" fmla="*/ 3914775 w 4156245"/>
                    <a:gd name="connsiteY80" fmla="*/ 1581150 h 2152976"/>
                    <a:gd name="connsiteX81" fmla="*/ 3886200 w 4156245"/>
                    <a:gd name="connsiteY81" fmla="*/ 1562100 h 2152976"/>
                    <a:gd name="connsiteX82" fmla="*/ 3829050 w 4156245"/>
                    <a:gd name="connsiteY82" fmla="*/ 1543050 h 2152976"/>
                    <a:gd name="connsiteX83" fmla="*/ 3733800 w 4156245"/>
                    <a:gd name="connsiteY83" fmla="*/ 1524000 h 2152976"/>
                    <a:gd name="connsiteX84" fmla="*/ 3486150 w 4156245"/>
                    <a:gd name="connsiteY84" fmla="*/ 1514475 h 2152976"/>
                    <a:gd name="connsiteX85" fmla="*/ 3371850 w 4156245"/>
                    <a:gd name="connsiteY85" fmla="*/ 1533525 h 2152976"/>
                    <a:gd name="connsiteX86" fmla="*/ 3343275 w 4156245"/>
                    <a:gd name="connsiteY86" fmla="*/ 1552575 h 2152976"/>
                    <a:gd name="connsiteX87" fmla="*/ 3324225 w 4156245"/>
                    <a:gd name="connsiteY87" fmla="*/ 1581150 h 2152976"/>
                    <a:gd name="connsiteX88" fmla="*/ 3171825 w 4156245"/>
                    <a:gd name="connsiteY88" fmla="*/ 1590675 h 2152976"/>
                    <a:gd name="connsiteX89" fmla="*/ 3143250 w 4156245"/>
                    <a:gd name="connsiteY89" fmla="*/ 1571625 h 2152976"/>
                    <a:gd name="connsiteX90" fmla="*/ 3133725 w 4156245"/>
                    <a:gd name="connsiteY90" fmla="*/ 1543050 h 2152976"/>
                    <a:gd name="connsiteX91" fmla="*/ 3114675 w 4156245"/>
                    <a:gd name="connsiteY91" fmla="*/ 1514475 h 2152976"/>
                    <a:gd name="connsiteX92" fmla="*/ 3133725 w 4156245"/>
                    <a:gd name="connsiteY92" fmla="*/ 1485900 h 2152976"/>
                    <a:gd name="connsiteX93" fmla="*/ 3162300 w 4156245"/>
                    <a:gd name="connsiteY93" fmla="*/ 1476375 h 2152976"/>
                    <a:gd name="connsiteX94" fmla="*/ 3190875 w 4156245"/>
                    <a:gd name="connsiteY94" fmla="*/ 1457325 h 2152976"/>
                    <a:gd name="connsiteX95" fmla="*/ 3209925 w 4156245"/>
                    <a:gd name="connsiteY95" fmla="*/ 1428750 h 2152976"/>
                    <a:gd name="connsiteX96" fmla="*/ 3219450 w 4156245"/>
                    <a:gd name="connsiteY96" fmla="*/ 1381125 h 2152976"/>
                    <a:gd name="connsiteX97" fmla="*/ 3228975 w 4156245"/>
                    <a:gd name="connsiteY97" fmla="*/ 1352550 h 2152976"/>
                    <a:gd name="connsiteX98" fmla="*/ 3219450 w 4156245"/>
                    <a:gd name="connsiteY98" fmla="*/ 1285875 h 2152976"/>
                    <a:gd name="connsiteX99" fmla="*/ 3200400 w 4156245"/>
                    <a:gd name="connsiteY99" fmla="*/ 1219200 h 2152976"/>
                    <a:gd name="connsiteX100" fmla="*/ 3286125 w 4156245"/>
                    <a:gd name="connsiteY100" fmla="*/ 1190625 h 2152976"/>
                    <a:gd name="connsiteX101" fmla="*/ 3314700 w 4156245"/>
                    <a:gd name="connsiteY101" fmla="*/ 1181100 h 2152976"/>
                    <a:gd name="connsiteX102" fmla="*/ 3371850 w 4156245"/>
                    <a:gd name="connsiteY102" fmla="*/ 1152525 h 2152976"/>
                    <a:gd name="connsiteX103" fmla="*/ 3400425 w 4156245"/>
                    <a:gd name="connsiteY103" fmla="*/ 1095375 h 2152976"/>
                    <a:gd name="connsiteX104" fmla="*/ 3390900 w 4156245"/>
                    <a:gd name="connsiteY104" fmla="*/ 1066800 h 2152976"/>
                    <a:gd name="connsiteX105" fmla="*/ 3362325 w 4156245"/>
                    <a:gd name="connsiteY105" fmla="*/ 1038225 h 2152976"/>
                    <a:gd name="connsiteX106" fmla="*/ 3333750 w 4156245"/>
                    <a:gd name="connsiteY106" fmla="*/ 1019175 h 2152976"/>
                    <a:gd name="connsiteX107" fmla="*/ 3257550 w 4156245"/>
                    <a:gd name="connsiteY107" fmla="*/ 1009650 h 2152976"/>
                    <a:gd name="connsiteX108" fmla="*/ 3209925 w 4156245"/>
                    <a:gd name="connsiteY108" fmla="*/ 1000125 h 2152976"/>
                    <a:gd name="connsiteX109" fmla="*/ 3124200 w 4156245"/>
                    <a:gd name="connsiteY109" fmla="*/ 990600 h 2152976"/>
                    <a:gd name="connsiteX110" fmla="*/ 3038475 w 4156245"/>
                    <a:gd name="connsiteY110" fmla="*/ 971550 h 2152976"/>
                    <a:gd name="connsiteX111" fmla="*/ 2981325 w 4156245"/>
                    <a:gd name="connsiteY111" fmla="*/ 952500 h 2152976"/>
                    <a:gd name="connsiteX112" fmla="*/ 3000375 w 4156245"/>
                    <a:gd name="connsiteY112" fmla="*/ 923925 h 2152976"/>
                    <a:gd name="connsiteX113" fmla="*/ 3057525 w 4156245"/>
                    <a:gd name="connsiteY113" fmla="*/ 904875 h 2152976"/>
                    <a:gd name="connsiteX114" fmla="*/ 3086100 w 4156245"/>
                    <a:gd name="connsiteY114" fmla="*/ 885825 h 2152976"/>
                    <a:gd name="connsiteX115" fmla="*/ 3124200 w 4156245"/>
                    <a:gd name="connsiteY115" fmla="*/ 828675 h 2152976"/>
                    <a:gd name="connsiteX116" fmla="*/ 3181350 w 4156245"/>
                    <a:gd name="connsiteY116" fmla="*/ 790575 h 2152976"/>
                    <a:gd name="connsiteX117" fmla="*/ 3219450 w 4156245"/>
                    <a:gd name="connsiteY117" fmla="*/ 742950 h 2152976"/>
                    <a:gd name="connsiteX118" fmla="*/ 3228975 w 4156245"/>
                    <a:gd name="connsiteY118" fmla="*/ 714375 h 2152976"/>
                    <a:gd name="connsiteX119" fmla="*/ 3276600 w 4156245"/>
                    <a:gd name="connsiteY119" fmla="*/ 666750 h 2152976"/>
                    <a:gd name="connsiteX120" fmla="*/ 3286125 w 4156245"/>
                    <a:gd name="connsiteY120" fmla="*/ 638175 h 2152976"/>
                    <a:gd name="connsiteX121" fmla="*/ 3343275 w 4156245"/>
                    <a:gd name="connsiteY121" fmla="*/ 600075 h 2152976"/>
                    <a:gd name="connsiteX122" fmla="*/ 3381375 w 4156245"/>
                    <a:gd name="connsiteY122" fmla="*/ 542925 h 2152976"/>
                    <a:gd name="connsiteX123" fmla="*/ 3390900 w 4156245"/>
                    <a:gd name="connsiteY123" fmla="*/ 514350 h 2152976"/>
                    <a:gd name="connsiteX124" fmla="*/ 3476625 w 4156245"/>
                    <a:gd name="connsiteY124" fmla="*/ 476250 h 2152976"/>
                    <a:gd name="connsiteX125" fmla="*/ 3505200 w 4156245"/>
                    <a:gd name="connsiteY125" fmla="*/ 457200 h 2152976"/>
                    <a:gd name="connsiteX126" fmla="*/ 3533775 w 4156245"/>
                    <a:gd name="connsiteY126" fmla="*/ 447675 h 2152976"/>
                    <a:gd name="connsiteX127" fmla="*/ 3590925 w 4156245"/>
                    <a:gd name="connsiteY127" fmla="*/ 409575 h 2152976"/>
                    <a:gd name="connsiteX128" fmla="*/ 3619500 w 4156245"/>
                    <a:gd name="connsiteY128" fmla="*/ 390525 h 2152976"/>
                    <a:gd name="connsiteX129" fmla="*/ 3676650 w 4156245"/>
                    <a:gd name="connsiteY129" fmla="*/ 371475 h 2152976"/>
                    <a:gd name="connsiteX130" fmla="*/ 3733800 w 4156245"/>
                    <a:gd name="connsiteY130" fmla="*/ 342900 h 2152976"/>
                    <a:gd name="connsiteX131" fmla="*/ 3790950 w 4156245"/>
                    <a:gd name="connsiteY131" fmla="*/ 314325 h 2152976"/>
                    <a:gd name="connsiteX132" fmla="*/ 3838575 w 4156245"/>
                    <a:gd name="connsiteY132" fmla="*/ 228600 h 2152976"/>
                    <a:gd name="connsiteX133" fmla="*/ 3800475 w 4156245"/>
                    <a:gd name="connsiteY133" fmla="*/ 161925 h 2152976"/>
                    <a:gd name="connsiteX134" fmla="*/ 3790950 w 4156245"/>
                    <a:gd name="connsiteY134" fmla="*/ 133350 h 2152976"/>
                    <a:gd name="connsiteX135" fmla="*/ 3762375 w 4156245"/>
                    <a:gd name="connsiteY135" fmla="*/ 123825 h 2152976"/>
                    <a:gd name="connsiteX136" fmla="*/ 3714750 w 4156245"/>
                    <a:gd name="connsiteY136" fmla="*/ 114300 h 2152976"/>
                    <a:gd name="connsiteX137" fmla="*/ 3571875 w 4156245"/>
                    <a:gd name="connsiteY137" fmla="*/ 133350 h 2152976"/>
                    <a:gd name="connsiteX138" fmla="*/ 3514725 w 4156245"/>
                    <a:gd name="connsiteY138" fmla="*/ 171450 h 2152976"/>
                    <a:gd name="connsiteX139" fmla="*/ 3486150 w 4156245"/>
                    <a:gd name="connsiteY139" fmla="*/ 190500 h 2152976"/>
                    <a:gd name="connsiteX140" fmla="*/ 3429000 w 4156245"/>
                    <a:gd name="connsiteY140" fmla="*/ 209550 h 2152976"/>
                    <a:gd name="connsiteX141" fmla="*/ 3362325 w 4156245"/>
                    <a:gd name="connsiteY141" fmla="*/ 200025 h 2152976"/>
                    <a:gd name="connsiteX142" fmla="*/ 3419475 w 4156245"/>
                    <a:gd name="connsiteY142" fmla="*/ 180975 h 2152976"/>
                    <a:gd name="connsiteX143" fmla="*/ 3476625 w 4156245"/>
                    <a:gd name="connsiteY143" fmla="*/ 142875 h 2152976"/>
                    <a:gd name="connsiteX144" fmla="*/ 3409950 w 4156245"/>
                    <a:gd name="connsiteY144" fmla="*/ 28575 h 2152976"/>
                    <a:gd name="connsiteX145" fmla="*/ 3352800 w 4156245"/>
                    <a:gd name="connsiteY145" fmla="*/ 9525 h 2152976"/>
                    <a:gd name="connsiteX146" fmla="*/ 3324225 w 4156245"/>
                    <a:gd name="connsiteY146" fmla="*/ 0 h 2152976"/>
                    <a:gd name="connsiteX147" fmla="*/ 3219450 w 4156245"/>
                    <a:gd name="connsiteY147" fmla="*/ 9525 h 2152976"/>
                    <a:gd name="connsiteX148" fmla="*/ 3162300 w 4156245"/>
                    <a:gd name="connsiteY148" fmla="*/ 28575 h 2152976"/>
                    <a:gd name="connsiteX149" fmla="*/ 3105150 w 4156245"/>
                    <a:gd name="connsiteY149" fmla="*/ 57150 h 2152976"/>
                    <a:gd name="connsiteX150" fmla="*/ 3067050 w 4156245"/>
                    <a:gd name="connsiteY150" fmla="*/ 114300 h 2152976"/>
                    <a:gd name="connsiteX151" fmla="*/ 3038475 w 4156245"/>
                    <a:gd name="connsiteY151" fmla="*/ 123825 h 2152976"/>
                    <a:gd name="connsiteX152" fmla="*/ 3009900 w 4156245"/>
                    <a:gd name="connsiteY152" fmla="*/ 142875 h 2152976"/>
                    <a:gd name="connsiteX153" fmla="*/ 2800350 w 4156245"/>
                    <a:gd name="connsiteY153" fmla="*/ 152400 h 2152976"/>
                    <a:gd name="connsiteX154" fmla="*/ 2771775 w 4156245"/>
                    <a:gd name="connsiteY154" fmla="*/ 180975 h 2152976"/>
                    <a:gd name="connsiteX155" fmla="*/ 2743200 w 4156245"/>
                    <a:gd name="connsiteY155" fmla="*/ 238125 h 2152976"/>
                    <a:gd name="connsiteX156" fmla="*/ 2714625 w 4156245"/>
                    <a:gd name="connsiteY156" fmla="*/ 247650 h 2152976"/>
                    <a:gd name="connsiteX157" fmla="*/ 2695575 w 4156245"/>
                    <a:gd name="connsiteY157" fmla="*/ 276225 h 2152976"/>
                    <a:gd name="connsiteX158" fmla="*/ 2638425 w 4156245"/>
                    <a:gd name="connsiteY158" fmla="*/ 295275 h 2152976"/>
                    <a:gd name="connsiteX159" fmla="*/ 2533650 w 4156245"/>
                    <a:gd name="connsiteY159" fmla="*/ 285750 h 2152976"/>
                    <a:gd name="connsiteX160" fmla="*/ 2495550 w 4156245"/>
                    <a:gd name="connsiteY160" fmla="*/ 257175 h 2152976"/>
                    <a:gd name="connsiteX161" fmla="*/ 2438400 w 4156245"/>
                    <a:gd name="connsiteY161" fmla="*/ 238125 h 2152976"/>
                    <a:gd name="connsiteX162" fmla="*/ 2305050 w 4156245"/>
                    <a:gd name="connsiteY162" fmla="*/ 209550 h 2152976"/>
                    <a:gd name="connsiteX163" fmla="*/ 2257425 w 4156245"/>
                    <a:gd name="connsiteY163" fmla="*/ 142875 h 2152976"/>
                    <a:gd name="connsiteX164" fmla="*/ 2228850 w 4156245"/>
                    <a:gd name="connsiteY164" fmla="*/ 133350 h 2152976"/>
                    <a:gd name="connsiteX165" fmla="*/ 1781175 w 4156245"/>
                    <a:gd name="connsiteY165" fmla="*/ 142875 h 2152976"/>
                    <a:gd name="connsiteX166" fmla="*/ 1685925 w 4156245"/>
                    <a:gd name="connsiteY166" fmla="*/ 152400 h 2152976"/>
                    <a:gd name="connsiteX167" fmla="*/ 1552575 w 4156245"/>
                    <a:gd name="connsiteY167" fmla="*/ 171450 h 2152976"/>
                    <a:gd name="connsiteX168" fmla="*/ 1495425 w 4156245"/>
                    <a:gd name="connsiteY168" fmla="*/ 190500 h 2152976"/>
                    <a:gd name="connsiteX169" fmla="*/ 1466850 w 4156245"/>
                    <a:gd name="connsiteY169" fmla="*/ 200025 h 2152976"/>
                    <a:gd name="connsiteX170" fmla="*/ 1409700 w 4156245"/>
                    <a:gd name="connsiteY170" fmla="*/ 228600 h 2152976"/>
                    <a:gd name="connsiteX171" fmla="*/ 1362075 w 4156245"/>
                    <a:gd name="connsiteY171" fmla="*/ 266700 h 2152976"/>
                    <a:gd name="connsiteX172" fmla="*/ 1352550 w 4156245"/>
                    <a:gd name="connsiteY172" fmla="*/ 238125 h 2152976"/>
                    <a:gd name="connsiteX173" fmla="*/ 1266825 w 4156245"/>
                    <a:gd name="connsiteY173" fmla="*/ 200025 h 2152976"/>
                    <a:gd name="connsiteX174" fmla="*/ 1238250 w 4156245"/>
                    <a:gd name="connsiteY174" fmla="*/ 190500 h 2152976"/>
                    <a:gd name="connsiteX175" fmla="*/ 876300 w 4156245"/>
                    <a:gd name="connsiteY175" fmla="*/ 180975 h 2152976"/>
                    <a:gd name="connsiteX176" fmla="*/ 733425 w 4156245"/>
                    <a:gd name="connsiteY176" fmla="*/ 161925 h 2152976"/>
                    <a:gd name="connsiteX177" fmla="*/ 704850 w 4156245"/>
                    <a:gd name="connsiteY177" fmla="*/ 152400 h 2152976"/>
                    <a:gd name="connsiteX178" fmla="*/ 666750 w 4156245"/>
                    <a:gd name="connsiteY178" fmla="*/ 142875 h 2152976"/>
                    <a:gd name="connsiteX179" fmla="*/ 504825 w 4156245"/>
                    <a:gd name="connsiteY179" fmla="*/ 152400 h 2152976"/>
                    <a:gd name="connsiteX180" fmla="*/ 476250 w 4156245"/>
                    <a:gd name="connsiteY180" fmla="*/ 161925 h 2152976"/>
                    <a:gd name="connsiteX181" fmla="*/ 419100 w 4156245"/>
                    <a:gd name="connsiteY181" fmla="*/ 200025 h 2152976"/>
                    <a:gd name="connsiteX182" fmla="*/ 361950 w 4156245"/>
                    <a:gd name="connsiteY182" fmla="*/ 247650 h 2152976"/>
                    <a:gd name="connsiteX183" fmla="*/ 333375 w 4156245"/>
                    <a:gd name="connsiteY183" fmla="*/ 257175 h 2152976"/>
                    <a:gd name="connsiteX184" fmla="*/ 219075 w 4156245"/>
                    <a:gd name="connsiteY184" fmla="*/ 276225 h 2152976"/>
                    <a:gd name="connsiteX185" fmla="*/ 142875 w 4156245"/>
                    <a:gd name="connsiteY185" fmla="*/ 323850 h 2152976"/>
                    <a:gd name="connsiteX186" fmla="*/ 216024 w 4156245"/>
                    <a:gd name="connsiteY186" fmla="*/ 288032 h 2152976"/>
                    <a:gd name="connsiteX187" fmla="*/ 209550 w 4156245"/>
                    <a:gd name="connsiteY187" fmla="*/ 390525 h 2152976"/>
                    <a:gd name="connsiteX188" fmla="*/ 219075 w 4156245"/>
                    <a:gd name="connsiteY188" fmla="*/ 514350 h 2152976"/>
                    <a:gd name="connsiteX189" fmla="*/ 247650 w 4156245"/>
                    <a:gd name="connsiteY189" fmla="*/ 533400 h 2152976"/>
                    <a:gd name="connsiteX190" fmla="*/ 276225 w 4156245"/>
                    <a:gd name="connsiteY190" fmla="*/ 561975 h 2152976"/>
                    <a:gd name="connsiteX191" fmla="*/ 285750 w 4156245"/>
                    <a:gd name="connsiteY191" fmla="*/ 590550 h 2152976"/>
                    <a:gd name="connsiteX192" fmla="*/ 238125 w 4156245"/>
                    <a:gd name="connsiteY192" fmla="*/ 676275 h 2152976"/>
                    <a:gd name="connsiteX193" fmla="*/ 228600 w 4156245"/>
                    <a:gd name="connsiteY193" fmla="*/ 704850 h 2152976"/>
                    <a:gd name="connsiteX194" fmla="*/ 209550 w 4156245"/>
                    <a:gd name="connsiteY194" fmla="*/ 733425 h 2152976"/>
                    <a:gd name="connsiteX195" fmla="*/ 219075 w 4156245"/>
                    <a:gd name="connsiteY195" fmla="*/ 790575 h 2152976"/>
                    <a:gd name="connsiteX196" fmla="*/ 228600 w 4156245"/>
                    <a:gd name="connsiteY196" fmla="*/ 819150 h 2152976"/>
                    <a:gd name="connsiteX197" fmla="*/ 285750 w 4156245"/>
                    <a:gd name="connsiteY197" fmla="*/ 857250 h 2152976"/>
                    <a:gd name="connsiteX198" fmla="*/ 314325 w 4156245"/>
                    <a:gd name="connsiteY198" fmla="*/ 876300 h 2152976"/>
                    <a:gd name="connsiteX199" fmla="*/ 428625 w 4156245"/>
                    <a:gd name="connsiteY199" fmla="*/ 904875 h 2152976"/>
                    <a:gd name="connsiteX200" fmla="*/ 485775 w 4156245"/>
                    <a:gd name="connsiteY200" fmla="*/ 923925 h 2152976"/>
                    <a:gd name="connsiteX201" fmla="*/ 552450 w 4156245"/>
                    <a:gd name="connsiteY201" fmla="*/ 942975 h 2152976"/>
                    <a:gd name="connsiteX202" fmla="*/ 647700 w 4156245"/>
                    <a:gd name="connsiteY202" fmla="*/ 971550 h 2152976"/>
                    <a:gd name="connsiteX203" fmla="*/ 676275 w 4156245"/>
                    <a:gd name="connsiteY203" fmla="*/ 990600 h 2152976"/>
                    <a:gd name="connsiteX204" fmla="*/ 676275 w 4156245"/>
                    <a:gd name="connsiteY204" fmla="*/ 1066800 h 2152976"/>
                    <a:gd name="connsiteX205" fmla="*/ 590550 w 4156245"/>
                    <a:gd name="connsiteY205" fmla="*/ 1104900 h 2152976"/>
                    <a:gd name="connsiteX206" fmla="*/ 561975 w 4156245"/>
                    <a:gd name="connsiteY206" fmla="*/ 1114425 h 2152976"/>
                    <a:gd name="connsiteX207" fmla="*/ 533400 w 4156245"/>
                    <a:gd name="connsiteY207" fmla="*/ 1123950 h 2152976"/>
                    <a:gd name="connsiteX208" fmla="*/ 495300 w 4156245"/>
                    <a:gd name="connsiteY208" fmla="*/ 1133475 h 2152976"/>
                    <a:gd name="connsiteX209" fmla="*/ 447675 w 4156245"/>
                    <a:gd name="connsiteY209" fmla="*/ 1143000 h 2152976"/>
                    <a:gd name="connsiteX210" fmla="*/ 390525 w 4156245"/>
                    <a:gd name="connsiteY210" fmla="*/ 1152525 h 2152976"/>
                    <a:gd name="connsiteX211" fmla="*/ 323850 w 4156245"/>
                    <a:gd name="connsiteY211" fmla="*/ 1171575 h 2152976"/>
                    <a:gd name="connsiteX212" fmla="*/ 180975 w 4156245"/>
                    <a:gd name="connsiteY212" fmla="*/ 1190625 h 2152976"/>
                    <a:gd name="connsiteX213" fmla="*/ 85725 w 4156245"/>
                    <a:gd name="connsiteY213" fmla="*/ 1219200 h 2152976"/>
                    <a:gd name="connsiteX214" fmla="*/ 28575 w 4156245"/>
                    <a:gd name="connsiteY214" fmla="*/ 1257300 h 2152976"/>
                    <a:gd name="connsiteX215" fmla="*/ 9525 w 4156245"/>
                    <a:gd name="connsiteY215" fmla="*/ 1285875 h 2152976"/>
                    <a:gd name="connsiteX216" fmla="*/ 0 w 4156245"/>
                    <a:gd name="connsiteY216" fmla="*/ 1314450 h 2152976"/>
                    <a:gd name="connsiteX217" fmla="*/ 38100 w 4156245"/>
                    <a:gd name="connsiteY217" fmla="*/ 1362075 h 2152976"/>
                    <a:gd name="connsiteX218" fmla="*/ 66675 w 4156245"/>
                    <a:gd name="connsiteY218" fmla="*/ 1371600 h 2152976"/>
                    <a:gd name="connsiteX219" fmla="*/ 95250 w 4156245"/>
                    <a:gd name="connsiteY219" fmla="*/ 1400175 h 2152976"/>
                    <a:gd name="connsiteX0" fmla="*/ 95250 w 4156245"/>
                    <a:gd name="connsiteY0" fmla="*/ 1400175 h 2152976"/>
                    <a:gd name="connsiteX1" fmla="*/ 95250 w 4156245"/>
                    <a:gd name="connsiteY1" fmla="*/ 1400175 h 2152976"/>
                    <a:gd name="connsiteX2" fmla="*/ 171450 w 4156245"/>
                    <a:gd name="connsiteY2" fmla="*/ 1447800 h 2152976"/>
                    <a:gd name="connsiteX3" fmla="*/ 228600 w 4156245"/>
                    <a:gd name="connsiteY3" fmla="*/ 1466850 h 2152976"/>
                    <a:gd name="connsiteX4" fmla="*/ 257175 w 4156245"/>
                    <a:gd name="connsiteY4" fmla="*/ 1476375 h 2152976"/>
                    <a:gd name="connsiteX5" fmla="*/ 323850 w 4156245"/>
                    <a:gd name="connsiteY5" fmla="*/ 1495425 h 2152976"/>
                    <a:gd name="connsiteX6" fmla="*/ 381000 w 4156245"/>
                    <a:gd name="connsiteY6" fmla="*/ 1533525 h 2152976"/>
                    <a:gd name="connsiteX7" fmla="*/ 409575 w 4156245"/>
                    <a:gd name="connsiteY7" fmla="*/ 1543050 h 2152976"/>
                    <a:gd name="connsiteX8" fmla="*/ 438150 w 4156245"/>
                    <a:gd name="connsiteY8" fmla="*/ 1562100 h 2152976"/>
                    <a:gd name="connsiteX9" fmla="*/ 495300 w 4156245"/>
                    <a:gd name="connsiteY9" fmla="*/ 1581150 h 2152976"/>
                    <a:gd name="connsiteX10" fmla="*/ 523875 w 4156245"/>
                    <a:gd name="connsiteY10" fmla="*/ 1590675 h 2152976"/>
                    <a:gd name="connsiteX11" fmla="*/ 552450 w 4156245"/>
                    <a:gd name="connsiteY11" fmla="*/ 1609725 h 2152976"/>
                    <a:gd name="connsiteX12" fmla="*/ 609600 w 4156245"/>
                    <a:gd name="connsiteY12" fmla="*/ 1628775 h 2152976"/>
                    <a:gd name="connsiteX13" fmla="*/ 638175 w 4156245"/>
                    <a:gd name="connsiteY13" fmla="*/ 1638300 h 2152976"/>
                    <a:gd name="connsiteX14" fmla="*/ 666750 w 4156245"/>
                    <a:gd name="connsiteY14" fmla="*/ 1657350 h 2152976"/>
                    <a:gd name="connsiteX15" fmla="*/ 723900 w 4156245"/>
                    <a:gd name="connsiteY15" fmla="*/ 1676400 h 2152976"/>
                    <a:gd name="connsiteX16" fmla="*/ 809625 w 4156245"/>
                    <a:gd name="connsiteY16" fmla="*/ 1714500 h 2152976"/>
                    <a:gd name="connsiteX17" fmla="*/ 866775 w 4156245"/>
                    <a:gd name="connsiteY17" fmla="*/ 1733550 h 2152976"/>
                    <a:gd name="connsiteX18" fmla="*/ 895350 w 4156245"/>
                    <a:gd name="connsiteY18" fmla="*/ 1743075 h 2152976"/>
                    <a:gd name="connsiteX19" fmla="*/ 923925 w 4156245"/>
                    <a:gd name="connsiteY19" fmla="*/ 1762125 h 2152976"/>
                    <a:gd name="connsiteX20" fmla="*/ 981075 w 4156245"/>
                    <a:gd name="connsiteY20" fmla="*/ 1781175 h 2152976"/>
                    <a:gd name="connsiteX21" fmla="*/ 1009650 w 4156245"/>
                    <a:gd name="connsiteY21" fmla="*/ 1800225 h 2152976"/>
                    <a:gd name="connsiteX22" fmla="*/ 1066800 w 4156245"/>
                    <a:gd name="connsiteY22" fmla="*/ 1819275 h 2152976"/>
                    <a:gd name="connsiteX23" fmla="*/ 1095375 w 4156245"/>
                    <a:gd name="connsiteY23" fmla="*/ 1828800 h 2152976"/>
                    <a:gd name="connsiteX24" fmla="*/ 1123950 w 4156245"/>
                    <a:gd name="connsiteY24" fmla="*/ 1838325 h 2152976"/>
                    <a:gd name="connsiteX25" fmla="*/ 1190625 w 4156245"/>
                    <a:gd name="connsiteY25" fmla="*/ 1866900 h 2152976"/>
                    <a:gd name="connsiteX26" fmla="*/ 1238250 w 4156245"/>
                    <a:gd name="connsiteY26" fmla="*/ 1876425 h 2152976"/>
                    <a:gd name="connsiteX27" fmla="*/ 1266825 w 4156245"/>
                    <a:gd name="connsiteY27" fmla="*/ 1885950 h 2152976"/>
                    <a:gd name="connsiteX28" fmla="*/ 1457325 w 4156245"/>
                    <a:gd name="connsiteY28" fmla="*/ 1895475 h 2152976"/>
                    <a:gd name="connsiteX29" fmla="*/ 1552575 w 4156245"/>
                    <a:gd name="connsiteY29" fmla="*/ 1885950 h 2152976"/>
                    <a:gd name="connsiteX30" fmla="*/ 1581150 w 4156245"/>
                    <a:gd name="connsiteY30" fmla="*/ 1895475 h 2152976"/>
                    <a:gd name="connsiteX31" fmla="*/ 1628775 w 4156245"/>
                    <a:gd name="connsiteY31" fmla="*/ 1962150 h 2152976"/>
                    <a:gd name="connsiteX32" fmla="*/ 1724025 w 4156245"/>
                    <a:gd name="connsiteY32" fmla="*/ 1914525 h 2152976"/>
                    <a:gd name="connsiteX33" fmla="*/ 1724025 w 4156245"/>
                    <a:gd name="connsiteY33" fmla="*/ 1914525 h 2152976"/>
                    <a:gd name="connsiteX34" fmla="*/ 1781175 w 4156245"/>
                    <a:gd name="connsiteY34" fmla="*/ 1895475 h 2152976"/>
                    <a:gd name="connsiteX35" fmla="*/ 1809750 w 4156245"/>
                    <a:gd name="connsiteY35" fmla="*/ 1876425 h 2152976"/>
                    <a:gd name="connsiteX36" fmla="*/ 1914525 w 4156245"/>
                    <a:gd name="connsiteY36" fmla="*/ 1857375 h 2152976"/>
                    <a:gd name="connsiteX37" fmla="*/ 1952625 w 4156245"/>
                    <a:gd name="connsiteY37" fmla="*/ 1847850 h 2152976"/>
                    <a:gd name="connsiteX38" fmla="*/ 2409825 w 4156245"/>
                    <a:gd name="connsiteY38" fmla="*/ 1857375 h 2152976"/>
                    <a:gd name="connsiteX39" fmla="*/ 2495550 w 4156245"/>
                    <a:gd name="connsiteY39" fmla="*/ 1895475 h 2152976"/>
                    <a:gd name="connsiteX40" fmla="*/ 2571750 w 4156245"/>
                    <a:gd name="connsiteY40" fmla="*/ 1905000 h 2152976"/>
                    <a:gd name="connsiteX41" fmla="*/ 2657475 w 4156245"/>
                    <a:gd name="connsiteY41" fmla="*/ 1943100 h 2152976"/>
                    <a:gd name="connsiteX42" fmla="*/ 2790825 w 4156245"/>
                    <a:gd name="connsiteY42" fmla="*/ 1905000 h 2152976"/>
                    <a:gd name="connsiteX43" fmla="*/ 2905125 w 4156245"/>
                    <a:gd name="connsiteY43" fmla="*/ 1981200 h 2152976"/>
                    <a:gd name="connsiteX44" fmla="*/ 2981325 w 4156245"/>
                    <a:gd name="connsiteY44" fmla="*/ 2057400 h 2152976"/>
                    <a:gd name="connsiteX45" fmla="*/ 3105150 w 4156245"/>
                    <a:gd name="connsiteY45" fmla="*/ 2038350 h 2152976"/>
                    <a:gd name="connsiteX46" fmla="*/ 3200400 w 4156245"/>
                    <a:gd name="connsiteY46" fmla="*/ 2028825 h 2152976"/>
                    <a:gd name="connsiteX47" fmla="*/ 3228975 w 4156245"/>
                    <a:gd name="connsiteY47" fmla="*/ 2019300 h 2152976"/>
                    <a:gd name="connsiteX48" fmla="*/ 3267075 w 4156245"/>
                    <a:gd name="connsiteY48" fmla="*/ 2009775 h 2152976"/>
                    <a:gd name="connsiteX49" fmla="*/ 3457575 w 4156245"/>
                    <a:gd name="connsiteY49" fmla="*/ 2028825 h 2152976"/>
                    <a:gd name="connsiteX50" fmla="*/ 3514725 w 4156245"/>
                    <a:gd name="connsiteY50" fmla="*/ 2057400 h 2152976"/>
                    <a:gd name="connsiteX51" fmla="*/ 3562350 w 4156245"/>
                    <a:gd name="connsiteY51" fmla="*/ 2066925 h 2152976"/>
                    <a:gd name="connsiteX52" fmla="*/ 3590925 w 4156245"/>
                    <a:gd name="connsiteY52" fmla="*/ 2038350 h 2152976"/>
                    <a:gd name="connsiteX53" fmla="*/ 3695700 w 4156245"/>
                    <a:gd name="connsiteY53" fmla="*/ 2066925 h 2152976"/>
                    <a:gd name="connsiteX54" fmla="*/ 3752850 w 4156245"/>
                    <a:gd name="connsiteY54" fmla="*/ 2085975 h 2152976"/>
                    <a:gd name="connsiteX55" fmla="*/ 3781425 w 4156245"/>
                    <a:gd name="connsiteY55" fmla="*/ 2095500 h 2152976"/>
                    <a:gd name="connsiteX56" fmla="*/ 3848100 w 4156245"/>
                    <a:gd name="connsiteY56" fmla="*/ 2105025 h 2152976"/>
                    <a:gd name="connsiteX57" fmla="*/ 3905250 w 4156245"/>
                    <a:gd name="connsiteY57" fmla="*/ 2124075 h 2152976"/>
                    <a:gd name="connsiteX58" fmla="*/ 3943350 w 4156245"/>
                    <a:gd name="connsiteY58" fmla="*/ 2133600 h 2152976"/>
                    <a:gd name="connsiteX59" fmla="*/ 4000500 w 4156245"/>
                    <a:gd name="connsiteY59" fmla="*/ 2152650 h 2152976"/>
                    <a:gd name="connsiteX60" fmla="*/ 4114800 w 4156245"/>
                    <a:gd name="connsiteY60" fmla="*/ 2143125 h 2152976"/>
                    <a:gd name="connsiteX61" fmla="*/ 4133850 w 4156245"/>
                    <a:gd name="connsiteY61" fmla="*/ 2057400 h 2152976"/>
                    <a:gd name="connsiteX62" fmla="*/ 4105275 w 4156245"/>
                    <a:gd name="connsiteY62" fmla="*/ 2038350 h 2152976"/>
                    <a:gd name="connsiteX63" fmla="*/ 4038600 w 4156245"/>
                    <a:gd name="connsiteY63" fmla="*/ 2019300 h 2152976"/>
                    <a:gd name="connsiteX64" fmla="*/ 4010025 w 4156245"/>
                    <a:gd name="connsiteY64" fmla="*/ 2009775 h 2152976"/>
                    <a:gd name="connsiteX65" fmla="*/ 3981450 w 4156245"/>
                    <a:gd name="connsiteY65" fmla="*/ 1981200 h 2152976"/>
                    <a:gd name="connsiteX66" fmla="*/ 3914775 w 4156245"/>
                    <a:gd name="connsiteY66" fmla="*/ 1962150 h 2152976"/>
                    <a:gd name="connsiteX67" fmla="*/ 3857625 w 4156245"/>
                    <a:gd name="connsiteY67" fmla="*/ 1943100 h 2152976"/>
                    <a:gd name="connsiteX68" fmla="*/ 3829050 w 4156245"/>
                    <a:gd name="connsiteY68" fmla="*/ 1914525 h 2152976"/>
                    <a:gd name="connsiteX69" fmla="*/ 3810000 w 4156245"/>
                    <a:gd name="connsiteY69" fmla="*/ 1885950 h 2152976"/>
                    <a:gd name="connsiteX70" fmla="*/ 3752850 w 4156245"/>
                    <a:gd name="connsiteY70" fmla="*/ 1866900 h 2152976"/>
                    <a:gd name="connsiteX71" fmla="*/ 3733800 w 4156245"/>
                    <a:gd name="connsiteY71" fmla="*/ 1809750 h 2152976"/>
                    <a:gd name="connsiteX72" fmla="*/ 3752850 w 4156245"/>
                    <a:gd name="connsiteY72" fmla="*/ 1781175 h 2152976"/>
                    <a:gd name="connsiteX73" fmla="*/ 3781425 w 4156245"/>
                    <a:gd name="connsiteY73" fmla="*/ 1771650 h 2152976"/>
                    <a:gd name="connsiteX74" fmla="*/ 3810000 w 4156245"/>
                    <a:gd name="connsiteY74" fmla="*/ 1752600 h 2152976"/>
                    <a:gd name="connsiteX75" fmla="*/ 3867150 w 4156245"/>
                    <a:gd name="connsiteY75" fmla="*/ 1724025 h 2152976"/>
                    <a:gd name="connsiteX76" fmla="*/ 3886200 w 4156245"/>
                    <a:gd name="connsiteY76" fmla="*/ 1695450 h 2152976"/>
                    <a:gd name="connsiteX77" fmla="*/ 3914775 w 4156245"/>
                    <a:gd name="connsiteY77" fmla="*/ 1685925 h 2152976"/>
                    <a:gd name="connsiteX78" fmla="*/ 3952875 w 4156245"/>
                    <a:gd name="connsiteY78" fmla="*/ 1628775 h 2152976"/>
                    <a:gd name="connsiteX79" fmla="*/ 3943350 w 4156245"/>
                    <a:gd name="connsiteY79" fmla="*/ 1590675 h 2152976"/>
                    <a:gd name="connsiteX80" fmla="*/ 3914775 w 4156245"/>
                    <a:gd name="connsiteY80" fmla="*/ 1581150 h 2152976"/>
                    <a:gd name="connsiteX81" fmla="*/ 3886200 w 4156245"/>
                    <a:gd name="connsiteY81" fmla="*/ 1562100 h 2152976"/>
                    <a:gd name="connsiteX82" fmla="*/ 3829050 w 4156245"/>
                    <a:gd name="connsiteY82" fmla="*/ 1543050 h 2152976"/>
                    <a:gd name="connsiteX83" fmla="*/ 3733800 w 4156245"/>
                    <a:gd name="connsiteY83" fmla="*/ 1524000 h 2152976"/>
                    <a:gd name="connsiteX84" fmla="*/ 3486150 w 4156245"/>
                    <a:gd name="connsiteY84" fmla="*/ 1514475 h 2152976"/>
                    <a:gd name="connsiteX85" fmla="*/ 3371850 w 4156245"/>
                    <a:gd name="connsiteY85" fmla="*/ 1533525 h 2152976"/>
                    <a:gd name="connsiteX86" fmla="*/ 3343275 w 4156245"/>
                    <a:gd name="connsiteY86" fmla="*/ 1552575 h 2152976"/>
                    <a:gd name="connsiteX87" fmla="*/ 3324225 w 4156245"/>
                    <a:gd name="connsiteY87" fmla="*/ 1581150 h 2152976"/>
                    <a:gd name="connsiteX88" fmla="*/ 3171825 w 4156245"/>
                    <a:gd name="connsiteY88" fmla="*/ 1590675 h 2152976"/>
                    <a:gd name="connsiteX89" fmla="*/ 3143250 w 4156245"/>
                    <a:gd name="connsiteY89" fmla="*/ 1571625 h 2152976"/>
                    <a:gd name="connsiteX90" fmla="*/ 3133725 w 4156245"/>
                    <a:gd name="connsiteY90" fmla="*/ 1543050 h 2152976"/>
                    <a:gd name="connsiteX91" fmla="*/ 3114675 w 4156245"/>
                    <a:gd name="connsiteY91" fmla="*/ 1514475 h 2152976"/>
                    <a:gd name="connsiteX92" fmla="*/ 3133725 w 4156245"/>
                    <a:gd name="connsiteY92" fmla="*/ 1485900 h 2152976"/>
                    <a:gd name="connsiteX93" fmla="*/ 3162300 w 4156245"/>
                    <a:gd name="connsiteY93" fmla="*/ 1476375 h 2152976"/>
                    <a:gd name="connsiteX94" fmla="*/ 3190875 w 4156245"/>
                    <a:gd name="connsiteY94" fmla="*/ 1457325 h 2152976"/>
                    <a:gd name="connsiteX95" fmla="*/ 3209925 w 4156245"/>
                    <a:gd name="connsiteY95" fmla="*/ 1428750 h 2152976"/>
                    <a:gd name="connsiteX96" fmla="*/ 3219450 w 4156245"/>
                    <a:gd name="connsiteY96" fmla="*/ 1381125 h 2152976"/>
                    <a:gd name="connsiteX97" fmla="*/ 3228975 w 4156245"/>
                    <a:gd name="connsiteY97" fmla="*/ 1352550 h 2152976"/>
                    <a:gd name="connsiteX98" fmla="*/ 3219450 w 4156245"/>
                    <a:gd name="connsiteY98" fmla="*/ 1285875 h 2152976"/>
                    <a:gd name="connsiteX99" fmla="*/ 3200400 w 4156245"/>
                    <a:gd name="connsiteY99" fmla="*/ 1219200 h 2152976"/>
                    <a:gd name="connsiteX100" fmla="*/ 3286125 w 4156245"/>
                    <a:gd name="connsiteY100" fmla="*/ 1190625 h 2152976"/>
                    <a:gd name="connsiteX101" fmla="*/ 3314700 w 4156245"/>
                    <a:gd name="connsiteY101" fmla="*/ 1181100 h 2152976"/>
                    <a:gd name="connsiteX102" fmla="*/ 3371850 w 4156245"/>
                    <a:gd name="connsiteY102" fmla="*/ 1152525 h 2152976"/>
                    <a:gd name="connsiteX103" fmla="*/ 3400425 w 4156245"/>
                    <a:gd name="connsiteY103" fmla="*/ 1095375 h 2152976"/>
                    <a:gd name="connsiteX104" fmla="*/ 3390900 w 4156245"/>
                    <a:gd name="connsiteY104" fmla="*/ 1066800 h 2152976"/>
                    <a:gd name="connsiteX105" fmla="*/ 3362325 w 4156245"/>
                    <a:gd name="connsiteY105" fmla="*/ 1038225 h 2152976"/>
                    <a:gd name="connsiteX106" fmla="*/ 3333750 w 4156245"/>
                    <a:gd name="connsiteY106" fmla="*/ 1019175 h 2152976"/>
                    <a:gd name="connsiteX107" fmla="*/ 3257550 w 4156245"/>
                    <a:gd name="connsiteY107" fmla="*/ 1009650 h 2152976"/>
                    <a:gd name="connsiteX108" fmla="*/ 3209925 w 4156245"/>
                    <a:gd name="connsiteY108" fmla="*/ 1000125 h 2152976"/>
                    <a:gd name="connsiteX109" fmla="*/ 3124200 w 4156245"/>
                    <a:gd name="connsiteY109" fmla="*/ 990600 h 2152976"/>
                    <a:gd name="connsiteX110" fmla="*/ 3038475 w 4156245"/>
                    <a:gd name="connsiteY110" fmla="*/ 971550 h 2152976"/>
                    <a:gd name="connsiteX111" fmla="*/ 2981325 w 4156245"/>
                    <a:gd name="connsiteY111" fmla="*/ 952500 h 2152976"/>
                    <a:gd name="connsiteX112" fmla="*/ 3000375 w 4156245"/>
                    <a:gd name="connsiteY112" fmla="*/ 923925 h 2152976"/>
                    <a:gd name="connsiteX113" fmla="*/ 3057525 w 4156245"/>
                    <a:gd name="connsiteY113" fmla="*/ 904875 h 2152976"/>
                    <a:gd name="connsiteX114" fmla="*/ 3086100 w 4156245"/>
                    <a:gd name="connsiteY114" fmla="*/ 885825 h 2152976"/>
                    <a:gd name="connsiteX115" fmla="*/ 3124200 w 4156245"/>
                    <a:gd name="connsiteY115" fmla="*/ 828675 h 2152976"/>
                    <a:gd name="connsiteX116" fmla="*/ 3181350 w 4156245"/>
                    <a:gd name="connsiteY116" fmla="*/ 790575 h 2152976"/>
                    <a:gd name="connsiteX117" fmla="*/ 3219450 w 4156245"/>
                    <a:gd name="connsiteY117" fmla="*/ 742950 h 2152976"/>
                    <a:gd name="connsiteX118" fmla="*/ 3228975 w 4156245"/>
                    <a:gd name="connsiteY118" fmla="*/ 714375 h 2152976"/>
                    <a:gd name="connsiteX119" fmla="*/ 3276600 w 4156245"/>
                    <a:gd name="connsiteY119" fmla="*/ 666750 h 2152976"/>
                    <a:gd name="connsiteX120" fmla="*/ 3286125 w 4156245"/>
                    <a:gd name="connsiteY120" fmla="*/ 638175 h 2152976"/>
                    <a:gd name="connsiteX121" fmla="*/ 3343275 w 4156245"/>
                    <a:gd name="connsiteY121" fmla="*/ 600075 h 2152976"/>
                    <a:gd name="connsiteX122" fmla="*/ 3381375 w 4156245"/>
                    <a:gd name="connsiteY122" fmla="*/ 542925 h 2152976"/>
                    <a:gd name="connsiteX123" fmla="*/ 3390900 w 4156245"/>
                    <a:gd name="connsiteY123" fmla="*/ 514350 h 2152976"/>
                    <a:gd name="connsiteX124" fmla="*/ 3476625 w 4156245"/>
                    <a:gd name="connsiteY124" fmla="*/ 476250 h 2152976"/>
                    <a:gd name="connsiteX125" fmla="*/ 3505200 w 4156245"/>
                    <a:gd name="connsiteY125" fmla="*/ 457200 h 2152976"/>
                    <a:gd name="connsiteX126" fmla="*/ 3533775 w 4156245"/>
                    <a:gd name="connsiteY126" fmla="*/ 447675 h 2152976"/>
                    <a:gd name="connsiteX127" fmla="*/ 3590925 w 4156245"/>
                    <a:gd name="connsiteY127" fmla="*/ 409575 h 2152976"/>
                    <a:gd name="connsiteX128" fmla="*/ 3619500 w 4156245"/>
                    <a:gd name="connsiteY128" fmla="*/ 390525 h 2152976"/>
                    <a:gd name="connsiteX129" fmla="*/ 3676650 w 4156245"/>
                    <a:gd name="connsiteY129" fmla="*/ 371475 h 2152976"/>
                    <a:gd name="connsiteX130" fmla="*/ 3733800 w 4156245"/>
                    <a:gd name="connsiteY130" fmla="*/ 342900 h 2152976"/>
                    <a:gd name="connsiteX131" fmla="*/ 3790950 w 4156245"/>
                    <a:gd name="connsiteY131" fmla="*/ 314325 h 2152976"/>
                    <a:gd name="connsiteX132" fmla="*/ 3838575 w 4156245"/>
                    <a:gd name="connsiteY132" fmla="*/ 228600 h 2152976"/>
                    <a:gd name="connsiteX133" fmla="*/ 3800475 w 4156245"/>
                    <a:gd name="connsiteY133" fmla="*/ 161925 h 2152976"/>
                    <a:gd name="connsiteX134" fmla="*/ 3790950 w 4156245"/>
                    <a:gd name="connsiteY134" fmla="*/ 133350 h 2152976"/>
                    <a:gd name="connsiteX135" fmla="*/ 3762375 w 4156245"/>
                    <a:gd name="connsiteY135" fmla="*/ 123825 h 2152976"/>
                    <a:gd name="connsiteX136" fmla="*/ 3714750 w 4156245"/>
                    <a:gd name="connsiteY136" fmla="*/ 114300 h 2152976"/>
                    <a:gd name="connsiteX137" fmla="*/ 3571875 w 4156245"/>
                    <a:gd name="connsiteY137" fmla="*/ 133350 h 2152976"/>
                    <a:gd name="connsiteX138" fmla="*/ 3514725 w 4156245"/>
                    <a:gd name="connsiteY138" fmla="*/ 171450 h 2152976"/>
                    <a:gd name="connsiteX139" fmla="*/ 3486150 w 4156245"/>
                    <a:gd name="connsiteY139" fmla="*/ 190500 h 2152976"/>
                    <a:gd name="connsiteX140" fmla="*/ 3429000 w 4156245"/>
                    <a:gd name="connsiteY140" fmla="*/ 209550 h 2152976"/>
                    <a:gd name="connsiteX141" fmla="*/ 3362325 w 4156245"/>
                    <a:gd name="connsiteY141" fmla="*/ 200025 h 2152976"/>
                    <a:gd name="connsiteX142" fmla="*/ 3419475 w 4156245"/>
                    <a:gd name="connsiteY142" fmla="*/ 180975 h 2152976"/>
                    <a:gd name="connsiteX143" fmla="*/ 3476625 w 4156245"/>
                    <a:gd name="connsiteY143" fmla="*/ 142875 h 2152976"/>
                    <a:gd name="connsiteX144" fmla="*/ 3409950 w 4156245"/>
                    <a:gd name="connsiteY144" fmla="*/ 28575 h 2152976"/>
                    <a:gd name="connsiteX145" fmla="*/ 3352800 w 4156245"/>
                    <a:gd name="connsiteY145" fmla="*/ 9525 h 2152976"/>
                    <a:gd name="connsiteX146" fmla="*/ 3324225 w 4156245"/>
                    <a:gd name="connsiteY146" fmla="*/ 0 h 2152976"/>
                    <a:gd name="connsiteX147" fmla="*/ 3219450 w 4156245"/>
                    <a:gd name="connsiteY147" fmla="*/ 9525 h 2152976"/>
                    <a:gd name="connsiteX148" fmla="*/ 3162300 w 4156245"/>
                    <a:gd name="connsiteY148" fmla="*/ 28575 h 2152976"/>
                    <a:gd name="connsiteX149" fmla="*/ 3105150 w 4156245"/>
                    <a:gd name="connsiteY149" fmla="*/ 57150 h 2152976"/>
                    <a:gd name="connsiteX150" fmla="*/ 3067050 w 4156245"/>
                    <a:gd name="connsiteY150" fmla="*/ 114300 h 2152976"/>
                    <a:gd name="connsiteX151" fmla="*/ 3038475 w 4156245"/>
                    <a:gd name="connsiteY151" fmla="*/ 123825 h 2152976"/>
                    <a:gd name="connsiteX152" fmla="*/ 3009900 w 4156245"/>
                    <a:gd name="connsiteY152" fmla="*/ 142875 h 2152976"/>
                    <a:gd name="connsiteX153" fmla="*/ 2800350 w 4156245"/>
                    <a:gd name="connsiteY153" fmla="*/ 152400 h 2152976"/>
                    <a:gd name="connsiteX154" fmla="*/ 2771775 w 4156245"/>
                    <a:gd name="connsiteY154" fmla="*/ 180975 h 2152976"/>
                    <a:gd name="connsiteX155" fmla="*/ 2743200 w 4156245"/>
                    <a:gd name="connsiteY155" fmla="*/ 238125 h 2152976"/>
                    <a:gd name="connsiteX156" fmla="*/ 2714625 w 4156245"/>
                    <a:gd name="connsiteY156" fmla="*/ 247650 h 2152976"/>
                    <a:gd name="connsiteX157" fmla="*/ 2695575 w 4156245"/>
                    <a:gd name="connsiteY157" fmla="*/ 276225 h 2152976"/>
                    <a:gd name="connsiteX158" fmla="*/ 2638425 w 4156245"/>
                    <a:gd name="connsiteY158" fmla="*/ 295275 h 2152976"/>
                    <a:gd name="connsiteX159" fmla="*/ 2533650 w 4156245"/>
                    <a:gd name="connsiteY159" fmla="*/ 285750 h 2152976"/>
                    <a:gd name="connsiteX160" fmla="*/ 2495550 w 4156245"/>
                    <a:gd name="connsiteY160" fmla="*/ 257175 h 2152976"/>
                    <a:gd name="connsiteX161" fmla="*/ 2438400 w 4156245"/>
                    <a:gd name="connsiteY161" fmla="*/ 238125 h 2152976"/>
                    <a:gd name="connsiteX162" fmla="*/ 2305050 w 4156245"/>
                    <a:gd name="connsiteY162" fmla="*/ 209550 h 2152976"/>
                    <a:gd name="connsiteX163" fmla="*/ 2257425 w 4156245"/>
                    <a:gd name="connsiteY163" fmla="*/ 142875 h 2152976"/>
                    <a:gd name="connsiteX164" fmla="*/ 2228850 w 4156245"/>
                    <a:gd name="connsiteY164" fmla="*/ 133350 h 2152976"/>
                    <a:gd name="connsiteX165" fmla="*/ 1781175 w 4156245"/>
                    <a:gd name="connsiteY165" fmla="*/ 142875 h 2152976"/>
                    <a:gd name="connsiteX166" fmla="*/ 1685925 w 4156245"/>
                    <a:gd name="connsiteY166" fmla="*/ 152400 h 2152976"/>
                    <a:gd name="connsiteX167" fmla="*/ 1552575 w 4156245"/>
                    <a:gd name="connsiteY167" fmla="*/ 171450 h 2152976"/>
                    <a:gd name="connsiteX168" fmla="*/ 1495425 w 4156245"/>
                    <a:gd name="connsiteY168" fmla="*/ 190500 h 2152976"/>
                    <a:gd name="connsiteX169" fmla="*/ 1466850 w 4156245"/>
                    <a:gd name="connsiteY169" fmla="*/ 200025 h 2152976"/>
                    <a:gd name="connsiteX170" fmla="*/ 1409700 w 4156245"/>
                    <a:gd name="connsiteY170" fmla="*/ 228600 h 2152976"/>
                    <a:gd name="connsiteX171" fmla="*/ 1362075 w 4156245"/>
                    <a:gd name="connsiteY171" fmla="*/ 266700 h 2152976"/>
                    <a:gd name="connsiteX172" fmla="*/ 1352550 w 4156245"/>
                    <a:gd name="connsiteY172" fmla="*/ 238125 h 2152976"/>
                    <a:gd name="connsiteX173" fmla="*/ 1266825 w 4156245"/>
                    <a:gd name="connsiteY173" fmla="*/ 200025 h 2152976"/>
                    <a:gd name="connsiteX174" fmla="*/ 1238250 w 4156245"/>
                    <a:gd name="connsiteY174" fmla="*/ 190500 h 2152976"/>
                    <a:gd name="connsiteX175" fmla="*/ 876300 w 4156245"/>
                    <a:gd name="connsiteY175" fmla="*/ 180975 h 2152976"/>
                    <a:gd name="connsiteX176" fmla="*/ 733425 w 4156245"/>
                    <a:gd name="connsiteY176" fmla="*/ 161925 h 2152976"/>
                    <a:gd name="connsiteX177" fmla="*/ 704850 w 4156245"/>
                    <a:gd name="connsiteY177" fmla="*/ 152400 h 2152976"/>
                    <a:gd name="connsiteX178" fmla="*/ 666750 w 4156245"/>
                    <a:gd name="connsiteY178" fmla="*/ 142875 h 2152976"/>
                    <a:gd name="connsiteX179" fmla="*/ 504825 w 4156245"/>
                    <a:gd name="connsiteY179" fmla="*/ 152400 h 2152976"/>
                    <a:gd name="connsiteX180" fmla="*/ 476250 w 4156245"/>
                    <a:gd name="connsiteY180" fmla="*/ 161925 h 2152976"/>
                    <a:gd name="connsiteX181" fmla="*/ 419100 w 4156245"/>
                    <a:gd name="connsiteY181" fmla="*/ 200025 h 2152976"/>
                    <a:gd name="connsiteX182" fmla="*/ 361950 w 4156245"/>
                    <a:gd name="connsiteY182" fmla="*/ 247650 h 2152976"/>
                    <a:gd name="connsiteX183" fmla="*/ 333375 w 4156245"/>
                    <a:gd name="connsiteY183" fmla="*/ 257175 h 2152976"/>
                    <a:gd name="connsiteX184" fmla="*/ 219075 w 4156245"/>
                    <a:gd name="connsiteY184" fmla="*/ 276225 h 2152976"/>
                    <a:gd name="connsiteX185" fmla="*/ 288032 w 4156245"/>
                    <a:gd name="connsiteY185" fmla="*/ 360040 h 2152976"/>
                    <a:gd name="connsiteX186" fmla="*/ 216024 w 4156245"/>
                    <a:gd name="connsiteY186" fmla="*/ 288032 h 2152976"/>
                    <a:gd name="connsiteX187" fmla="*/ 209550 w 4156245"/>
                    <a:gd name="connsiteY187" fmla="*/ 390525 h 2152976"/>
                    <a:gd name="connsiteX188" fmla="*/ 219075 w 4156245"/>
                    <a:gd name="connsiteY188" fmla="*/ 514350 h 2152976"/>
                    <a:gd name="connsiteX189" fmla="*/ 247650 w 4156245"/>
                    <a:gd name="connsiteY189" fmla="*/ 533400 h 2152976"/>
                    <a:gd name="connsiteX190" fmla="*/ 276225 w 4156245"/>
                    <a:gd name="connsiteY190" fmla="*/ 561975 h 2152976"/>
                    <a:gd name="connsiteX191" fmla="*/ 285750 w 4156245"/>
                    <a:gd name="connsiteY191" fmla="*/ 590550 h 2152976"/>
                    <a:gd name="connsiteX192" fmla="*/ 238125 w 4156245"/>
                    <a:gd name="connsiteY192" fmla="*/ 676275 h 2152976"/>
                    <a:gd name="connsiteX193" fmla="*/ 228600 w 4156245"/>
                    <a:gd name="connsiteY193" fmla="*/ 704850 h 2152976"/>
                    <a:gd name="connsiteX194" fmla="*/ 209550 w 4156245"/>
                    <a:gd name="connsiteY194" fmla="*/ 733425 h 2152976"/>
                    <a:gd name="connsiteX195" fmla="*/ 219075 w 4156245"/>
                    <a:gd name="connsiteY195" fmla="*/ 790575 h 2152976"/>
                    <a:gd name="connsiteX196" fmla="*/ 228600 w 4156245"/>
                    <a:gd name="connsiteY196" fmla="*/ 819150 h 2152976"/>
                    <a:gd name="connsiteX197" fmla="*/ 285750 w 4156245"/>
                    <a:gd name="connsiteY197" fmla="*/ 857250 h 2152976"/>
                    <a:gd name="connsiteX198" fmla="*/ 314325 w 4156245"/>
                    <a:gd name="connsiteY198" fmla="*/ 876300 h 2152976"/>
                    <a:gd name="connsiteX199" fmla="*/ 428625 w 4156245"/>
                    <a:gd name="connsiteY199" fmla="*/ 904875 h 2152976"/>
                    <a:gd name="connsiteX200" fmla="*/ 485775 w 4156245"/>
                    <a:gd name="connsiteY200" fmla="*/ 923925 h 2152976"/>
                    <a:gd name="connsiteX201" fmla="*/ 552450 w 4156245"/>
                    <a:gd name="connsiteY201" fmla="*/ 942975 h 2152976"/>
                    <a:gd name="connsiteX202" fmla="*/ 647700 w 4156245"/>
                    <a:gd name="connsiteY202" fmla="*/ 971550 h 2152976"/>
                    <a:gd name="connsiteX203" fmla="*/ 676275 w 4156245"/>
                    <a:gd name="connsiteY203" fmla="*/ 990600 h 2152976"/>
                    <a:gd name="connsiteX204" fmla="*/ 676275 w 4156245"/>
                    <a:gd name="connsiteY204" fmla="*/ 1066800 h 2152976"/>
                    <a:gd name="connsiteX205" fmla="*/ 590550 w 4156245"/>
                    <a:gd name="connsiteY205" fmla="*/ 1104900 h 2152976"/>
                    <a:gd name="connsiteX206" fmla="*/ 561975 w 4156245"/>
                    <a:gd name="connsiteY206" fmla="*/ 1114425 h 2152976"/>
                    <a:gd name="connsiteX207" fmla="*/ 533400 w 4156245"/>
                    <a:gd name="connsiteY207" fmla="*/ 1123950 h 2152976"/>
                    <a:gd name="connsiteX208" fmla="*/ 495300 w 4156245"/>
                    <a:gd name="connsiteY208" fmla="*/ 1133475 h 2152976"/>
                    <a:gd name="connsiteX209" fmla="*/ 447675 w 4156245"/>
                    <a:gd name="connsiteY209" fmla="*/ 1143000 h 2152976"/>
                    <a:gd name="connsiteX210" fmla="*/ 390525 w 4156245"/>
                    <a:gd name="connsiteY210" fmla="*/ 1152525 h 2152976"/>
                    <a:gd name="connsiteX211" fmla="*/ 323850 w 4156245"/>
                    <a:gd name="connsiteY211" fmla="*/ 1171575 h 2152976"/>
                    <a:gd name="connsiteX212" fmla="*/ 180975 w 4156245"/>
                    <a:gd name="connsiteY212" fmla="*/ 1190625 h 2152976"/>
                    <a:gd name="connsiteX213" fmla="*/ 85725 w 4156245"/>
                    <a:gd name="connsiteY213" fmla="*/ 1219200 h 2152976"/>
                    <a:gd name="connsiteX214" fmla="*/ 28575 w 4156245"/>
                    <a:gd name="connsiteY214" fmla="*/ 1257300 h 2152976"/>
                    <a:gd name="connsiteX215" fmla="*/ 9525 w 4156245"/>
                    <a:gd name="connsiteY215" fmla="*/ 1285875 h 2152976"/>
                    <a:gd name="connsiteX216" fmla="*/ 0 w 4156245"/>
                    <a:gd name="connsiteY216" fmla="*/ 1314450 h 2152976"/>
                    <a:gd name="connsiteX217" fmla="*/ 38100 w 4156245"/>
                    <a:gd name="connsiteY217" fmla="*/ 1362075 h 2152976"/>
                    <a:gd name="connsiteX218" fmla="*/ 66675 w 4156245"/>
                    <a:gd name="connsiteY218" fmla="*/ 1371600 h 2152976"/>
                    <a:gd name="connsiteX219" fmla="*/ 95250 w 4156245"/>
                    <a:gd name="connsiteY219" fmla="*/ 1400175 h 215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</a:cxnLst>
                  <a:rect l="l" t="t" r="r" b="b"/>
                  <a:pathLst>
                    <a:path w="4156245" h="2152976">
                      <a:moveTo>
                        <a:pt x="95250" y="1400175"/>
                      </a:moveTo>
                      <a:lnTo>
                        <a:pt x="95250" y="1400175"/>
                      </a:lnTo>
                      <a:cubicBezTo>
                        <a:pt x="120650" y="1416050"/>
                        <a:pt x="144659" y="1434405"/>
                        <a:pt x="171450" y="1447800"/>
                      </a:cubicBezTo>
                      <a:cubicBezTo>
                        <a:pt x="189411" y="1456780"/>
                        <a:pt x="209550" y="1460500"/>
                        <a:pt x="228600" y="1466850"/>
                      </a:cubicBezTo>
                      <a:cubicBezTo>
                        <a:pt x="238125" y="1470025"/>
                        <a:pt x="247435" y="1473940"/>
                        <a:pt x="257175" y="1476375"/>
                      </a:cubicBezTo>
                      <a:cubicBezTo>
                        <a:pt x="266143" y="1478617"/>
                        <a:pt x="312670" y="1489214"/>
                        <a:pt x="323850" y="1495425"/>
                      </a:cubicBezTo>
                      <a:cubicBezTo>
                        <a:pt x="343864" y="1506544"/>
                        <a:pt x="359280" y="1526285"/>
                        <a:pt x="381000" y="1533525"/>
                      </a:cubicBezTo>
                      <a:cubicBezTo>
                        <a:pt x="390525" y="1536700"/>
                        <a:pt x="400595" y="1538560"/>
                        <a:pt x="409575" y="1543050"/>
                      </a:cubicBezTo>
                      <a:cubicBezTo>
                        <a:pt x="419814" y="1548170"/>
                        <a:pt x="427689" y="1557451"/>
                        <a:pt x="438150" y="1562100"/>
                      </a:cubicBezTo>
                      <a:cubicBezTo>
                        <a:pt x="456500" y="1570255"/>
                        <a:pt x="476250" y="1574800"/>
                        <a:pt x="495300" y="1581150"/>
                      </a:cubicBezTo>
                      <a:cubicBezTo>
                        <a:pt x="504825" y="1584325"/>
                        <a:pt x="515521" y="1585106"/>
                        <a:pt x="523875" y="1590675"/>
                      </a:cubicBezTo>
                      <a:cubicBezTo>
                        <a:pt x="533400" y="1597025"/>
                        <a:pt x="541989" y="1605076"/>
                        <a:pt x="552450" y="1609725"/>
                      </a:cubicBezTo>
                      <a:cubicBezTo>
                        <a:pt x="570800" y="1617880"/>
                        <a:pt x="590550" y="1622425"/>
                        <a:pt x="609600" y="1628775"/>
                      </a:cubicBezTo>
                      <a:cubicBezTo>
                        <a:pt x="619125" y="1631950"/>
                        <a:pt x="629821" y="1632731"/>
                        <a:pt x="638175" y="1638300"/>
                      </a:cubicBezTo>
                      <a:cubicBezTo>
                        <a:pt x="647700" y="1644650"/>
                        <a:pt x="656289" y="1652701"/>
                        <a:pt x="666750" y="1657350"/>
                      </a:cubicBezTo>
                      <a:cubicBezTo>
                        <a:pt x="685100" y="1665505"/>
                        <a:pt x="707192" y="1665261"/>
                        <a:pt x="723900" y="1676400"/>
                      </a:cubicBezTo>
                      <a:cubicBezTo>
                        <a:pt x="769183" y="1706589"/>
                        <a:pt x="741615" y="1691830"/>
                        <a:pt x="809625" y="1714500"/>
                      </a:cubicBezTo>
                      <a:lnTo>
                        <a:pt x="866775" y="1733550"/>
                      </a:lnTo>
                      <a:cubicBezTo>
                        <a:pt x="876300" y="1736725"/>
                        <a:pt x="886996" y="1737506"/>
                        <a:pt x="895350" y="1743075"/>
                      </a:cubicBezTo>
                      <a:cubicBezTo>
                        <a:pt x="904875" y="1749425"/>
                        <a:pt x="913464" y="1757476"/>
                        <a:pt x="923925" y="1762125"/>
                      </a:cubicBezTo>
                      <a:cubicBezTo>
                        <a:pt x="942275" y="1770280"/>
                        <a:pt x="964367" y="1770036"/>
                        <a:pt x="981075" y="1781175"/>
                      </a:cubicBezTo>
                      <a:cubicBezTo>
                        <a:pt x="990600" y="1787525"/>
                        <a:pt x="999189" y="1795576"/>
                        <a:pt x="1009650" y="1800225"/>
                      </a:cubicBezTo>
                      <a:cubicBezTo>
                        <a:pt x="1028000" y="1808380"/>
                        <a:pt x="1047750" y="1812925"/>
                        <a:pt x="1066800" y="1819275"/>
                      </a:cubicBezTo>
                      <a:lnTo>
                        <a:pt x="1095375" y="1828800"/>
                      </a:lnTo>
                      <a:cubicBezTo>
                        <a:pt x="1104900" y="1831975"/>
                        <a:pt x="1114970" y="1833835"/>
                        <a:pt x="1123950" y="1838325"/>
                      </a:cubicBezTo>
                      <a:cubicBezTo>
                        <a:pt x="1151210" y="1851955"/>
                        <a:pt x="1162595" y="1859892"/>
                        <a:pt x="1190625" y="1866900"/>
                      </a:cubicBezTo>
                      <a:cubicBezTo>
                        <a:pt x="1206331" y="1870827"/>
                        <a:pt x="1222544" y="1872498"/>
                        <a:pt x="1238250" y="1876425"/>
                      </a:cubicBezTo>
                      <a:cubicBezTo>
                        <a:pt x="1247990" y="1878860"/>
                        <a:pt x="1256823" y="1885080"/>
                        <a:pt x="1266825" y="1885950"/>
                      </a:cubicBezTo>
                      <a:cubicBezTo>
                        <a:pt x="1330165" y="1891458"/>
                        <a:pt x="1393825" y="1892300"/>
                        <a:pt x="1457325" y="1895475"/>
                      </a:cubicBezTo>
                      <a:cubicBezTo>
                        <a:pt x="1489075" y="1892300"/>
                        <a:pt x="1520667" y="1885950"/>
                        <a:pt x="1552575" y="1885950"/>
                      </a:cubicBezTo>
                      <a:cubicBezTo>
                        <a:pt x="1562615" y="1885950"/>
                        <a:pt x="1575314" y="1887305"/>
                        <a:pt x="1581150" y="1895475"/>
                      </a:cubicBezTo>
                      <a:cubicBezTo>
                        <a:pt x="1636713" y="1973263"/>
                        <a:pt x="1564481" y="1940719"/>
                        <a:pt x="1628775" y="1962150"/>
                      </a:cubicBezTo>
                      <a:cubicBezTo>
                        <a:pt x="1689087" y="1947072"/>
                        <a:pt x="1655983" y="1959887"/>
                        <a:pt x="1724025" y="1914525"/>
                      </a:cubicBezTo>
                      <a:lnTo>
                        <a:pt x="1724025" y="1914525"/>
                      </a:lnTo>
                      <a:cubicBezTo>
                        <a:pt x="1743075" y="1908175"/>
                        <a:pt x="1764467" y="1906614"/>
                        <a:pt x="1781175" y="1895475"/>
                      </a:cubicBezTo>
                      <a:cubicBezTo>
                        <a:pt x="1790700" y="1889125"/>
                        <a:pt x="1799228" y="1880934"/>
                        <a:pt x="1809750" y="1876425"/>
                      </a:cubicBezTo>
                      <a:cubicBezTo>
                        <a:pt x="1833628" y="1866192"/>
                        <a:pt x="1896635" y="1860628"/>
                        <a:pt x="1914525" y="1857375"/>
                      </a:cubicBezTo>
                      <a:cubicBezTo>
                        <a:pt x="1927405" y="1855033"/>
                        <a:pt x="1939925" y="1851025"/>
                        <a:pt x="1952625" y="1847850"/>
                      </a:cubicBezTo>
                      <a:cubicBezTo>
                        <a:pt x="2105025" y="1851025"/>
                        <a:pt x="2257627" y="1848920"/>
                        <a:pt x="2409825" y="1857375"/>
                      </a:cubicBezTo>
                      <a:cubicBezTo>
                        <a:pt x="2465116" y="1860447"/>
                        <a:pt x="2457518" y="1876459"/>
                        <a:pt x="2495550" y="1895475"/>
                      </a:cubicBezTo>
                      <a:cubicBezTo>
                        <a:pt x="2524640" y="1910020"/>
                        <a:pt x="2537083" y="1905000"/>
                        <a:pt x="2571750" y="1905000"/>
                      </a:cubicBezTo>
                      <a:lnTo>
                        <a:pt x="2657475" y="1943100"/>
                      </a:lnTo>
                      <a:lnTo>
                        <a:pt x="2790825" y="1905000"/>
                      </a:lnTo>
                      <a:lnTo>
                        <a:pt x="2905125" y="1981200"/>
                      </a:lnTo>
                      <a:lnTo>
                        <a:pt x="2981325" y="2057400"/>
                      </a:lnTo>
                      <a:lnTo>
                        <a:pt x="3105150" y="2038350"/>
                      </a:lnTo>
                      <a:cubicBezTo>
                        <a:pt x="3136900" y="2035175"/>
                        <a:pt x="3168863" y="2033677"/>
                        <a:pt x="3200400" y="2028825"/>
                      </a:cubicBezTo>
                      <a:cubicBezTo>
                        <a:pt x="3210323" y="2027298"/>
                        <a:pt x="3219321" y="2022058"/>
                        <a:pt x="3228975" y="2019300"/>
                      </a:cubicBezTo>
                      <a:cubicBezTo>
                        <a:pt x="3241562" y="2015704"/>
                        <a:pt x="3254375" y="2012950"/>
                        <a:pt x="3267075" y="2009775"/>
                      </a:cubicBezTo>
                      <a:cubicBezTo>
                        <a:pt x="3350176" y="2015315"/>
                        <a:pt x="3388899" y="2011656"/>
                        <a:pt x="3457575" y="2028825"/>
                      </a:cubicBezTo>
                      <a:cubicBezTo>
                        <a:pt x="3546294" y="2051005"/>
                        <a:pt x="3421604" y="2022480"/>
                        <a:pt x="3514725" y="2057400"/>
                      </a:cubicBezTo>
                      <a:cubicBezTo>
                        <a:pt x="3529884" y="2063084"/>
                        <a:pt x="3546475" y="2063750"/>
                        <a:pt x="3562350" y="2066925"/>
                      </a:cubicBezTo>
                      <a:cubicBezTo>
                        <a:pt x="3571875" y="2057400"/>
                        <a:pt x="3577857" y="2041617"/>
                        <a:pt x="3590925" y="2038350"/>
                      </a:cubicBezTo>
                      <a:cubicBezTo>
                        <a:pt x="3606311" y="2034503"/>
                        <a:pt x="3687602" y="2064226"/>
                        <a:pt x="3695700" y="2066925"/>
                      </a:cubicBezTo>
                      <a:lnTo>
                        <a:pt x="3752850" y="2085975"/>
                      </a:lnTo>
                      <a:cubicBezTo>
                        <a:pt x="3762375" y="2089150"/>
                        <a:pt x="3771486" y="2094080"/>
                        <a:pt x="3781425" y="2095500"/>
                      </a:cubicBezTo>
                      <a:lnTo>
                        <a:pt x="3848100" y="2105025"/>
                      </a:lnTo>
                      <a:cubicBezTo>
                        <a:pt x="3867150" y="2111375"/>
                        <a:pt x="3885769" y="2119205"/>
                        <a:pt x="3905250" y="2124075"/>
                      </a:cubicBezTo>
                      <a:cubicBezTo>
                        <a:pt x="3917950" y="2127250"/>
                        <a:pt x="3930811" y="2129838"/>
                        <a:pt x="3943350" y="2133600"/>
                      </a:cubicBezTo>
                      <a:cubicBezTo>
                        <a:pt x="3962584" y="2139370"/>
                        <a:pt x="4000500" y="2152650"/>
                        <a:pt x="4000500" y="2152650"/>
                      </a:cubicBezTo>
                      <a:cubicBezTo>
                        <a:pt x="4038600" y="2149475"/>
                        <a:pt x="4077859" y="2152976"/>
                        <a:pt x="4114800" y="2143125"/>
                      </a:cubicBezTo>
                      <a:cubicBezTo>
                        <a:pt x="4156245" y="2132073"/>
                        <a:pt x="4146717" y="2083135"/>
                        <a:pt x="4133850" y="2057400"/>
                      </a:cubicBezTo>
                      <a:cubicBezTo>
                        <a:pt x="4128730" y="2047161"/>
                        <a:pt x="4115514" y="2043470"/>
                        <a:pt x="4105275" y="2038350"/>
                      </a:cubicBezTo>
                      <a:cubicBezTo>
                        <a:pt x="4090050" y="2030737"/>
                        <a:pt x="4052842" y="2023369"/>
                        <a:pt x="4038600" y="2019300"/>
                      </a:cubicBezTo>
                      <a:cubicBezTo>
                        <a:pt x="4028946" y="2016542"/>
                        <a:pt x="4019550" y="2012950"/>
                        <a:pt x="4010025" y="2009775"/>
                      </a:cubicBezTo>
                      <a:cubicBezTo>
                        <a:pt x="4000500" y="2000250"/>
                        <a:pt x="3992658" y="1988672"/>
                        <a:pt x="3981450" y="1981200"/>
                      </a:cubicBezTo>
                      <a:cubicBezTo>
                        <a:pt x="3972720" y="1975380"/>
                        <a:pt x="3920548" y="1963882"/>
                        <a:pt x="3914775" y="1962150"/>
                      </a:cubicBezTo>
                      <a:cubicBezTo>
                        <a:pt x="3895541" y="1956380"/>
                        <a:pt x="3857625" y="1943100"/>
                        <a:pt x="3857625" y="1943100"/>
                      </a:cubicBezTo>
                      <a:cubicBezTo>
                        <a:pt x="3848100" y="1933575"/>
                        <a:pt x="3837674" y="1924873"/>
                        <a:pt x="3829050" y="1914525"/>
                      </a:cubicBezTo>
                      <a:cubicBezTo>
                        <a:pt x="3821721" y="1905731"/>
                        <a:pt x="3819708" y="1892017"/>
                        <a:pt x="3810000" y="1885950"/>
                      </a:cubicBezTo>
                      <a:cubicBezTo>
                        <a:pt x="3792972" y="1875307"/>
                        <a:pt x="3752850" y="1866900"/>
                        <a:pt x="3752850" y="1866900"/>
                      </a:cubicBezTo>
                      <a:cubicBezTo>
                        <a:pt x="3746500" y="1847850"/>
                        <a:pt x="3722661" y="1826458"/>
                        <a:pt x="3733800" y="1809750"/>
                      </a:cubicBezTo>
                      <a:cubicBezTo>
                        <a:pt x="3740150" y="1800225"/>
                        <a:pt x="3743911" y="1788326"/>
                        <a:pt x="3752850" y="1781175"/>
                      </a:cubicBezTo>
                      <a:cubicBezTo>
                        <a:pt x="3760690" y="1774903"/>
                        <a:pt x="3772445" y="1776140"/>
                        <a:pt x="3781425" y="1771650"/>
                      </a:cubicBezTo>
                      <a:cubicBezTo>
                        <a:pt x="3791664" y="1766530"/>
                        <a:pt x="3799761" y="1757720"/>
                        <a:pt x="3810000" y="1752600"/>
                      </a:cubicBezTo>
                      <a:cubicBezTo>
                        <a:pt x="3888870" y="1713165"/>
                        <a:pt x="3785258" y="1778620"/>
                        <a:pt x="3867150" y="1724025"/>
                      </a:cubicBezTo>
                      <a:cubicBezTo>
                        <a:pt x="3873500" y="1714500"/>
                        <a:pt x="3877261" y="1702601"/>
                        <a:pt x="3886200" y="1695450"/>
                      </a:cubicBezTo>
                      <a:cubicBezTo>
                        <a:pt x="3894040" y="1689178"/>
                        <a:pt x="3907675" y="1693025"/>
                        <a:pt x="3914775" y="1685925"/>
                      </a:cubicBezTo>
                      <a:cubicBezTo>
                        <a:pt x="3930964" y="1669736"/>
                        <a:pt x="3952875" y="1628775"/>
                        <a:pt x="3952875" y="1628775"/>
                      </a:cubicBezTo>
                      <a:cubicBezTo>
                        <a:pt x="3949700" y="1616075"/>
                        <a:pt x="3951528" y="1600897"/>
                        <a:pt x="3943350" y="1590675"/>
                      </a:cubicBezTo>
                      <a:cubicBezTo>
                        <a:pt x="3937078" y="1582835"/>
                        <a:pt x="3923755" y="1585640"/>
                        <a:pt x="3914775" y="1581150"/>
                      </a:cubicBezTo>
                      <a:cubicBezTo>
                        <a:pt x="3904536" y="1576030"/>
                        <a:pt x="3896661" y="1566749"/>
                        <a:pt x="3886200" y="1562100"/>
                      </a:cubicBezTo>
                      <a:cubicBezTo>
                        <a:pt x="3867850" y="1553945"/>
                        <a:pt x="3848100" y="1549400"/>
                        <a:pt x="3829050" y="1543050"/>
                      </a:cubicBezTo>
                      <a:cubicBezTo>
                        <a:pt x="3789510" y="1529870"/>
                        <a:pt x="3787308" y="1527243"/>
                        <a:pt x="3733800" y="1524000"/>
                      </a:cubicBezTo>
                      <a:cubicBezTo>
                        <a:pt x="3651340" y="1519002"/>
                        <a:pt x="3568700" y="1517650"/>
                        <a:pt x="3486150" y="1514475"/>
                      </a:cubicBezTo>
                      <a:cubicBezTo>
                        <a:pt x="3458988" y="1517493"/>
                        <a:pt x="3403765" y="1517568"/>
                        <a:pt x="3371850" y="1533525"/>
                      </a:cubicBezTo>
                      <a:cubicBezTo>
                        <a:pt x="3361611" y="1538645"/>
                        <a:pt x="3352800" y="1546225"/>
                        <a:pt x="3343275" y="1552575"/>
                      </a:cubicBezTo>
                      <a:cubicBezTo>
                        <a:pt x="3336925" y="1562100"/>
                        <a:pt x="3332320" y="1573055"/>
                        <a:pt x="3324225" y="1581150"/>
                      </a:cubicBezTo>
                      <a:cubicBezTo>
                        <a:pt x="3280712" y="1624663"/>
                        <a:pt x="3236526" y="1595652"/>
                        <a:pt x="3171825" y="1590675"/>
                      </a:cubicBezTo>
                      <a:cubicBezTo>
                        <a:pt x="3162300" y="1584325"/>
                        <a:pt x="3150401" y="1580564"/>
                        <a:pt x="3143250" y="1571625"/>
                      </a:cubicBezTo>
                      <a:cubicBezTo>
                        <a:pt x="3136978" y="1563785"/>
                        <a:pt x="3138215" y="1552030"/>
                        <a:pt x="3133725" y="1543050"/>
                      </a:cubicBezTo>
                      <a:cubicBezTo>
                        <a:pt x="3128605" y="1532811"/>
                        <a:pt x="3121025" y="1524000"/>
                        <a:pt x="3114675" y="1514475"/>
                      </a:cubicBezTo>
                      <a:cubicBezTo>
                        <a:pt x="3121025" y="1504950"/>
                        <a:pt x="3124786" y="1493051"/>
                        <a:pt x="3133725" y="1485900"/>
                      </a:cubicBezTo>
                      <a:cubicBezTo>
                        <a:pt x="3141565" y="1479628"/>
                        <a:pt x="3153320" y="1480865"/>
                        <a:pt x="3162300" y="1476375"/>
                      </a:cubicBezTo>
                      <a:cubicBezTo>
                        <a:pt x="3172539" y="1471255"/>
                        <a:pt x="3181350" y="1463675"/>
                        <a:pt x="3190875" y="1457325"/>
                      </a:cubicBezTo>
                      <a:cubicBezTo>
                        <a:pt x="3197225" y="1447800"/>
                        <a:pt x="3205905" y="1439469"/>
                        <a:pt x="3209925" y="1428750"/>
                      </a:cubicBezTo>
                      <a:cubicBezTo>
                        <a:pt x="3215609" y="1413591"/>
                        <a:pt x="3215523" y="1396831"/>
                        <a:pt x="3219450" y="1381125"/>
                      </a:cubicBezTo>
                      <a:cubicBezTo>
                        <a:pt x="3221885" y="1371385"/>
                        <a:pt x="3225800" y="1362075"/>
                        <a:pt x="3228975" y="1352550"/>
                      </a:cubicBezTo>
                      <a:cubicBezTo>
                        <a:pt x="3225800" y="1330325"/>
                        <a:pt x="3223466" y="1307964"/>
                        <a:pt x="3219450" y="1285875"/>
                      </a:cubicBezTo>
                      <a:cubicBezTo>
                        <a:pt x="3214666" y="1259563"/>
                        <a:pt x="3208561" y="1243683"/>
                        <a:pt x="3200400" y="1219200"/>
                      </a:cubicBezTo>
                      <a:lnTo>
                        <a:pt x="3286125" y="1190625"/>
                      </a:lnTo>
                      <a:cubicBezTo>
                        <a:pt x="3295650" y="1187450"/>
                        <a:pt x="3306346" y="1186669"/>
                        <a:pt x="3314700" y="1181100"/>
                      </a:cubicBezTo>
                      <a:cubicBezTo>
                        <a:pt x="3351629" y="1156481"/>
                        <a:pt x="3332415" y="1165670"/>
                        <a:pt x="3371850" y="1152525"/>
                      </a:cubicBezTo>
                      <a:cubicBezTo>
                        <a:pt x="3381482" y="1138078"/>
                        <a:pt x="3400425" y="1115093"/>
                        <a:pt x="3400425" y="1095375"/>
                      </a:cubicBezTo>
                      <a:cubicBezTo>
                        <a:pt x="3400425" y="1085335"/>
                        <a:pt x="3396469" y="1075154"/>
                        <a:pt x="3390900" y="1066800"/>
                      </a:cubicBezTo>
                      <a:cubicBezTo>
                        <a:pt x="3383428" y="1055592"/>
                        <a:pt x="3372673" y="1046849"/>
                        <a:pt x="3362325" y="1038225"/>
                      </a:cubicBezTo>
                      <a:cubicBezTo>
                        <a:pt x="3353531" y="1030896"/>
                        <a:pt x="3344794" y="1022187"/>
                        <a:pt x="3333750" y="1019175"/>
                      </a:cubicBezTo>
                      <a:cubicBezTo>
                        <a:pt x="3309054" y="1012440"/>
                        <a:pt x="3282850" y="1013542"/>
                        <a:pt x="3257550" y="1009650"/>
                      </a:cubicBezTo>
                      <a:cubicBezTo>
                        <a:pt x="3241549" y="1007188"/>
                        <a:pt x="3225952" y="1002415"/>
                        <a:pt x="3209925" y="1000125"/>
                      </a:cubicBezTo>
                      <a:cubicBezTo>
                        <a:pt x="3181463" y="996059"/>
                        <a:pt x="3152662" y="994666"/>
                        <a:pt x="3124200" y="990600"/>
                      </a:cubicBezTo>
                      <a:cubicBezTo>
                        <a:pt x="3106897" y="988128"/>
                        <a:pt x="3057383" y="977222"/>
                        <a:pt x="3038475" y="971550"/>
                      </a:cubicBezTo>
                      <a:cubicBezTo>
                        <a:pt x="3019241" y="965780"/>
                        <a:pt x="2981325" y="952500"/>
                        <a:pt x="2981325" y="952500"/>
                      </a:cubicBezTo>
                      <a:cubicBezTo>
                        <a:pt x="2987675" y="942975"/>
                        <a:pt x="2990667" y="929992"/>
                        <a:pt x="3000375" y="923925"/>
                      </a:cubicBezTo>
                      <a:cubicBezTo>
                        <a:pt x="3017403" y="913282"/>
                        <a:pt x="3040817" y="916014"/>
                        <a:pt x="3057525" y="904875"/>
                      </a:cubicBezTo>
                      <a:lnTo>
                        <a:pt x="3086100" y="885825"/>
                      </a:lnTo>
                      <a:cubicBezTo>
                        <a:pt x="3098800" y="866775"/>
                        <a:pt x="3105150" y="841375"/>
                        <a:pt x="3124200" y="828675"/>
                      </a:cubicBezTo>
                      <a:lnTo>
                        <a:pt x="3181350" y="790575"/>
                      </a:lnTo>
                      <a:cubicBezTo>
                        <a:pt x="3205291" y="718751"/>
                        <a:pt x="3170211" y="804498"/>
                        <a:pt x="3219450" y="742950"/>
                      </a:cubicBezTo>
                      <a:cubicBezTo>
                        <a:pt x="3225722" y="735110"/>
                        <a:pt x="3224485" y="723355"/>
                        <a:pt x="3228975" y="714375"/>
                      </a:cubicBezTo>
                      <a:cubicBezTo>
                        <a:pt x="3244850" y="682625"/>
                        <a:pt x="3248025" y="685800"/>
                        <a:pt x="3276600" y="666750"/>
                      </a:cubicBezTo>
                      <a:cubicBezTo>
                        <a:pt x="3279775" y="657225"/>
                        <a:pt x="3280556" y="646529"/>
                        <a:pt x="3286125" y="638175"/>
                      </a:cubicBezTo>
                      <a:cubicBezTo>
                        <a:pt x="3306510" y="607597"/>
                        <a:pt x="3313317" y="610061"/>
                        <a:pt x="3343275" y="600075"/>
                      </a:cubicBezTo>
                      <a:cubicBezTo>
                        <a:pt x="3355975" y="581025"/>
                        <a:pt x="3374135" y="564645"/>
                        <a:pt x="3381375" y="542925"/>
                      </a:cubicBezTo>
                      <a:cubicBezTo>
                        <a:pt x="3384550" y="533400"/>
                        <a:pt x="3384628" y="522190"/>
                        <a:pt x="3390900" y="514350"/>
                      </a:cubicBezTo>
                      <a:cubicBezTo>
                        <a:pt x="3413055" y="486656"/>
                        <a:pt x="3449183" y="494544"/>
                        <a:pt x="3476625" y="476250"/>
                      </a:cubicBezTo>
                      <a:cubicBezTo>
                        <a:pt x="3486150" y="469900"/>
                        <a:pt x="3494961" y="462320"/>
                        <a:pt x="3505200" y="457200"/>
                      </a:cubicBezTo>
                      <a:cubicBezTo>
                        <a:pt x="3514180" y="452710"/>
                        <a:pt x="3524998" y="452551"/>
                        <a:pt x="3533775" y="447675"/>
                      </a:cubicBezTo>
                      <a:cubicBezTo>
                        <a:pt x="3553789" y="436556"/>
                        <a:pt x="3571875" y="422275"/>
                        <a:pt x="3590925" y="409575"/>
                      </a:cubicBezTo>
                      <a:cubicBezTo>
                        <a:pt x="3600450" y="403225"/>
                        <a:pt x="3608640" y="394145"/>
                        <a:pt x="3619500" y="390525"/>
                      </a:cubicBezTo>
                      <a:cubicBezTo>
                        <a:pt x="3638550" y="384175"/>
                        <a:pt x="3659942" y="382614"/>
                        <a:pt x="3676650" y="371475"/>
                      </a:cubicBezTo>
                      <a:cubicBezTo>
                        <a:pt x="3758542" y="316880"/>
                        <a:pt x="3654930" y="382335"/>
                        <a:pt x="3733800" y="342900"/>
                      </a:cubicBezTo>
                      <a:cubicBezTo>
                        <a:pt x="3807658" y="305971"/>
                        <a:pt x="3719126" y="338266"/>
                        <a:pt x="3790950" y="314325"/>
                      </a:cubicBezTo>
                      <a:cubicBezTo>
                        <a:pt x="3834619" y="248821"/>
                        <a:pt x="3821810" y="278895"/>
                        <a:pt x="3838575" y="228600"/>
                      </a:cubicBezTo>
                      <a:cubicBezTo>
                        <a:pt x="3819443" y="199902"/>
                        <a:pt x="3814977" y="195762"/>
                        <a:pt x="3800475" y="161925"/>
                      </a:cubicBezTo>
                      <a:cubicBezTo>
                        <a:pt x="3796520" y="152697"/>
                        <a:pt x="3798050" y="140450"/>
                        <a:pt x="3790950" y="133350"/>
                      </a:cubicBezTo>
                      <a:cubicBezTo>
                        <a:pt x="3783850" y="126250"/>
                        <a:pt x="3772115" y="126260"/>
                        <a:pt x="3762375" y="123825"/>
                      </a:cubicBezTo>
                      <a:cubicBezTo>
                        <a:pt x="3746669" y="119898"/>
                        <a:pt x="3730625" y="117475"/>
                        <a:pt x="3714750" y="114300"/>
                      </a:cubicBezTo>
                      <a:cubicBezTo>
                        <a:pt x="3706643" y="114976"/>
                        <a:pt x="3606205" y="114278"/>
                        <a:pt x="3571875" y="133350"/>
                      </a:cubicBezTo>
                      <a:cubicBezTo>
                        <a:pt x="3551861" y="144469"/>
                        <a:pt x="3533775" y="158750"/>
                        <a:pt x="3514725" y="171450"/>
                      </a:cubicBezTo>
                      <a:cubicBezTo>
                        <a:pt x="3505200" y="177800"/>
                        <a:pt x="3497010" y="186880"/>
                        <a:pt x="3486150" y="190500"/>
                      </a:cubicBezTo>
                      <a:lnTo>
                        <a:pt x="3429000" y="209550"/>
                      </a:lnTo>
                      <a:cubicBezTo>
                        <a:pt x="3406775" y="206375"/>
                        <a:pt x="3369425" y="221324"/>
                        <a:pt x="3362325" y="200025"/>
                      </a:cubicBezTo>
                      <a:cubicBezTo>
                        <a:pt x="3355975" y="180975"/>
                        <a:pt x="3402767" y="192114"/>
                        <a:pt x="3419475" y="180975"/>
                      </a:cubicBezTo>
                      <a:lnTo>
                        <a:pt x="3476625" y="142875"/>
                      </a:lnTo>
                      <a:cubicBezTo>
                        <a:pt x="3468074" y="74464"/>
                        <a:pt x="3484988" y="53588"/>
                        <a:pt x="3409950" y="28575"/>
                      </a:cubicBezTo>
                      <a:lnTo>
                        <a:pt x="3352800" y="9525"/>
                      </a:lnTo>
                      <a:lnTo>
                        <a:pt x="3324225" y="0"/>
                      </a:lnTo>
                      <a:cubicBezTo>
                        <a:pt x="3289300" y="3175"/>
                        <a:pt x="3253985" y="3431"/>
                        <a:pt x="3219450" y="9525"/>
                      </a:cubicBezTo>
                      <a:cubicBezTo>
                        <a:pt x="3199675" y="13015"/>
                        <a:pt x="3181350" y="22225"/>
                        <a:pt x="3162300" y="28575"/>
                      </a:cubicBezTo>
                      <a:cubicBezTo>
                        <a:pt x="3122865" y="41720"/>
                        <a:pt x="3142079" y="32531"/>
                        <a:pt x="3105150" y="57150"/>
                      </a:cubicBezTo>
                      <a:cubicBezTo>
                        <a:pt x="3092450" y="76200"/>
                        <a:pt x="3088770" y="107060"/>
                        <a:pt x="3067050" y="114300"/>
                      </a:cubicBezTo>
                      <a:cubicBezTo>
                        <a:pt x="3057525" y="117475"/>
                        <a:pt x="3047455" y="119335"/>
                        <a:pt x="3038475" y="123825"/>
                      </a:cubicBezTo>
                      <a:cubicBezTo>
                        <a:pt x="3028236" y="128945"/>
                        <a:pt x="3021266" y="141511"/>
                        <a:pt x="3009900" y="142875"/>
                      </a:cubicBezTo>
                      <a:cubicBezTo>
                        <a:pt x="2940476" y="151206"/>
                        <a:pt x="2870200" y="149225"/>
                        <a:pt x="2800350" y="152400"/>
                      </a:cubicBezTo>
                      <a:cubicBezTo>
                        <a:pt x="2790825" y="161925"/>
                        <a:pt x="2779247" y="169767"/>
                        <a:pt x="2771775" y="180975"/>
                      </a:cubicBezTo>
                      <a:cubicBezTo>
                        <a:pt x="2752055" y="210556"/>
                        <a:pt x="2775316" y="212432"/>
                        <a:pt x="2743200" y="238125"/>
                      </a:cubicBezTo>
                      <a:cubicBezTo>
                        <a:pt x="2735360" y="244397"/>
                        <a:pt x="2724150" y="244475"/>
                        <a:pt x="2714625" y="247650"/>
                      </a:cubicBezTo>
                      <a:cubicBezTo>
                        <a:pt x="2708275" y="257175"/>
                        <a:pt x="2705283" y="270158"/>
                        <a:pt x="2695575" y="276225"/>
                      </a:cubicBezTo>
                      <a:cubicBezTo>
                        <a:pt x="2678547" y="286868"/>
                        <a:pt x="2638425" y="295275"/>
                        <a:pt x="2638425" y="295275"/>
                      </a:cubicBezTo>
                      <a:cubicBezTo>
                        <a:pt x="2603500" y="292100"/>
                        <a:pt x="2567535" y="294786"/>
                        <a:pt x="2533650" y="285750"/>
                      </a:cubicBezTo>
                      <a:cubicBezTo>
                        <a:pt x="2518311" y="281660"/>
                        <a:pt x="2509749" y="264275"/>
                        <a:pt x="2495550" y="257175"/>
                      </a:cubicBezTo>
                      <a:cubicBezTo>
                        <a:pt x="2477589" y="248195"/>
                        <a:pt x="2457881" y="242995"/>
                        <a:pt x="2438400" y="238125"/>
                      </a:cubicBezTo>
                      <a:cubicBezTo>
                        <a:pt x="2343464" y="214391"/>
                        <a:pt x="2388025" y="223379"/>
                        <a:pt x="2305050" y="209550"/>
                      </a:cubicBezTo>
                      <a:cubicBezTo>
                        <a:pt x="2290152" y="179754"/>
                        <a:pt x="2286386" y="162183"/>
                        <a:pt x="2257425" y="142875"/>
                      </a:cubicBezTo>
                      <a:cubicBezTo>
                        <a:pt x="2249071" y="137306"/>
                        <a:pt x="2238375" y="136525"/>
                        <a:pt x="2228850" y="133350"/>
                      </a:cubicBezTo>
                      <a:lnTo>
                        <a:pt x="1781175" y="142875"/>
                      </a:lnTo>
                      <a:cubicBezTo>
                        <a:pt x="1749286" y="143994"/>
                        <a:pt x="1717587" y="148442"/>
                        <a:pt x="1685925" y="152400"/>
                      </a:cubicBezTo>
                      <a:cubicBezTo>
                        <a:pt x="1641370" y="157969"/>
                        <a:pt x="1552575" y="171450"/>
                        <a:pt x="1552575" y="171450"/>
                      </a:cubicBezTo>
                      <a:lnTo>
                        <a:pt x="1495425" y="190500"/>
                      </a:lnTo>
                      <a:cubicBezTo>
                        <a:pt x="1485900" y="193675"/>
                        <a:pt x="1475204" y="194456"/>
                        <a:pt x="1466850" y="200025"/>
                      </a:cubicBezTo>
                      <a:cubicBezTo>
                        <a:pt x="1429921" y="224644"/>
                        <a:pt x="1449135" y="215455"/>
                        <a:pt x="1409700" y="228600"/>
                      </a:cubicBezTo>
                      <a:cubicBezTo>
                        <a:pt x="1403815" y="237427"/>
                        <a:pt x="1385079" y="278202"/>
                        <a:pt x="1362075" y="266700"/>
                      </a:cubicBezTo>
                      <a:cubicBezTo>
                        <a:pt x="1353095" y="262210"/>
                        <a:pt x="1358822" y="245965"/>
                        <a:pt x="1352550" y="238125"/>
                      </a:cubicBezTo>
                      <a:cubicBezTo>
                        <a:pt x="1336083" y="217542"/>
                        <a:pt x="1284288" y="205846"/>
                        <a:pt x="1266825" y="200025"/>
                      </a:cubicBezTo>
                      <a:cubicBezTo>
                        <a:pt x="1257300" y="196850"/>
                        <a:pt x="1248287" y="190764"/>
                        <a:pt x="1238250" y="190500"/>
                      </a:cubicBezTo>
                      <a:lnTo>
                        <a:pt x="876300" y="180975"/>
                      </a:lnTo>
                      <a:cubicBezTo>
                        <a:pt x="857757" y="178657"/>
                        <a:pt x="755333" y="166307"/>
                        <a:pt x="733425" y="161925"/>
                      </a:cubicBezTo>
                      <a:cubicBezTo>
                        <a:pt x="723580" y="159956"/>
                        <a:pt x="714504" y="155158"/>
                        <a:pt x="704850" y="152400"/>
                      </a:cubicBezTo>
                      <a:cubicBezTo>
                        <a:pt x="692263" y="148804"/>
                        <a:pt x="679450" y="146050"/>
                        <a:pt x="666750" y="142875"/>
                      </a:cubicBezTo>
                      <a:cubicBezTo>
                        <a:pt x="612775" y="146050"/>
                        <a:pt x="558625" y="147020"/>
                        <a:pt x="504825" y="152400"/>
                      </a:cubicBezTo>
                      <a:cubicBezTo>
                        <a:pt x="494835" y="153399"/>
                        <a:pt x="485027" y="157049"/>
                        <a:pt x="476250" y="161925"/>
                      </a:cubicBezTo>
                      <a:cubicBezTo>
                        <a:pt x="456236" y="173044"/>
                        <a:pt x="435289" y="183836"/>
                        <a:pt x="419100" y="200025"/>
                      </a:cubicBezTo>
                      <a:cubicBezTo>
                        <a:pt x="398034" y="221091"/>
                        <a:pt x="388472" y="234389"/>
                        <a:pt x="361950" y="247650"/>
                      </a:cubicBezTo>
                      <a:cubicBezTo>
                        <a:pt x="352970" y="252140"/>
                        <a:pt x="343029" y="254417"/>
                        <a:pt x="333375" y="257175"/>
                      </a:cubicBezTo>
                      <a:cubicBezTo>
                        <a:pt x="284427" y="271160"/>
                        <a:pt x="280918" y="268495"/>
                        <a:pt x="219075" y="276225"/>
                      </a:cubicBezTo>
                      <a:cubicBezTo>
                        <a:pt x="151065" y="298895"/>
                        <a:pt x="318221" y="314757"/>
                        <a:pt x="288032" y="360040"/>
                      </a:cubicBezTo>
                      <a:cubicBezTo>
                        <a:pt x="291207" y="372740"/>
                        <a:pt x="208762" y="277140"/>
                        <a:pt x="216024" y="288032"/>
                      </a:cubicBezTo>
                      <a:cubicBezTo>
                        <a:pt x="226575" y="303859"/>
                        <a:pt x="193250" y="385092"/>
                        <a:pt x="209550" y="390525"/>
                      </a:cubicBezTo>
                      <a:cubicBezTo>
                        <a:pt x="212725" y="431800"/>
                        <a:pt x="208409" y="474351"/>
                        <a:pt x="219075" y="514350"/>
                      </a:cubicBezTo>
                      <a:cubicBezTo>
                        <a:pt x="222025" y="525411"/>
                        <a:pt x="238856" y="526071"/>
                        <a:pt x="247650" y="533400"/>
                      </a:cubicBezTo>
                      <a:cubicBezTo>
                        <a:pt x="257998" y="542024"/>
                        <a:pt x="266700" y="552450"/>
                        <a:pt x="276225" y="561975"/>
                      </a:cubicBezTo>
                      <a:cubicBezTo>
                        <a:pt x="279400" y="571500"/>
                        <a:pt x="286859" y="580571"/>
                        <a:pt x="285750" y="590550"/>
                      </a:cubicBezTo>
                      <a:cubicBezTo>
                        <a:pt x="279923" y="642997"/>
                        <a:pt x="269172" y="645228"/>
                        <a:pt x="238125" y="676275"/>
                      </a:cubicBezTo>
                      <a:cubicBezTo>
                        <a:pt x="234950" y="685800"/>
                        <a:pt x="233090" y="695870"/>
                        <a:pt x="228600" y="704850"/>
                      </a:cubicBezTo>
                      <a:cubicBezTo>
                        <a:pt x="223480" y="715089"/>
                        <a:pt x="210814" y="722047"/>
                        <a:pt x="209550" y="733425"/>
                      </a:cubicBezTo>
                      <a:cubicBezTo>
                        <a:pt x="207417" y="752620"/>
                        <a:pt x="214885" y="771722"/>
                        <a:pt x="219075" y="790575"/>
                      </a:cubicBezTo>
                      <a:cubicBezTo>
                        <a:pt x="221253" y="800376"/>
                        <a:pt x="221500" y="812050"/>
                        <a:pt x="228600" y="819150"/>
                      </a:cubicBezTo>
                      <a:cubicBezTo>
                        <a:pt x="244789" y="835339"/>
                        <a:pt x="266700" y="844550"/>
                        <a:pt x="285750" y="857250"/>
                      </a:cubicBezTo>
                      <a:cubicBezTo>
                        <a:pt x="295275" y="863600"/>
                        <a:pt x="303465" y="872680"/>
                        <a:pt x="314325" y="876300"/>
                      </a:cubicBezTo>
                      <a:cubicBezTo>
                        <a:pt x="469813" y="928129"/>
                        <a:pt x="274711" y="866396"/>
                        <a:pt x="428625" y="904875"/>
                      </a:cubicBezTo>
                      <a:cubicBezTo>
                        <a:pt x="448106" y="909745"/>
                        <a:pt x="466294" y="919055"/>
                        <a:pt x="485775" y="923925"/>
                      </a:cubicBezTo>
                      <a:cubicBezTo>
                        <a:pt x="604882" y="953702"/>
                        <a:pt x="456797" y="915646"/>
                        <a:pt x="552450" y="942975"/>
                      </a:cubicBezTo>
                      <a:cubicBezTo>
                        <a:pt x="575745" y="949631"/>
                        <a:pt x="630723" y="960232"/>
                        <a:pt x="647700" y="971550"/>
                      </a:cubicBezTo>
                      <a:lnTo>
                        <a:pt x="676275" y="990600"/>
                      </a:lnTo>
                      <a:cubicBezTo>
                        <a:pt x="686042" y="1019902"/>
                        <a:pt x="695633" y="1032923"/>
                        <a:pt x="676275" y="1066800"/>
                      </a:cubicBezTo>
                      <a:cubicBezTo>
                        <a:pt x="665620" y="1085446"/>
                        <a:pt x="597818" y="1102477"/>
                        <a:pt x="590550" y="1104900"/>
                      </a:cubicBezTo>
                      <a:lnTo>
                        <a:pt x="561975" y="1114425"/>
                      </a:lnTo>
                      <a:cubicBezTo>
                        <a:pt x="552450" y="1117600"/>
                        <a:pt x="543140" y="1121515"/>
                        <a:pt x="533400" y="1123950"/>
                      </a:cubicBezTo>
                      <a:cubicBezTo>
                        <a:pt x="520700" y="1127125"/>
                        <a:pt x="508079" y="1130635"/>
                        <a:pt x="495300" y="1133475"/>
                      </a:cubicBezTo>
                      <a:cubicBezTo>
                        <a:pt x="479496" y="1136987"/>
                        <a:pt x="463603" y="1140104"/>
                        <a:pt x="447675" y="1143000"/>
                      </a:cubicBezTo>
                      <a:cubicBezTo>
                        <a:pt x="428674" y="1146455"/>
                        <a:pt x="409378" y="1148335"/>
                        <a:pt x="390525" y="1152525"/>
                      </a:cubicBezTo>
                      <a:cubicBezTo>
                        <a:pt x="322581" y="1167624"/>
                        <a:pt x="406829" y="1157745"/>
                        <a:pt x="323850" y="1171575"/>
                      </a:cubicBezTo>
                      <a:cubicBezTo>
                        <a:pt x="224338" y="1188160"/>
                        <a:pt x="273898" y="1173730"/>
                        <a:pt x="180975" y="1190625"/>
                      </a:cubicBezTo>
                      <a:cubicBezTo>
                        <a:pt x="162672" y="1193953"/>
                        <a:pt x="95045" y="1212987"/>
                        <a:pt x="85725" y="1219200"/>
                      </a:cubicBezTo>
                      <a:lnTo>
                        <a:pt x="28575" y="1257300"/>
                      </a:lnTo>
                      <a:cubicBezTo>
                        <a:pt x="22225" y="1266825"/>
                        <a:pt x="14645" y="1275636"/>
                        <a:pt x="9525" y="1285875"/>
                      </a:cubicBezTo>
                      <a:cubicBezTo>
                        <a:pt x="5035" y="1294855"/>
                        <a:pt x="0" y="1304410"/>
                        <a:pt x="0" y="1314450"/>
                      </a:cubicBezTo>
                      <a:cubicBezTo>
                        <a:pt x="0" y="1341914"/>
                        <a:pt x="16159" y="1351104"/>
                        <a:pt x="38100" y="1362075"/>
                      </a:cubicBezTo>
                      <a:cubicBezTo>
                        <a:pt x="47080" y="1366565"/>
                        <a:pt x="58066" y="1366434"/>
                        <a:pt x="66675" y="1371600"/>
                      </a:cubicBezTo>
                      <a:cubicBezTo>
                        <a:pt x="74376" y="1376220"/>
                        <a:pt x="90488" y="1395413"/>
                        <a:pt x="95250" y="1400175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232" name="Gruppieren 395"/>
                <p:cNvGrpSpPr/>
                <p:nvPr/>
              </p:nvGrpSpPr>
              <p:grpSpPr>
                <a:xfrm>
                  <a:off x="2072730" y="3562588"/>
                  <a:ext cx="3907640" cy="2095792"/>
                  <a:chOff x="2072730" y="3562588"/>
                  <a:chExt cx="3907640" cy="2095792"/>
                </a:xfrm>
              </p:grpSpPr>
              <p:grpSp>
                <p:nvGrpSpPr>
                  <p:cNvPr id="234" name="Gruppieren 393"/>
                  <p:cNvGrpSpPr/>
                  <p:nvPr/>
                </p:nvGrpSpPr>
                <p:grpSpPr>
                  <a:xfrm>
                    <a:off x="2072730" y="3606924"/>
                    <a:ext cx="3907640" cy="2051456"/>
                    <a:chOff x="2101305" y="3518977"/>
                    <a:chExt cx="3907640" cy="2051456"/>
                  </a:xfrm>
                </p:grpSpPr>
                <p:sp>
                  <p:nvSpPr>
                    <p:cNvPr id="236" name="Freihandform 235"/>
                    <p:cNvSpPr/>
                    <p:nvPr/>
                  </p:nvSpPr>
                  <p:spPr>
                    <a:xfrm>
                      <a:off x="3290718" y="4714716"/>
                      <a:ext cx="1092984" cy="408041"/>
                    </a:xfrm>
                    <a:custGeom>
                      <a:avLst/>
                      <a:gdLst>
                        <a:gd name="connsiteX0" fmla="*/ 28575 w 1092984"/>
                        <a:gd name="connsiteY0" fmla="*/ 171450 h 402817"/>
                        <a:gd name="connsiteX1" fmla="*/ 28575 w 1092984"/>
                        <a:gd name="connsiteY1" fmla="*/ 171450 h 402817"/>
                        <a:gd name="connsiteX2" fmla="*/ 76200 w 1092984"/>
                        <a:gd name="connsiteY2" fmla="*/ 104775 h 402817"/>
                        <a:gd name="connsiteX3" fmla="*/ 104775 w 1092984"/>
                        <a:gd name="connsiteY3" fmla="*/ 85725 h 402817"/>
                        <a:gd name="connsiteX4" fmla="*/ 123825 w 1092984"/>
                        <a:gd name="connsiteY4" fmla="*/ 57150 h 402817"/>
                        <a:gd name="connsiteX5" fmla="*/ 152400 w 1092984"/>
                        <a:gd name="connsiteY5" fmla="*/ 47625 h 402817"/>
                        <a:gd name="connsiteX6" fmla="*/ 180975 w 1092984"/>
                        <a:gd name="connsiteY6" fmla="*/ 28575 h 402817"/>
                        <a:gd name="connsiteX7" fmla="*/ 285750 w 1092984"/>
                        <a:gd name="connsiteY7" fmla="*/ 0 h 402817"/>
                        <a:gd name="connsiteX8" fmla="*/ 552450 w 1092984"/>
                        <a:gd name="connsiteY8" fmla="*/ 9525 h 402817"/>
                        <a:gd name="connsiteX9" fmla="*/ 657225 w 1092984"/>
                        <a:gd name="connsiteY9" fmla="*/ 28575 h 402817"/>
                        <a:gd name="connsiteX10" fmla="*/ 742950 w 1092984"/>
                        <a:gd name="connsiteY10" fmla="*/ 38100 h 402817"/>
                        <a:gd name="connsiteX11" fmla="*/ 838200 w 1092984"/>
                        <a:gd name="connsiteY11" fmla="*/ 57150 h 402817"/>
                        <a:gd name="connsiteX12" fmla="*/ 923925 w 1092984"/>
                        <a:gd name="connsiteY12" fmla="*/ 85725 h 402817"/>
                        <a:gd name="connsiteX13" fmla="*/ 962025 w 1092984"/>
                        <a:gd name="connsiteY13" fmla="*/ 123825 h 402817"/>
                        <a:gd name="connsiteX14" fmla="*/ 990600 w 1092984"/>
                        <a:gd name="connsiteY14" fmla="*/ 142875 h 402817"/>
                        <a:gd name="connsiteX15" fmla="*/ 1038225 w 1092984"/>
                        <a:gd name="connsiteY15" fmla="*/ 190500 h 402817"/>
                        <a:gd name="connsiteX16" fmla="*/ 1066800 w 1092984"/>
                        <a:gd name="connsiteY16" fmla="*/ 247650 h 402817"/>
                        <a:gd name="connsiteX17" fmla="*/ 1085850 w 1092984"/>
                        <a:gd name="connsiteY17" fmla="*/ 314325 h 402817"/>
                        <a:gd name="connsiteX18" fmla="*/ 1076325 w 1092984"/>
                        <a:gd name="connsiteY18" fmla="*/ 390525 h 402817"/>
                        <a:gd name="connsiteX19" fmla="*/ 1028700 w 1092984"/>
                        <a:gd name="connsiteY19" fmla="*/ 381000 h 402817"/>
                        <a:gd name="connsiteX20" fmla="*/ 971550 w 1092984"/>
                        <a:gd name="connsiteY20" fmla="*/ 333375 h 402817"/>
                        <a:gd name="connsiteX21" fmla="*/ 942975 w 1092984"/>
                        <a:gd name="connsiteY21" fmla="*/ 314325 h 402817"/>
                        <a:gd name="connsiteX22" fmla="*/ 914400 w 1092984"/>
                        <a:gd name="connsiteY22" fmla="*/ 285750 h 402817"/>
                        <a:gd name="connsiteX23" fmla="*/ 838200 w 1092984"/>
                        <a:gd name="connsiteY23" fmla="*/ 247650 h 402817"/>
                        <a:gd name="connsiteX24" fmla="*/ 800100 w 1092984"/>
                        <a:gd name="connsiteY24" fmla="*/ 228600 h 402817"/>
                        <a:gd name="connsiteX25" fmla="*/ 771525 w 1092984"/>
                        <a:gd name="connsiteY25" fmla="*/ 209550 h 402817"/>
                        <a:gd name="connsiteX26" fmla="*/ 685800 w 1092984"/>
                        <a:gd name="connsiteY26" fmla="*/ 180975 h 402817"/>
                        <a:gd name="connsiteX27" fmla="*/ 657225 w 1092984"/>
                        <a:gd name="connsiteY27" fmla="*/ 171450 h 402817"/>
                        <a:gd name="connsiteX28" fmla="*/ 628650 w 1092984"/>
                        <a:gd name="connsiteY28" fmla="*/ 161925 h 402817"/>
                        <a:gd name="connsiteX29" fmla="*/ 571500 w 1092984"/>
                        <a:gd name="connsiteY29" fmla="*/ 152400 h 402817"/>
                        <a:gd name="connsiteX30" fmla="*/ 542925 w 1092984"/>
                        <a:gd name="connsiteY30" fmla="*/ 142875 h 402817"/>
                        <a:gd name="connsiteX31" fmla="*/ 504825 w 1092984"/>
                        <a:gd name="connsiteY31" fmla="*/ 133350 h 402817"/>
                        <a:gd name="connsiteX32" fmla="*/ 266700 w 1092984"/>
                        <a:gd name="connsiteY32" fmla="*/ 152400 h 402817"/>
                        <a:gd name="connsiteX33" fmla="*/ 238125 w 1092984"/>
                        <a:gd name="connsiteY33" fmla="*/ 161925 h 402817"/>
                        <a:gd name="connsiteX34" fmla="*/ 180975 w 1092984"/>
                        <a:gd name="connsiteY34" fmla="*/ 200025 h 402817"/>
                        <a:gd name="connsiteX35" fmla="*/ 152400 w 1092984"/>
                        <a:gd name="connsiteY35" fmla="*/ 219075 h 402817"/>
                        <a:gd name="connsiteX36" fmla="*/ 123825 w 1092984"/>
                        <a:gd name="connsiteY36" fmla="*/ 238125 h 402817"/>
                        <a:gd name="connsiteX37" fmla="*/ 95250 w 1092984"/>
                        <a:gd name="connsiteY37" fmla="*/ 257175 h 402817"/>
                        <a:gd name="connsiteX38" fmla="*/ 9525 w 1092984"/>
                        <a:gd name="connsiteY38" fmla="*/ 247650 h 402817"/>
                        <a:gd name="connsiteX39" fmla="*/ 0 w 1092984"/>
                        <a:gd name="connsiteY39" fmla="*/ 219075 h 402817"/>
                        <a:gd name="connsiteX40" fmla="*/ 38100 w 1092984"/>
                        <a:gd name="connsiteY40" fmla="*/ 142875 h 402817"/>
                        <a:gd name="connsiteX41" fmla="*/ 28575 w 1092984"/>
                        <a:gd name="connsiteY41" fmla="*/ 171450 h 402817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657225 w 1092984"/>
                        <a:gd name="connsiteY9" fmla="*/ 33799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648072 w 1092984"/>
                        <a:gd name="connsiteY9" fmla="*/ 5224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576064 w 1092984"/>
                        <a:gd name="connsiteY9" fmla="*/ 9525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1092984" h="408041">
                          <a:moveTo>
                            <a:pt x="28575" y="176674"/>
                          </a:moveTo>
                          <a:lnTo>
                            <a:pt x="28575" y="176674"/>
                          </a:lnTo>
                          <a:cubicBezTo>
                            <a:pt x="44450" y="154449"/>
                            <a:pt x="58055" y="130413"/>
                            <a:pt x="76200" y="109999"/>
                          </a:cubicBezTo>
                          <a:cubicBezTo>
                            <a:pt x="83805" y="101443"/>
                            <a:pt x="96680" y="99044"/>
                            <a:pt x="104775" y="90949"/>
                          </a:cubicBezTo>
                          <a:cubicBezTo>
                            <a:pt x="112870" y="82854"/>
                            <a:pt x="114886" y="69525"/>
                            <a:pt x="123825" y="62374"/>
                          </a:cubicBezTo>
                          <a:cubicBezTo>
                            <a:pt x="131665" y="56102"/>
                            <a:pt x="143420" y="57339"/>
                            <a:pt x="152400" y="52849"/>
                          </a:cubicBezTo>
                          <a:cubicBezTo>
                            <a:pt x="162639" y="47729"/>
                            <a:pt x="170514" y="38448"/>
                            <a:pt x="180975" y="33799"/>
                          </a:cubicBezTo>
                          <a:cubicBezTo>
                            <a:pt x="220525" y="16221"/>
                            <a:pt x="245006" y="13373"/>
                            <a:pt x="285750" y="5224"/>
                          </a:cubicBezTo>
                          <a:cubicBezTo>
                            <a:pt x="374650" y="8399"/>
                            <a:pt x="415253" y="0"/>
                            <a:pt x="504056" y="5224"/>
                          </a:cubicBezTo>
                          <a:cubicBezTo>
                            <a:pt x="537334" y="7182"/>
                            <a:pt x="542899" y="4787"/>
                            <a:pt x="576064" y="9525"/>
                          </a:cubicBezTo>
                          <a:cubicBezTo>
                            <a:pt x="604526" y="13591"/>
                            <a:pt x="714375" y="40149"/>
                            <a:pt x="742950" y="43324"/>
                          </a:cubicBezTo>
                          <a:cubicBezTo>
                            <a:pt x="801634" y="62885"/>
                            <a:pt x="741885" y="44862"/>
                            <a:pt x="838200" y="62374"/>
                          </a:cubicBezTo>
                          <a:cubicBezTo>
                            <a:pt x="875798" y="69210"/>
                            <a:pt x="886466" y="75966"/>
                            <a:pt x="923925" y="90949"/>
                          </a:cubicBezTo>
                          <a:cubicBezTo>
                            <a:pt x="936625" y="103649"/>
                            <a:pt x="948388" y="117360"/>
                            <a:pt x="962025" y="129049"/>
                          </a:cubicBezTo>
                          <a:cubicBezTo>
                            <a:pt x="970717" y="136499"/>
                            <a:pt x="982505" y="140004"/>
                            <a:pt x="990600" y="148099"/>
                          </a:cubicBezTo>
                          <a:cubicBezTo>
                            <a:pt x="1054100" y="211599"/>
                            <a:pt x="962025" y="144924"/>
                            <a:pt x="1038225" y="195724"/>
                          </a:cubicBezTo>
                          <a:cubicBezTo>
                            <a:pt x="1062166" y="267548"/>
                            <a:pt x="1029871" y="179016"/>
                            <a:pt x="1066800" y="252874"/>
                          </a:cubicBezTo>
                          <a:cubicBezTo>
                            <a:pt x="1073632" y="266539"/>
                            <a:pt x="1082798" y="307342"/>
                            <a:pt x="1085850" y="319549"/>
                          </a:cubicBezTo>
                          <a:cubicBezTo>
                            <a:pt x="1082675" y="344949"/>
                            <a:pt x="1092984" y="376314"/>
                            <a:pt x="1076325" y="395749"/>
                          </a:cubicBezTo>
                          <a:cubicBezTo>
                            <a:pt x="1065789" y="408041"/>
                            <a:pt x="1043859" y="391908"/>
                            <a:pt x="1028700" y="386224"/>
                          </a:cubicBezTo>
                          <a:cubicBezTo>
                            <a:pt x="1002901" y="376550"/>
                            <a:pt x="991764" y="355444"/>
                            <a:pt x="971550" y="338599"/>
                          </a:cubicBezTo>
                          <a:cubicBezTo>
                            <a:pt x="962756" y="331270"/>
                            <a:pt x="951769" y="326878"/>
                            <a:pt x="942975" y="319549"/>
                          </a:cubicBezTo>
                          <a:cubicBezTo>
                            <a:pt x="932627" y="310925"/>
                            <a:pt x="925764" y="298206"/>
                            <a:pt x="914400" y="290974"/>
                          </a:cubicBezTo>
                          <a:cubicBezTo>
                            <a:pt x="890442" y="275728"/>
                            <a:pt x="863600" y="265574"/>
                            <a:pt x="838200" y="252874"/>
                          </a:cubicBezTo>
                          <a:cubicBezTo>
                            <a:pt x="825500" y="246524"/>
                            <a:pt x="811914" y="241700"/>
                            <a:pt x="800100" y="233824"/>
                          </a:cubicBezTo>
                          <a:cubicBezTo>
                            <a:pt x="790575" y="227474"/>
                            <a:pt x="782092" y="219177"/>
                            <a:pt x="771525" y="214774"/>
                          </a:cubicBezTo>
                          <a:cubicBezTo>
                            <a:pt x="743721" y="203189"/>
                            <a:pt x="714375" y="195724"/>
                            <a:pt x="685800" y="186199"/>
                          </a:cubicBezTo>
                          <a:lnTo>
                            <a:pt x="657225" y="176674"/>
                          </a:lnTo>
                          <a:cubicBezTo>
                            <a:pt x="647700" y="173499"/>
                            <a:pt x="638554" y="168800"/>
                            <a:pt x="628650" y="167149"/>
                          </a:cubicBezTo>
                          <a:cubicBezTo>
                            <a:pt x="609600" y="163974"/>
                            <a:pt x="590353" y="161814"/>
                            <a:pt x="571500" y="157624"/>
                          </a:cubicBezTo>
                          <a:cubicBezTo>
                            <a:pt x="561699" y="155446"/>
                            <a:pt x="552579" y="150857"/>
                            <a:pt x="542925" y="148099"/>
                          </a:cubicBezTo>
                          <a:cubicBezTo>
                            <a:pt x="530338" y="144503"/>
                            <a:pt x="517525" y="141749"/>
                            <a:pt x="504825" y="138574"/>
                          </a:cubicBezTo>
                          <a:cubicBezTo>
                            <a:pt x="370395" y="144975"/>
                            <a:pt x="354129" y="132644"/>
                            <a:pt x="266700" y="157624"/>
                          </a:cubicBezTo>
                          <a:cubicBezTo>
                            <a:pt x="257046" y="160382"/>
                            <a:pt x="246902" y="162273"/>
                            <a:pt x="238125" y="167149"/>
                          </a:cubicBezTo>
                          <a:cubicBezTo>
                            <a:pt x="218111" y="178268"/>
                            <a:pt x="200025" y="192549"/>
                            <a:pt x="180975" y="205249"/>
                          </a:cubicBezTo>
                          <a:lnTo>
                            <a:pt x="152400" y="224299"/>
                          </a:lnTo>
                          <a:lnTo>
                            <a:pt x="123825" y="243349"/>
                          </a:lnTo>
                          <a:lnTo>
                            <a:pt x="95250" y="262399"/>
                          </a:lnTo>
                          <a:cubicBezTo>
                            <a:pt x="66675" y="259224"/>
                            <a:pt x="36219" y="263552"/>
                            <a:pt x="9525" y="252874"/>
                          </a:cubicBezTo>
                          <a:cubicBezTo>
                            <a:pt x="203" y="249145"/>
                            <a:pt x="0" y="234339"/>
                            <a:pt x="0" y="224299"/>
                          </a:cubicBezTo>
                          <a:cubicBezTo>
                            <a:pt x="0" y="158136"/>
                            <a:pt x="217" y="176511"/>
                            <a:pt x="38100" y="148099"/>
                          </a:cubicBezTo>
                          <a:cubicBezTo>
                            <a:pt x="41692" y="145405"/>
                            <a:pt x="30162" y="171912"/>
                            <a:pt x="28575" y="176674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254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7" name="Freihandform 236"/>
                    <p:cNvSpPr/>
                    <p:nvPr/>
                  </p:nvSpPr>
                  <p:spPr>
                    <a:xfrm rot="20585733">
                      <a:off x="5037803" y="4968542"/>
                      <a:ext cx="792088" cy="247650"/>
                    </a:xfrm>
                    <a:custGeom>
                      <a:avLst/>
                      <a:gdLst>
                        <a:gd name="connsiteX0" fmla="*/ 314325 w 857726"/>
                        <a:gd name="connsiteY0" fmla="*/ 9525 h 247650"/>
                        <a:gd name="connsiteX1" fmla="*/ 314325 w 857726"/>
                        <a:gd name="connsiteY1" fmla="*/ 9525 h 247650"/>
                        <a:gd name="connsiteX2" fmla="*/ 228600 w 857726"/>
                        <a:gd name="connsiteY2" fmla="*/ 19050 h 247650"/>
                        <a:gd name="connsiteX3" fmla="*/ 85725 w 857726"/>
                        <a:gd name="connsiteY3" fmla="*/ 28575 h 247650"/>
                        <a:gd name="connsiteX4" fmla="*/ 28575 w 857726"/>
                        <a:gd name="connsiteY4" fmla="*/ 47625 h 247650"/>
                        <a:gd name="connsiteX5" fmla="*/ 0 w 857726"/>
                        <a:gd name="connsiteY5" fmla="*/ 104775 h 247650"/>
                        <a:gd name="connsiteX6" fmla="*/ 9525 w 857726"/>
                        <a:gd name="connsiteY6" fmla="*/ 133350 h 247650"/>
                        <a:gd name="connsiteX7" fmla="*/ 28575 w 857726"/>
                        <a:gd name="connsiteY7" fmla="*/ 161925 h 247650"/>
                        <a:gd name="connsiteX8" fmla="*/ 85725 w 857726"/>
                        <a:gd name="connsiteY8" fmla="*/ 190500 h 247650"/>
                        <a:gd name="connsiteX9" fmla="*/ 190500 w 857726"/>
                        <a:gd name="connsiteY9" fmla="*/ 180975 h 247650"/>
                        <a:gd name="connsiteX10" fmla="*/ 247650 w 857726"/>
                        <a:gd name="connsiteY10" fmla="*/ 161925 h 247650"/>
                        <a:gd name="connsiteX11" fmla="*/ 466725 w 857726"/>
                        <a:gd name="connsiteY11" fmla="*/ 180975 h 247650"/>
                        <a:gd name="connsiteX12" fmla="*/ 523875 w 857726"/>
                        <a:gd name="connsiteY12" fmla="*/ 200025 h 247650"/>
                        <a:gd name="connsiteX13" fmla="*/ 609600 w 857726"/>
                        <a:gd name="connsiteY13" fmla="*/ 238125 h 247650"/>
                        <a:gd name="connsiteX14" fmla="*/ 638175 w 857726"/>
                        <a:gd name="connsiteY14" fmla="*/ 247650 h 247650"/>
                        <a:gd name="connsiteX15" fmla="*/ 790575 w 857726"/>
                        <a:gd name="connsiteY15" fmla="*/ 238125 h 247650"/>
                        <a:gd name="connsiteX16" fmla="*/ 819150 w 857726"/>
                        <a:gd name="connsiteY16" fmla="*/ 228600 h 247650"/>
                        <a:gd name="connsiteX17" fmla="*/ 838200 w 857726"/>
                        <a:gd name="connsiteY17" fmla="*/ 200025 h 247650"/>
                        <a:gd name="connsiteX18" fmla="*/ 838200 w 857726"/>
                        <a:gd name="connsiteY18" fmla="*/ 123825 h 247650"/>
                        <a:gd name="connsiteX19" fmla="*/ 771525 w 857726"/>
                        <a:gd name="connsiteY19" fmla="*/ 95250 h 247650"/>
                        <a:gd name="connsiteX20" fmla="*/ 742950 w 857726"/>
                        <a:gd name="connsiteY20" fmla="*/ 76200 h 247650"/>
                        <a:gd name="connsiteX21" fmla="*/ 685800 w 857726"/>
                        <a:gd name="connsiteY21" fmla="*/ 57150 h 247650"/>
                        <a:gd name="connsiteX22" fmla="*/ 609600 w 857726"/>
                        <a:gd name="connsiteY22" fmla="*/ 19050 h 247650"/>
                        <a:gd name="connsiteX23" fmla="*/ 495300 w 857726"/>
                        <a:gd name="connsiteY23" fmla="*/ 0 h 247650"/>
                        <a:gd name="connsiteX24" fmla="*/ 323850 w 857726"/>
                        <a:gd name="connsiteY24" fmla="*/ 9525 h 247650"/>
                        <a:gd name="connsiteX25" fmla="*/ 314325 w 857726"/>
                        <a:gd name="connsiteY25" fmla="*/ 9525 h 247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857726" h="247650">
                          <a:moveTo>
                            <a:pt x="314325" y="9525"/>
                          </a:moveTo>
                          <a:lnTo>
                            <a:pt x="314325" y="9525"/>
                          </a:lnTo>
                          <a:cubicBezTo>
                            <a:pt x="285750" y="12700"/>
                            <a:pt x="257252" y="16662"/>
                            <a:pt x="228600" y="19050"/>
                          </a:cubicBezTo>
                          <a:cubicBezTo>
                            <a:pt x="181034" y="23014"/>
                            <a:pt x="132976" y="21825"/>
                            <a:pt x="85725" y="28575"/>
                          </a:cubicBezTo>
                          <a:cubicBezTo>
                            <a:pt x="65846" y="31415"/>
                            <a:pt x="28575" y="47625"/>
                            <a:pt x="28575" y="47625"/>
                          </a:cubicBezTo>
                          <a:cubicBezTo>
                            <a:pt x="18943" y="62072"/>
                            <a:pt x="0" y="85057"/>
                            <a:pt x="0" y="104775"/>
                          </a:cubicBezTo>
                          <a:cubicBezTo>
                            <a:pt x="0" y="114815"/>
                            <a:pt x="5035" y="124370"/>
                            <a:pt x="9525" y="133350"/>
                          </a:cubicBezTo>
                          <a:cubicBezTo>
                            <a:pt x="14645" y="143589"/>
                            <a:pt x="20480" y="153830"/>
                            <a:pt x="28575" y="161925"/>
                          </a:cubicBezTo>
                          <a:cubicBezTo>
                            <a:pt x="47039" y="180389"/>
                            <a:pt x="62484" y="182753"/>
                            <a:pt x="85725" y="190500"/>
                          </a:cubicBezTo>
                          <a:cubicBezTo>
                            <a:pt x="120650" y="187325"/>
                            <a:pt x="155965" y="187069"/>
                            <a:pt x="190500" y="180975"/>
                          </a:cubicBezTo>
                          <a:cubicBezTo>
                            <a:pt x="210275" y="177485"/>
                            <a:pt x="247650" y="161925"/>
                            <a:pt x="247650" y="161925"/>
                          </a:cubicBezTo>
                          <a:cubicBezTo>
                            <a:pt x="312423" y="165524"/>
                            <a:pt x="397718" y="162155"/>
                            <a:pt x="466725" y="180975"/>
                          </a:cubicBezTo>
                          <a:cubicBezTo>
                            <a:pt x="486098" y="186259"/>
                            <a:pt x="507167" y="188886"/>
                            <a:pt x="523875" y="200025"/>
                          </a:cubicBezTo>
                          <a:cubicBezTo>
                            <a:pt x="569158" y="230214"/>
                            <a:pt x="541590" y="215455"/>
                            <a:pt x="609600" y="238125"/>
                          </a:cubicBezTo>
                          <a:lnTo>
                            <a:pt x="638175" y="247650"/>
                          </a:lnTo>
                          <a:cubicBezTo>
                            <a:pt x="688975" y="244475"/>
                            <a:pt x="739956" y="243453"/>
                            <a:pt x="790575" y="238125"/>
                          </a:cubicBezTo>
                          <a:cubicBezTo>
                            <a:pt x="800560" y="237074"/>
                            <a:pt x="811310" y="234872"/>
                            <a:pt x="819150" y="228600"/>
                          </a:cubicBezTo>
                          <a:cubicBezTo>
                            <a:pt x="828089" y="221449"/>
                            <a:pt x="831850" y="209550"/>
                            <a:pt x="838200" y="200025"/>
                          </a:cubicBezTo>
                          <a:cubicBezTo>
                            <a:pt x="841823" y="181911"/>
                            <a:pt x="857726" y="143351"/>
                            <a:pt x="838200" y="123825"/>
                          </a:cubicBezTo>
                          <a:cubicBezTo>
                            <a:pt x="818380" y="104005"/>
                            <a:pt x="794295" y="106635"/>
                            <a:pt x="771525" y="95250"/>
                          </a:cubicBezTo>
                          <a:cubicBezTo>
                            <a:pt x="761286" y="90130"/>
                            <a:pt x="753411" y="80849"/>
                            <a:pt x="742950" y="76200"/>
                          </a:cubicBezTo>
                          <a:cubicBezTo>
                            <a:pt x="724600" y="68045"/>
                            <a:pt x="703761" y="66130"/>
                            <a:pt x="685800" y="57150"/>
                          </a:cubicBezTo>
                          <a:cubicBezTo>
                            <a:pt x="660400" y="44450"/>
                            <a:pt x="637447" y="24619"/>
                            <a:pt x="609600" y="19050"/>
                          </a:cubicBezTo>
                          <a:cubicBezTo>
                            <a:pt x="539960" y="5122"/>
                            <a:pt x="578002" y="11815"/>
                            <a:pt x="495300" y="0"/>
                          </a:cubicBezTo>
                          <a:cubicBezTo>
                            <a:pt x="438150" y="3175"/>
                            <a:pt x="380853" y="4343"/>
                            <a:pt x="323850" y="9525"/>
                          </a:cubicBezTo>
                          <a:cubicBezTo>
                            <a:pt x="310813" y="10710"/>
                            <a:pt x="315912" y="9525"/>
                            <a:pt x="314325" y="9525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8" name="Freihandform 237"/>
                    <p:cNvSpPr/>
                    <p:nvPr/>
                  </p:nvSpPr>
                  <p:spPr>
                    <a:xfrm rot="20123846" flipH="1" flipV="1">
                      <a:off x="2767612" y="4066644"/>
                      <a:ext cx="648072" cy="648072"/>
                    </a:xfrm>
                    <a:custGeom>
                      <a:avLst/>
                      <a:gdLst>
                        <a:gd name="connsiteX0" fmla="*/ 379 w 695704"/>
                        <a:gd name="connsiteY0" fmla="*/ 352425 h 891862"/>
                        <a:gd name="connsiteX1" fmla="*/ 379 w 695704"/>
                        <a:gd name="connsiteY1" fmla="*/ 352425 h 891862"/>
                        <a:gd name="connsiteX2" fmla="*/ 28954 w 695704"/>
                        <a:gd name="connsiteY2" fmla="*/ 428625 h 891862"/>
                        <a:gd name="connsiteX3" fmla="*/ 38479 w 695704"/>
                        <a:gd name="connsiteY3" fmla="*/ 457200 h 891862"/>
                        <a:gd name="connsiteX4" fmla="*/ 57529 w 695704"/>
                        <a:gd name="connsiteY4" fmla="*/ 485775 h 891862"/>
                        <a:gd name="connsiteX5" fmla="*/ 76579 w 695704"/>
                        <a:gd name="connsiteY5" fmla="*/ 561975 h 891862"/>
                        <a:gd name="connsiteX6" fmla="*/ 86104 w 695704"/>
                        <a:gd name="connsiteY6" fmla="*/ 590550 h 891862"/>
                        <a:gd name="connsiteX7" fmla="*/ 105154 w 695704"/>
                        <a:gd name="connsiteY7" fmla="*/ 666750 h 891862"/>
                        <a:gd name="connsiteX8" fmla="*/ 114679 w 695704"/>
                        <a:gd name="connsiteY8" fmla="*/ 695325 h 891862"/>
                        <a:gd name="connsiteX9" fmla="*/ 152779 w 695704"/>
                        <a:gd name="connsiteY9" fmla="*/ 704850 h 891862"/>
                        <a:gd name="connsiteX10" fmla="*/ 181354 w 695704"/>
                        <a:gd name="connsiteY10" fmla="*/ 723900 h 891862"/>
                        <a:gd name="connsiteX11" fmla="*/ 228979 w 695704"/>
                        <a:gd name="connsiteY11" fmla="*/ 771525 h 891862"/>
                        <a:gd name="connsiteX12" fmla="*/ 257554 w 695704"/>
                        <a:gd name="connsiteY12" fmla="*/ 847725 h 891862"/>
                        <a:gd name="connsiteX13" fmla="*/ 352804 w 695704"/>
                        <a:gd name="connsiteY13" fmla="*/ 876300 h 891862"/>
                        <a:gd name="connsiteX14" fmla="*/ 400429 w 695704"/>
                        <a:gd name="connsiteY14" fmla="*/ 790575 h 891862"/>
                        <a:gd name="connsiteX15" fmla="*/ 419479 w 695704"/>
                        <a:gd name="connsiteY15" fmla="*/ 762000 h 891862"/>
                        <a:gd name="connsiteX16" fmla="*/ 429004 w 695704"/>
                        <a:gd name="connsiteY16" fmla="*/ 733425 h 891862"/>
                        <a:gd name="connsiteX17" fmla="*/ 486154 w 695704"/>
                        <a:gd name="connsiteY17" fmla="*/ 695325 h 891862"/>
                        <a:gd name="connsiteX18" fmla="*/ 505204 w 695704"/>
                        <a:gd name="connsiteY18" fmla="*/ 666750 h 891862"/>
                        <a:gd name="connsiteX19" fmla="*/ 457579 w 695704"/>
                        <a:gd name="connsiteY19" fmla="*/ 628650 h 891862"/>
                        <a:gd name="connsiteX20" fmla="*/ 381379 w 695704"/>
                        <a:gd name="connsiteY20" fmla="*/ 609600 h 891862"/>
                        <a:gd name="connsiteX21" fmla="*/ 371854 w 695704"/>
                        <a:gd name="connsiteY21" fmla="*/ 533400 h 891862"/>
                        <a:gd name="connsiteX22" fmla="*/ 400429 w 695704"/>
                        <a:gd name="connsiteY22" fmla="*/ 523875 h 891862"/>
                        <a:gd name="connsiteX23" fmla="*/ 429004 w 695704"/>
                        <a:gd name="connsiteY23" fmla="*/ 495300 h 891862"/>
                        <a:gd name="connsiteX24" fmla="*/ 486154 w 695704"/>
                        <a:gd name="connsiteY24" fmla="*/ 457200 h 891862"/>
                        <a:gd name="connsiteX25" fmla="*/ 495679 w 695704"/>
                        <a:gd name="connsiteY25" fmla="*/ 428625 h 891862"/>
                        <a:gd name="connsiteX26" fmla="*/ 505204 w 695704"/>
                        <a:gd name="connsiteY26" fmla="*/ 342900 h 891862"/>
                        <a:gd name="connsiteX27" fmla="*/ 457579 w 695704"/>
                        <a:gd name="connsiteY27" fmla="*/ 314325 h 891862"/>
                        <a:gd name="connsiteX28" fmla="*/ 467104 w 695704"/>
                        <a:gd name="connsiteY28" fmla="*/ 257175 h 891862"/>
                        <a:gd name="connsiteX29" fmla="*/ 495679 w 695704"/>
                        <a:gd name="connsiteY29" fmla="*/ 238125 h 891862"/>
                        <a:gd name="connsiteX30" fmla="*/ 695704 w 695704"/>
                        <a:gd name="connsiteY30" fmla="*/ 209550 h 891862"/>
                        <a:gd name="connsiteX31" fmla="*/ 686179 w 695704"/>
                        <a:gd name="connsiteY31" fmla="*/ 161925 h 891862"/>
                        <a:gd name="connsiteX32" fmla="*/ 638554 w 695704"/>
                        <a:gd name="connsiteY32" fmla="*/ 123825 h 891862"/>
                        <a:gd name="connsiteX33" fmla="*/ 400429 w 695704"/>
                        <a:gd name="connsiteY33" fmla="*/ 114300 h 891862"/>
                        <a:gd name="connsiteX34" fmla="*/ 276604 w 695704"/>
                        <a:gd name="connsiteY34" fmla="*/ 85725 h 891862"/>
                        <a:gd name="connsiteX35" fmla="*/ 267079 w 695704"/>
                        <a:gd name="connsiteY35" fmla="*/ 57150 h 891862"/>
                        <a:gd name="connsiteX36" fmla="*/ 238504 w 695704"/>
                        <a:gd name="connsiteY36" fmla="*/ 38100 h 891862"/>
                        <a:gd name="connsiteX37" fmla="*/ 190879 w 695704"/>
                        <a:gd name="connsiteY37" fmla="*/ 0 h 891862"/>
                        <a:gd name="connsiteX38" fmla="*/ 162304 w 695704"/>
                        <a:gd name="connsiteY38" fmla="*/ 9525 h 891862"/>
                        <a:gd name="connsiteX39" fmla="*/ 143254 w 695704"/>
                        <a:gd name="connsiteY39" fmla="*/ 161925 h 891862"/>
                        <a:gd name="connsiteX40" fmla="*/ 114679 w 695704"/>
                        <a:gd name="connsiteY40" fmla="*/ 238125 h 891862"/>
                        <a:gd name="connsiteX41" fmla="*/ 105154 w 695704"/>
                        <a:gd name="connsiteY41" fmla="*/ 266700 h 891862"/>
                        <a:gd name="connsiteX42" fmla="*/ 9904 w 695704"/>
                        <a:gd name="connsiteY42" fmla="*/ 219075 h 891862"/>
                        <a:gd name="connsiteX43" fmla="*/ 379 w 695704"/>
                        <a:gd name="connsiteY43" fmla="*/ 247650 h 891862"/>
                        <a:gd name="connsiteX44" fmla="*/ 19429 w 695704"/>
                        <a:gd name="connsiteY44" fmla="*/ 361950 h 891862"/>
                        <a:gd name="connsiteX45" fmla="*/ 379 w 695704"/>
                        <a:gd name="connsiteY45" fmla="*/ 352425 h 891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695704" h="891862">
                          <a:moveTo>
                            <a:pt x="379" y="352425"/>
                          </a:moveTo>
                          <a:lnTo>
                            <a:pt x="379" y="352425"/>
                          </a:lnTo>
                          <a:cubicBezTo>
                            <a:pt x="9904" y="377825"/>
                            <a:pt x="19683" y="403131"/>
                            <a:pt x="28954" y="428625"/>
                          </a:cubicBezTo>
                          <a:cubicBezTo>
                            <a:pt x="32385" y="438061"/>
                            <a:pt x="33989" y="448220"/>
                            <a:pt x="38479" y="457200"/>
                          </a:cubicBezTo>
                          <a:cubicBezTo>
                            <a:pt x="43599" y="467439"/>
                            <a:pt x="52409" y="475536"/>
                            <a:pt x="57529" y="485775"/>
                          </a:cubicBezTo>
                          <a:cubicBezTo>
                            <a:pt x="68415" y="507548"/>
                            <a:pt x="71145" y="540238"/>
                            <a:pt x="76579" y="561975"/>
                          </a:cubicBezTo>
                          <a:cubicBezTo>
                            <a:pt x="79014" y="571715"/>
                            <a:pt x="83462" y="580864"/>
                            <a:pt x="86104" y="590550"/>
                          </a:cubicBezTo>
                          <a:cubicBezTo>
                            <a:pt x="92993" y="615809"/>
                            <a:pt x="96875" y="641912"/>
                            <a:pt x="105154" y="666750"/>
                          </a:cubicBezTo>
                          <a:cubicBezTo>
                            <a:pt x="108329" y="676275"/>
                            <a:pt x="106839" y="689053"/>
                            <a:pt x="114679" y="695325"/>
                          </a:cubicBezTo>
                          <a:cubicBezTo>
                            <a:pt x="124901" y="703503"/>
                            <a:pt x="140079" y="701675"/>
                            <a:pt x="152779" y="704850"/>
                          </a:cubicBezTo>
                          <a:cubicBezTo>
                            <a:pt x="162304" y="711200"/>
                            <a:pt x="173259" y="715805"/>
                            <a:pt x="181354" y="723900"/>
                          </a:cubicBezTo>
                          <a:cubicBezTo>
                            <a:pt x="244854" y="787400"/>
                            <a:pt x="152779" y="720725"/>
                            <a:pt x="228979" y="771525"/>
                          </a:cubicBezTo>
                          <a:cubicBezTo>
                            <a:pt x="232821" y="790735"/>
                            <a:pt x="235130" y="833710"/>
                            <a:pt x="257554" y="847725"/>
                          </a:cubicBezTo>
                          <a:cubicBezTo>
                            <a:pt x="273014" y="857387"/>
                            <a:pt x="330498" y="870724"/>
                            <a:pt x="352804" y="876300"/>
                          </a:cubicBezTo>
                          <a:cubicBezTo>
                            <a:pt x="423873" y="852610"/>
                            <a:pt x="332904" y="891862"/>
                            <a:pt x="400429" y="790575"/>
                          </a:cubicBezTo>
                          <a:cubicBezTo>
                            <a:pt x="406779" y="781050"/>
                            <a:pt x="414359" y="772239"/>
                            <a:pt x="419479" y="762000"/>
                          </a:cubicBezTo>
                          <a:cubicBezTo>
                            <a:pt x="423969" y="753020"/>
                            <a:pt x="421904" y="740525"/>
                            <a:pt x="429004" y="733425"/>
                          </a:cubicBezTo>
                          <a:cubicBezTo>
                            <a:pt x="445193" y="717236"/>
                            <a:pt x="486154" y="695325"/>
                            <a:pt x="486154" y="695325"/>
                          </a:cubicBezTo>
                          <a:cubicBezTo>
                            <a:pt x="492504" y="685800"/>
                            <a:pt x="503322" y="678042"/>
                            <a:pt x="505204" y="666750"/>
                          </a:cubicBezTo>
                          <a:cubicBezTo>
                            <a:pt x="511141" y="631131"/>
                            <a:pt x="479863" y="633602"/>
                            <a:pt x="457579" y="628650"/>
                          </a:cubicBezTo>
                          <a:cubicBezTo>
                            <a:pt x="388615" y="613325"/>
                            <a:pt x="432441" y="626621"/>
                            <a:pt x="381379" y="609600"/>
                          </a:cubicBezTo>
                          <a:cubicBezTo>
                            <a:pt x="363059" y="582119"/>
                            <a:pt x="346352" y="571653"/>
                            <a:pt x="371854" y="533400"/>
                          </a:cubicBezTo>
                          <a:cubicBezTo>
                            <a:pt x="377423" y="525046"/>
                            <a:pt x="390904" y="527050"/>
                            <a:pt x="400429" y="523875"/>
                          </a:cubicBezTo>
                          <a:cubicBezTo>
                            <a:pt x="409954" y="514350"/>
                            <a:pt x="418371" y="503570"/>
                            <a:pt x="429004" y="495300"/>
                          </a:cubicBezTo>
                          <a:cubicBezTo>
                            <a:pt x="447076" y="481244"/>
                            <a:pt x="486154" y="457200"/>
                            <a:pt x="486154" y="457200"/>
                          </a:cubicBezTo>
                          <a:cubicBezTo>
                            <a:pt x="489329" y="447675"/>
                            <a:pt x="491189" y="437605"/>
                            <a:pt x="495679" y="428625"/>
                          </a:cubicBezTo>
                          <a:cubicBezTo>
                            <a:pt x="512497" y="394990"/>
                            <a:pt x="538450" y="392769"/>
                            <a:pt x="505204" y="342900"/>
                          </a:cubicBezTo>
                          <a:cubicBezTo>
                            <a:pt x="494935" y="327496"/>
                            <a:pt x="473454" y="323850"/>
                            <a:pt x="457579" y="314325"/>
                          </a:cubicBezTo>
                          <a:cubicBezTo>
                            <a:pt x="460754" y="295275"/>
                            <a:pt x="458467" y="274449"/>
                            <a:pt x="467104" y="257175"/>
                          </a:cubicBezTo>
                          <a:cubicBezTo>
                            <a:pt x="472224" y="246936"/>
                            <a:pt x="485218" y="242774"/>
                            <a:pt x="495679" y="238125"/>
                          </a:cubicBezTo>
                          <a:cubicBezTo>
                            <a:pt x="567983" y="205990"/>
                            <a:pt x="604404" y="215637"/>
                            <a:pt x="695704" y="209550"/>
                          </a:cubicBezTo>
                          <a:cubicBezTo>
                            <a:pt x="692529" y="193675"/>
                            <a:pt x="691863" y="177084"/>
                            <a:pt x="686179" y="161925"/>
                          </a:cubicBezTo>
                          <a:cubicBezTo>
                            <a:pt x="677165" y="137887"/>
                            <a:pt x="664303" y="125664"/>
                            <a:pt x="638554" y="123825"/>
                          </a:cubicBezTo>
                          <a:cubicBezTo>
                            <a:pt x="559317" y="118165"/>
                            <a:pt x="479804" y="117475"/>
                            <a:pt x="400429" y="114300"/>
                          </a:cubicBezTo>
                          <a:cubicBezTo>
                            <a:pt x="312019" y="55360"/>
                            <a:pt x="476022" y="158241"/>
                            <a:pt x="276604" y="85725"/>
                          </a:cubicBezTo>
                          <a:cubicBezTo>
                            <a:pt x="267168" y="82294"/>
                            <a:pt x="273351" y="64990"/>
                            <a:pt x="267079" y="57150"/>
                          </a:cubicBezTo>
                          <a:cubicBezTo>
                            <a:pt x="259928" y="48211"/>
                            <a:pt x="248029" y="44450"/>
                            <a:pt x="238504" y="38100"/>
                          </a:cubicBezTo>
                          <a:cubicBezTo>
                            <a:pt x="223876" y="16159"/>
                            <a:pt x="221551" y="0"/>
                            <a:pt x="190879" y="0"/>
                          </a:cubicBezTo>
                          <a:cubicBezTo>
                            <a:pt x="180839" y="0"/>
                            <a:pt x="171829" y="6350"/>
                            <a:pt x="162304" y="9525"/>
                          </a:cubicBezTo>
                          <a:cubicBezTo>
                            <a:pt x="137645" y="83501"/>
                            <a:pt x="161972" y="2820"/>
                            <a:pt x="143254" y="161925"/>
                          </a:cubicBezTo>
                          <a:cubicBezTo>
                            <a:pt x="138508" y="202268"/>
                            <a:pt x="130665" y="200825"/>
                            <a:pt x="114679" y="238125"/>
                          </a:cubicBezTo>
                          <a:cubicBezTo>
                            <a:pt x="110724" y="247353"/>
                            <a:pt x="108329" y="257175"/>
                            <a:pt x="105154" y="266700"/>
                          </a:cubicBezTo>
                          <a:cubicBezTo>
                            <a:pt x="94739" y="260451"/>
                            <a:pt x="26812" y="216257"/>
                            <a:pt x="9904" y="219075"/>
                          </a:cubicBezTo>
                          <a:cubicBezTo>
                            <a:pt x="0" y="220726"/>
                            <a:pt x="3554" y="238125"/>
                            <a:pt x="379" y="247650"/>
                          </a:cubicBezTo>
                          <a:cubicBezTo>
                            <a:pt x="1320" y="256119"/>
                            <a:pt x="4197" y="336563"/>
                            <a:pt x="19429" y="361950"/>
                          </a:cubicBezTo>
                          <a:cubicBezTo>
                            <a:pt x="24049" y="369651"/>
                            <a:pt x="3554" y="354012"/>
                            <a:pt x="379" y="352425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9" name="Freihandform 238"/>
                    <p:cNvSpPr/>
                    <p:nvPr/>
                  </p:nvSpPr>
                  <p:spPr>
                    <a:xfrm>
                      <a:off x="2498630" y="3922628"/>
                      <a:ext cx="1061765" cy="236541"/>
                    </a:xfrm>
                    <a:custGeom>
                      <a:avLst/>
                      <a:gdLst>
                        <a:gd name="connsiteX0" fmla="*/ 61640 w 1061765"/>
                        <a:gd name="connsiteY0" fmla="*/ 13566 h 236541"/>
                        <a:gd name="connsiteX1" fmla="*/ 61640 w 1061765"/>
                        <a:gd name="connsiteY1" fmla="*/ 13566 h 236541"/>
                        <a:gd name="connsiteX2" fmla="*/ 395015 w 1061765"/>
                        <a:gd name="connsiteY2" fmla="*/ 23091 h 236541"/>
                        <a:gd name="connsiteX3" fmla="*/ 471215 w 1061765"/>
                        <a:gd name="connsiteY3" fmla="*/ 32616 h 236541"/>
                        <a:gd name="connsiteX4" fmla="*/ 728390 w 1061765"/>
                        <a:gd name="connsiteY4" fmla="*/ 42141 h 236541"/>
                        <a:gd name="connsiteX5" fmla="*/ 880790 w 1061765"/>
                        <a:gd name="connsiteY5" fmla="*/ 61191 h 236541"/>
                        <a:gd name="connsiteX6" fmla="*/ 966515 w 1061765"/>
                        <a:gd name="connsiteY6" fmla="*/ 99291 h 236541"/>
                        <a:gd name="connsiteX7" fmla="*/ 1004615 w 1061765"/>
                        <a:gd name="connsiteY7" fmla="*/ 108816 h 236541"/>
                        <a:gd name="connsiteX8" fmla="*/ 1023665 w 1061765"/>
                        <a:gd name="connsiteY8" fmla="*/ 137391 h 236541"/>
                        <a:gd name="connsiteX9" fmla="*/ 1052240 w 1061765"/>
                        <a:gd name="connsiteY9" fmla="*/ 156441 h 236541"/>
                        <a:gd name="connsiteX10" fmla="*/ 1061765 w 1061765"/>
                        <a:gd name="connsiteY10" fmla="*/ 185016 h 236541"/>
                        <a:gd name="connsiteX11" fmla="*/ 976040 w 1061765"/>
                        <a:gd name="connsiteY11" fmla="*/ 204066 h 236541"/>
                        <a:gd name="connsiteX12" fmla="*/ 909365 w 1061765"/>
                        <a:gd name="connsiteY12" fmla="*/ 185016 h 236541"/>
                        <a:gd name="connsiteX13" fmla="*/ 861740 w 1061765"/>
                        <a:gd name="connsiteY13" fmla="*/ 165966 h 236541"/>
                        <a:gd name="connsiteX14" fmla="*/ 756965 w 1061765"/>
                        <a:gd name="connsiteY14" fmla="*/ 146916 h 236541"/>
                        <a:gd name="connsiteX15" fmla="*/ 728390 w 1061765"/>
                        <a:gd name="connsiteY15" fmla="*/ 137391 h 236541"/>
                        <a:gd name="connsiteX16" fmla="*/ 652190 w 1061765"/>
                        <a:gd name="connsiteY16" fmla="*/ 127866 h 236541"/>
                        <a:gd name="connsiteX17" fmla="*/ 518840 w 1061765"/>
                        <a:gd name="connsiteY17" fmla="*/ 108816 h 236541"/>
                        <a:gd name="connsiteX18" fmla="*/ 166415 w 1061765"/>
                        <a:gd name="connsiteY18" fmla="*/ 89766 h 236541"/>
                        <a:gd name="connsiteX19" fmla="*/ 99740 w 1061765"/>
                        <a:gd name="connsiteY19" fmla="*/ 80241 h 236541"/>
                        <a:gd name="connsiteX20" fmla="*/ 42590 w 1061765"/>
                        <a:gd name="connsiteY20" fmla="*/ 61191 h 236541"/>
                        <a:gd name="connsiteX21" fmla="*/ 14015 w 1061765"/>
                        <a:gd name="connsiteY21" fmla="*/ 51666 h 236541"/>
                        <a:gd name="connsiteX22" fmla="*/ 4490 w 1061765"/>
                        <a:gd name="connsiteY22" fmla="*/ 23091 h 236541"/>
                        <a:gd name="connsiteX23" fmla="*/ 61640 w 1061765"/>
                        <a:gd name="connsiteY23" fmla="*/ 23091 h 236541"/>
                        <a:gd name="connsiteX24" fmla="*/ 61640 w 1061765"/>
                        <a:gd name="connsiteY24" fmla="*/ 13566 h 236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061765" h="236541">
                          <a:moveTo>
                            <a:pt x="61640" y="13566"/>
                          </a:moveTo>
                          <a:lnTo>
                            <a:pt x="61640" y="13566"/>
                          </a:lnTo>
                          <a:lnTo>
                            <a:pt x="395015" y="23091"/>
                          </a:lnTo>
                          <a:cubicBezTo>
                            <a:pt x="420585" y="24280"/>
                            <a:pt x="445659" y="31156"/>
                            <a:pt x="471215" y="32616"/>
                          </a:cubicBezTo>
                          <a:cubicBezTo>
                            <a:pt x="556859" y="37510"/>
                            <a:pt x="642665" y="38966"/>
                            <a:pt x="728390" y="42141"/>
                          </a:cubicBezTo>
                          <a:cubicBezTo>
                            <a:pt x="761510" y="45453"/>
                            <a:pt x="841401" y="51344"/>
                            <a:pt x="880790" y="61191"/>
                          </a:cubicBezTo>
                          <a:cubicBezTo>
                            <a:pt x="1022971" y="96736"/>
                            <a:pt x="878948" y="61762"/>
                            <a:pt x="966515" y="99291"/>
                          </a:cubicBezTo>
                          <a:cubicBezTo>
                            <a:pt x="978547" y="104448"/>
                            <a:pt x="991915" y="105641"/>
                            <a:pt x="1004615" y="108816"/>
                          </a:cubicBezTo>
                          <a:cubicBezTo>
                            <a:pt x="1010965" y="118341"/>
                            <a:pt x="1015570" y="129296"/>
                            <a:pt x="1023665" y="137391"/>
                          </a:cubicBezTo>
                          <a:cubicBezTo>
                            <a:pt x="1031760" y="145486"/>
                            <a:pt x="1045089" y="147502"/>
                            <a:pt x="1052240" y="156441"/>
                          </a:cubicBezTo>
                          <a:cubicBezTo>
                            <a:pt x="1058512" y="164281"/>
                            <a:pt x="1058590" y="175491"/>
                            <a:pt x="1061765" y="185016"/>
                          </a:cubicBezTo>
                          <a:cubicBezTo>
                            <a:pt x="1044590" y="236541"/>
                            <a:pt x="1061069" y="218237"/>
                            <a:pt x="976040" y="204066"/>
                          </a:cubicBezTo>
                          <a:cubicBezTo>
                            <a:pt x="958026" y="201064"/>
                            <a:pt x="927483" y="191810"/>
                            <a:pt x="909365" y="185016"/>
                          </a:cubicBezTo>
                          <a:cubicBezTo>
                            <a:pt x="893356" y="179013"/>
                            <a:pt x="878117" y="170879"/>
                            <a:pt x="861740" y="165966"/>
                          </a:cubicBezTo>
                          <a:cubicBezTo>
                            <a:pt x="836977" y="158537"/>
                            <a:pt x="780221" y="152084"/>
                            <a:pt x="756965" y="146916"/>
                          </a:cubicBezTo>
                          <a:cubicBezTo>
                            <a:pt x="747164" y="144738"/>
                            <a:pt x="738268" y="139187"/>
                            <a:pt x="728390" y="137391"/>
                          </a:cubicBezTo>
                          <a:cubicBezTo>
                            <a:pt x="703205" y="132812"/>
                            <a:pt x="677553" y="131325"/>
                            <a:pt x="652190" y="127866"/>
                          </a:cubicBezTo>
                          <a:lnTo>
                            <a:pt x="518840" y="108816"/>
                          </a:lnTo>
                          <a:cubicBezTo>
                            <a:pt x="385697" y="64435"/>
                            <a:pt x="523028" y="107162"/>
                            <a:pt x="166415" y="89766"/>
                          </a:cubicBezTo>
                          <a:cubicBezTo>
                            <a:pt x="143991" y="88672"/>
                            <a:pt x="121965" y="83416"/>
                            <a:pt x="99740" y="80241"/>
                          </a:cubicBezTo>
                          <a:lnTo>
                            <a:pt x="42590" y="61191"/>
                          </a:lnTo>
                          <a:lnTo>
                            <a:pt x="14015" y="51666"/>
                          </a:lnTo>
                          <a:cubicBezTo>
                            <a:pt x="10840" y="42141"/>
                            <a:pt x="0" y="32071"/>
                            <a:pt x="4490" y="23091"/>
                          </a:cubicBezTo>
                          <a:cubicBezTo>
                            <a:pt x="16035" y="0"/>
                            <a:pt x="50095" y="20782"/>
                            <a:pt x="61640" y="23091"/>
                          </a:cubicBezTo>
                          <a:cubicBezTo>
                            <a:pt x="67867" y="24336"/>
                            <a:pt x="74340" y="23091"/>
                            <a:pt x="61640" y="13566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0" name="Gruppieren 37"/>
                    <p:cNvGrpSpPr/>
                    <p:nvPr/>
                  </p:nvGrpSpPr>
                  <p:grpSpPr>
                    <a:xfrm>
                      <a:off x="2167310" y="3596787"/>
                      <a:ext cx="1090594" cy="333954"/>
                      <a:chOff x="5647072" y="4039263"/>
                      <a:chExt cx="906738" cy="333954"/>
                    </a:xfrm>
                  </p:grpSpPr>
                  <p:sp>
                    <p:nvSpPr>
                      <p:cNvPr id="264" name="Freihandform 24"/>
                      <p:cNvSpPr/>
                      <p:nvPr/>
                    </p:nvSpPr>
                    <p:spPr>
                      <a:xfrm>
                        <a:off x="5657901" y="4039263"/>
                        <a:ext cx="895909" cy="222636"/>
                      </a:xfrm>
                      <a:custGeom>
                        <a:avLst/>
                        <a:gdLst>
                          <a:gd name="connsiteX0" fmla="*/ 3428 w 895909"/>
                          <a:gd name="connsiteY0" fmla="*/ 166977 h 222636"/>
                          <a:gd name="connsiteX1" fmla="*/ 3428 w 895909"/>
                          <a:gd name="connsiteY1" fmla="*/ 166977 h 222636"/>
                          <a:gd name="connsiteX2" fmla="*/ 11379 w 895909"/>
                          <a:gd name="connsiteY2" fmla="*/ 95415 h 222636"/>
                          <a:gd name="connsiteX3" fmla="*/ 59087 w 895909"/>
                          <a:gd name="connsiteY3" fmla="*/ 63610 h 222636"/>
                          <a:gd name="connsiteX4" fmla="*/ 82941 w 895909"/>
                          <a:gd name="connsiteY4" fmla="*/ 47707 h 222636"/>
                          <a:gd name="connsiteX5" fmla="*/ 114746 w 895909"/>
                          <a:gd name="connsiteY5" fmla="*/ 39756 h 222636"/>
                          <a:gd name="connsiteX6" fmla="*/ 138600 w 895909"/>
                          <a:gd name="connsiteY6" fmla="*/ 31805 h 222636"/>
                          <a:gd name="connsiteX7" fmla="*/ 234016 w 895909"/>
                          <a:gd name="connsiteY7" fmla="*/ 23854 h 222636"/>
                          <a:gd name="connsiteX8" fmla="*/ 313529 w 895909"/>
                          <a:gd name="connsiteY8" fmla="*/ 15902 h 222636"/>
                          <a:gd name="connsiteX9" fmla="*/ 464603 w 895909"/>
                          <a:gd name="connsiteY9" fmla="*/ 7951 h 222636"/>
                          <a:gd name="connsiteX10" fmla="*/ 496409 w 895909"/>
                          <a:gd name="connsiteY10" fmla="*/ 0 h 222636"/>
                          <a:gd name="connsiteX11" fmla="*/ 655435 w 895909"/>
                          <a:gd name="connsiteY11" fmla="*/ 7951 h 222636"/>
                          <a:gd name="connsiteX12" fmla="*/ 695191 w 895909"/>
                          <a:gd name="connsiteY12" fmla="*/ 15902 h 222636"/>
                          <a:gd name="connsiteX13" fmla="*/ 782656 w 895909"/>
                          <a:gd name="connsiteY13" fmla="*/ 39756 h 222636"/>
                          <a:gd name="connsiteX14" fmla="*/ 806509 w 895909"/>
                          <a:gd name="connsiteY14" fmla="*/ 55659 h 222636"/>
                          <a:gd name="connsiteX15" fmla="*/ 830363 w 895909"/>
                          <a:gd name="connsiteY15" fmla="*/ 63610 h 222636"/>
                          <a:gd name="connsiteX16" fmla="*/ 870120 w 895909"/>
                          <a:gd name="connsiteY16" fmla="*/ 111318 h 222636"/>
                          <a:gd name="connsiteX17" fmla="*/ 878071 w 895909"/>
                          <a:gd name="connsiteY17" fmla="*/ 135172 h 222636"/>
                          <a:gd name="connsiteX18" fmla="*/ 893974 w 895909"/>
                          <a:gd name="connsiteY18" fmla="*/ 159026 h 222636"/>
                          <a:gd name="connsiteX19" fmla="*/ 886022 w 895909"/>
                          <a:gd name="connsiteY19" fmla="*/ 222636 h 222636"/>
                          <a:gd name="connsiteX20" fmla="*/ 870120 w 895909"/>
                          <a:gd name="connsiteY20" fmla="*/ 198782 h 222636"/>
                          <a:gd name="connsiteX21" fmla="*/ 806509 w 895909"/>
                          <a:gd name="connsiteY21" fmla="*/ 151074 h 222636"/>
                          <a:gd name="connsiteX22" fmla="*/ 734948 w 895909"/>
                          <a:gd name="connsiteY22" fmla="*/ 111318 h 222636"/>
                          <a:gd name="connsiteX23" fmla="*/ 631581 w 895909"/>
                          <a:gd name="connsiteY23" fmla="*/ 103367 h 222636"/>
                          <a:gd name="connsiteX24" fmla="*/ 607727 w 895909"/>
                          <a:gd name="connsiteY24" fmla="*/ 95415 h 222636"/>
                          <a:gd name="connsiteX25" fmla="*/ 353285 w 895909"/>
                          <a:gd name="connsiteY25" fmla="*/ 111318 h 222636"/>
                          <a:gd name="connsiteX26" fmla="*/ 313529 w 895909"/>
                          <a:gd name="connsiteY26" fmla="*/ 119269 h 222636"/>
                          <a:gd name="connsiteX27" fmla="*/ 226064 w 895909"/>
                          <a:gd name="connsiteY27" fmla="*/ 127220 h 222636"/>
                          <a:gd name="connsiteX28" fmla="*/ 98843 w 895909"/>
                          <a:gd name="connsiteY28" fmla="*/ 159026 h 222636"/>
                          <a:gd name="connsiteX29" fmla="*/ 51136 w 895909"/>
                          <a:gd name="connsiteY29" fmla="*/ 190831 h 222636"/>
                          <a:gd name="connsiteX30" fmla="*/ 27282 w 895909"/>
                          <a:gd name="connsiteY30" fmla="*/ 206734 h 222636"/>
                          <a:gd name="connsiteX31" fmla="*/ 3428 w 895909"/>
                          <a:gd name="connsiteY31" fmla="*/ 198782 h 222636"/>
                          <a:gd name="connsiteX32" fmla="*/ 3428 w 895909"/>
                          <a:gd name="connsiteY32" fmla="*/ 166977 h 222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95909" h="222636">
                            <a:moveTo>
                              <a:pt x="3428" y="166977"/>
                            </a:moveTo>
                            <a:lnTo>
                              <a:pt x="3428" y="166977"/>
                            </a:lnTo>
                            <a:cubicBezTo>
                              <a:pt x="6078" y="143123"/>
                              <a:pt x="0" y="116547"/>
                              <a:pt x="11379" y="95415"/>
                            </a:cubicBezTo>
                            <a:cubicBezTo>
                              <a:pt x="20440" y="78587"/>
                              <a:pt x="43184" y="74212"/>
                              <a:pt x="59087" y="63610"/>
                            </a:cubicBezTo>
                            <a:cubicBezTo>
                              <a:pt x="67038" y="58309"/>
                              <a:pt x="73670" y="50025"/>
                              <a:pt x="82941" y="47707"/>
                            </a:cubicBezTo>
                            <a:cubicBezTo>
                              <a:pt x="93543" y="45057"/>
                              <a:pt x="104239" y="42758"/>
                              <a:pt x="114746" y="39756"/>
                            </a:cubicBezTo>
                            <a:cubicBezTo>
                              <a:pt x="122805" y="37454"/>
                              <a:pt x="130292" y="32913"/>
                              <a:pt x="138600" y="31805"/>
                            </a:cubicBezTo>
                            <a:cubicBezTo>
                              <a:pt x="170236" y="27587"/>
                              <a:pt x="202232" y="26744"/>
                              <a:pt x="234016" y="23854"/>
                            </a:cubicBezTo>
                            <a:cubicBezTo>
                              <a:pt x="260543" y="21442"/>
                              <a:pt x="286956" y="17735"/>
                              <a:pt x="313529" y="15902"/>
                            </a:cubicBezTo>
                            <a:cubicBezTo>
                              <a:pt x="363837" y="12432"/>
                              <a:pt x="414245" y="10601"/>
                              <a:pt x="464603" y="7951"/>
                            </a:cubicBezTo>
                            <a:cubicBezTo>
                              <a:pt x="475205" y="5301"/>
                              <a:pt x="485481" y="0"/>
                              <a:pt x="496409" y="0"/>
                            </a:cubicBezTo>
                            <a:cubicBezTo>
                              <a:pt x="549484" y="0"/>
                              <a:pt x="602529" y="3719"/>
                              <a:pt x="655435" y="7951"/>
                            </a:cubicBezTo>
                            <a:cubicBezTo>
                              <a:pt x="668906" y="9029"/>
                              <a:pt x="682023" y="12863"/>
                              <a:pt x="695191" y="15902"/>
                            </a:cubicBezTo>
                            <a:cubicBezTo>
                              <a:pt x="753477" y="29353"/>
                              <a:pt x="743227" y="26614"/>
                              <a:pt x="782656" y="39756"/>
                            </a:cubicBezTo>
                            <a:cubicBezTo>
                              <a:pt x="790607" y="45057"/>
                              <a:pt x="797962" y="51385"/>
                              <a:pt x="806509" y="55659"/>
                            </a:cubicBezTo>
                            <a:cubicBezTo>
                              <a:pt x="814006" y="59407"/>
                              <a:pt x="823389" y="58961"/>
                              <a:pt x="830363" y="63610"/>
                            </a:cubicBezTo>
                            <a:cubicBezTo>
                              <a:pt x="848729" y="75854"/>
                              <a:pt x="858386" y="93717"/>
                              <a:pt x="870120" y="111318"/>
                            </a:cubicBezTo>
                            <a:cubicBezTo>
                              <a:pt x="872770" y="119269"/>
                              <a:pt x="874323" y="127675"/>
                              <a:pt x="878071" y="135172"/>
                            </a:cubicBezTo>
                            <a:cubicBezTo>
                              <a:pt x="882345" y="143719"/>
                              <a:pt x="893109" y="149509"/>
                              <a:pt x="893974" y="159026"/>
                            </a:cubicBezTo>
                            <a:cubicBezTo>
                              <a:pt x="895909" y="180307"/>
                              <a:pt x="888673" y="201433"/>
                              <a:pt x="886022" y="222636"/>
                            </a:cubicBezTo>
                            <a:cubicBezTo>
                              <a:pt x="880721" y="214685"/>
                              <a:pt x="877223" y="205175"/>
                              <a:pt x="870120" y="198782"/>
                            </a:cubicBezTo>
                            <a:cubicBezTo>
                              <a:pt x="850419" y="181051"/>
                              <a:pt x="828562" y="165776"/>
                              <a:pt x="806509" y="151074"/>
                            </a:cubicBezTo>
                            <a:cubicBezTo>
                              <a:pt x="788649" y="139167"/>
                              <a:pt x="760786" y="114548"/>
                              <a:pt x="734948" y="111318"/>
                            </a:cubicBezTo>
                            <a:cubicBezTo>
                              <a:pt x="700657" y="107032"/>
                              <a:pt x="666037" y="106017"/>
                              <a:pt x="631581" y="103367"/>
                            </a:cubicBezTo>
                            <a:cubicBezTo>
                              <a:pt x="623630" y="100716"/>
                              <a:pt x="616109" y="95415"/>
                              <a:pt x="607727" y="95415"/>
                            </a:cubicBezTo>
                            <a:cubicBezTo>
                              <a:pt x="473286" y="95415"/>
                              <a:pt x="448350" y="94034"/>
                              <a:pt x="353285" y="111318"/>
                            </a:cubicBezTo>
                            <a:cubicBezTo>
                              <a:pt x="339989" y="113735"/>
                              <a:pt x="326939" y="117593"/>
                              <a:pt x="313529" y="119269"/>
                            </a:cubicBezTo>
                            <a:cubicBezTo>
                              <a:pt x="284480" y="122900"/>
                              <a:pt x="255219" y="124570"/>
                              <a:pt x="226064" y="127220"/>
                            </a:cubicBezTo>
                            <a:cubicBezTo>
                              <a:pt x="214594" y="129514"/>
                              <a:pt x="119800" y="145054"/>
                              <a:pt x="98843" y="159026"/>
                            </a:cubicBezTo>
                            <a:lnTo>
                              <a:pt x="51136" y="190831"/>
                            </a:lnTo>
                            <a:lnTo>
                              <a:pt x="27282" y="206734"/>
                            </a:lnTo>
                            <a:cubicBezTo>
                              <a:pt x="19331" y="204083"/>
                              <a:pt x="9355" y="204709"/>
                              <a:pt x="3428" y="198782"/>
                            </a:cubicBezTo>
                            <a:lnTo>
                              <a:pt x="3428" y="16697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5" name="Freihandform 25"/>
                      <p:cNvSpPr/>
                      <p:nvPr/>
                    </p:nvSpPr>
                    <p:spPr>
                      <a:xfrm>
                        <a:off x="5647072" y="4094118"/>
                        <a:ext cx="828451" cy="279099"/>
                      </a:xfrm>
                      <a:custGeom>
                        <a:avLst/>
                        <a:gdLst>
                          <a:gd name="connsiteX0" fmla="*/ 54014 w 828451"/>
                          <a:gd name="connsiteY0" fmla="*/ 151879 h 279099"/>
                          <a:gd name="connsiteX1" fmla="*/ 54014 w 828451"/>
                          <a:gd name="connsiteY1" fmla="*/ 151879 h 279099"/>
                          <a:gd name="connsiteX2" fmla="*/ 30160 w 828451"/>
                          <a:gd name="connsiteY2" fmla="*/ 263197 h 279099"/>
                          <a:gd name="connsiteX3" fmla="*/ 77868 w 828451"/>
                          <a:gd name="connsiteY3" fmla="*/ 279099 h 279099"/>
                          <a:gd name="connsiteX4" fmla="*/ 220992 w 828451"/>
                          <a:gd name="connsiteY4" fmla="*/ 271148 h 279099"/>
                          <a:gd name="connsiteX5" fmla="*/ 276651 w 828451"/>
                          <a:gd name="connsiteY5" fmla="*/ 255245 h 279099"/>
                          <a:gd name="connsiteX6" fmla="*/ 308456 w 828451"/>
                          <a:gd name="connsiteY6" fmla="*/ 247294 h 279099"/>
                          <a:gd name="connsiteX7" fmla="*/ 332310 w 828451"/>
                          <a:gd name="connsiteY7" fmla="*/ 231392 h 279099"/>
                          <a:gd name="connsiteX8" fmla="*/ 403872 w 828451"/>
                          <a:gd name="connsiteY8" fmla="*/ 207538 h 279099"/>
                          <a:gd name="connsiteX9" fmla="*/ 475433 w 828451"/>
                          <a:gd name="connsiteY9" fmla="*/ 183684 h 279099"/>
                          <a:gd name="connsiteX10" fmla="*/ 499287 w 828451"/>
                          <a:gd name="connsiteY10" fmla="*/ 175732 h 279099"/>
                          <a:gd name="connsiteX11" fmla="*/ 578800 w 828451"/>
                          <a:gd name="connsiteY11" fmla="*/ 167781 h 279099"/>
                          <a:gd name="connsiteX12" fmla="*/ 658313 w 828451"/>
                          <a:gd name="connsiteY12" fmla="*/ 151879 h 279099"/>
                          <a:gd name="connsiteX13" fmla="*/ 745778 w 828451"/>
                          <a:gd name="connsiteY13" fmla="*/ 143927 h 279099"/>
                          <a:gd name="connsiteX14" fmla="*/ 809388 w 828451"/>
                          <a:gd name="connsiteY14" fmla="*/ 120073 h 279099"/>
                          <a:gd name="connsiteX15" fmla="*/ 817339 w 828451"/>
                          <a:gd name="connsiteY15" fmla="*/ 96219 h 279099"/>
                          <a:gd name="connsiteX16" fmla="*/ 721924 w 828451"/>
                          <a:gd name="connsiteY16" fmla="*/ 80317 h 279099"/>
                          <a:gd name="connsiteX17" fmla="*/ 666265 w 828451"/>
                          <a:gd name="connsiteY17" fmla="*/ 56463 h 279099"/>
                          <a:gd name="connsiteX18" fmla="*/ 499287 w 828451"/>
                          <a:gd name="connsiteY18" fmla="*/ 40560 h 279099"/>
                          <a:gd name="connsiteX19" fmla="*/ 467482 w 828451"/>
                          <a:gd name="connsiteY19" fmla="*/ 48512 h 279099"/>
                          <a:gd name="connsiteX20" fmla="*/ 427726 w 828451"/>
                          <a:gd name="connsiteY20" fmla="*/ 56463 h 279099"/>
                          <a:gd name="connsiteX21" fmla="*/ 300505 w 828451"/>
                          <a:gd name="connsiteY21" fmla="*/ 80317 h 279099"/>
                          <a:gd name="connsiteX22" fmla="*/ 220992 w 828451"/>
                          <a:gd name="connsiteY22" fmla="*/ 96219 h 279099"/>
                          <a:gd name="connsiteX23" fmla="*/ 149430 w 828451"/>
                          <a:gd name="connsiteY23" fmla="*/ 120073 h 279099"/>
                          <a:gd name="connsiteX24" fmla="*/ 101722 w 828451"/>
                          <a:gd name="connsiteY24" fmla="*/ 135976 h 279099"/>
                          <a:gd name="connsiteX25" fmla="*/ 54014 w 828451"/>
                          <a:gd name="connsiteY25" fmla="*/ 151879 h 2790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28451" h="279099">
                            <a:moveTo>
                              <a:pt x="54014" y="151879"/>
                            </a:moveTo>
                            <a:lnTo>
                              <a:pt x="54014" y="151879"/>
                            </a:lnTo>
                            <a:cubicBezTo>
                              <a:pt x="41925" y="176057"/>
                              <a:pt x="0" y="228729"/>
                              <a:pt x="30160" y="263197"/>
                            </a:cubicBezTo>
                            <a:cubicBezTo>
                              <a:pt x="41198" y="275812"/>
                              <a:pt x="77868" y="279099"/>
                              <a:pt x="77868" y="279099"/>
                            </a:cubicBezTo>
                            <a:cubicBezTo>
                              <a:pt x="125576" y="276449"/>
                              <a:pt x="173407" y="275474"/>
                              <a:pt x="220992" y="271148"/>
                            </a:cubicBezTo>
                            <a:cubicBezTo>
                              <a:pt x="239227" y="269490"/>
                              <a:pt x="259074" y="260267"/>
                              <a:pt x="276651" y="255245"/>
                            </a:cubicBezTo>
                            <a:cubicBezTo>
                              <a:pt x="287158" y="252243"/>
                              <a:pt x="297854" y="249944"/>
                              <a:pt x="308456" y="247294"/>
                            </a:cubicBezTo>
                            <a:cubicBezTo>
                              <a:pt x="316407" y="241993"/>
                              <a:pt x="323577" y="235273"/>
                              <a:pt x="332310" y="231392"/>
                            </a:cubicBezTo>
                            <a:cubicBezTo>
                              <a:pt x="332325" y="231385"/>
                              <a:pt x="391937" y="211516"/>
                              <a:pt x="403872" y="207538"/>
                            </a:cubicBezTo>
                            <a:lnTo>
                              <a:pt x="475433" y="183684"/>
                            </a:lnTo>
                            <a:cubicBezTo>
                              <a:pt x="483384" y="181033"/>
                              <a:pt x="490947" y="176566"/>
                              <a:pt x="499287" y="175732"/>
                            </a:cubicBezTo>
                            <a:lnTo>
                              <a:pt x="578800" y="167781"/>
                            </a:lnTo>
                            <a:cubicBezTo>
                              <a:pt x="611563" y="159591"/>
                              <a:pt x="621488" y="156211"/>
                              <a:pt x="658313" y="151879"/>
                            </a:cubicBezTo>
                            <a:cubicBezTo>
                              <a:pt x="687388" y="148458"/>
                              <a:pt x="716623" y="146578"/>
                              <a:pt x="745778" y="143927"/>
                            </a:cubicBezTo>
                            <a:cubicBezTo>
                              <a:pt x="767330" y="139617"/>
                              <a:pt x="793788" y="139573"/>
                              <a:pt x="809388" y="120073"/>
                            </a:cubicBezTo>
                            <a:cubicBezTo>
                              <a:pt x="814624" y="113528"/>
                              <a:pt x="814689" y="104170"/>
                              <a:pt x="817339" y="96219"/>
                            </a:cubicBezTo>
                            <a:cubicBezTo>
                              <a:pt x="761416" y="77578"/>
                              <a:pt x="828451" y="98072"/>
                              <a:pt x="721924" y="80317"/>
                            </a:cubicBezTo>
                            <a:cubicBezTo>
                              <a:pt x="704378" y="77393"/>
                              <a:pt x="680744" y="63702"/>
                              <a:pt x="666265" y="56463"/>
                            </a:cubicBezTo>
                            <a:cubicBezTo>
                              <a:pt x="609802" y="0"/>
                              <a:pt x="648636" y="26983"/>
                              <a:pt x="499287" y="40560"/>
                            </a:cubicBezTo>
                            <a:cubicBezTo>
                              <a:pt x="488404" y="41549"/>
                              <a:pt x="478150" y="46141"/>
                              <a:pt x="467482" y="48512"/>
                            </a:cubicBezTo>
                            <a:cubicBezTo>
                              <a:pt x="454289" y="51444"/>
                              <a:pt x="441022" y="54046"/>
                              <a:pt x="427726" y="56463"/>
                            </a:cubicBezTo>
                            <a:cubicBezTo>
                              <a:pt x="395948" y="62241"/>
                              <a:pt x="324421" y="72345"/>
                              <a:pt x="300505" y="80317"/>
                            </a:cubicBezTo>
                            <a:cubicBezTo>
                              <a:pt x="258871" y="94194"/>
                              <a:pt x="284948" y="87083"/>
                              <a:pt x="220992" y="96219"/>
                            </a:cubicBezTo>
                            <a:lnTo>
                              <a:pt x="149430" y="120073"/>
                            </a:lnTo>
                            <a:lnTo>
                              <a:pt x="101722" y="135976"/>
                            </a:lnTo>
                            <a:lnTo>
                              <a:pt x="54014" y="151879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1" name="Gruppieren 40"/>
                    <p:cNvGrpSpPr/>
                    <p:nvPr/>
                  </p:nvGrpSpPr>
                  <p:grpSpPr>
                    <a:xfrm rot="11994037">
                      <a:off x="3377001" y="4126184"/>
                      <a:ext cx="1325751" cy="739544"/>
                      <a:chOff x="7106643" y="3721138"/>
                      <a:chExt cx="1325751" cy="739544"/>
                    </a:xfrm>
                  </p:grpSpPr>
                  <p:sp>
                    <p:nvSpPr>
                      <p:cNvPr id="261" name="Freihandform 27"/>
                      <p:cNvSpPr/>
                      <p:nvPr/>
                    </p:nvSpPr>
                    <p:spPr>
                      <a:xfrm>
                        <a:off x="7422089" y="3856383"/>
                        <a:ext cx="995743" cy="604299"/>
                      </a:xfrm>
                      <a:custGeom>
                        <a:avLst/>
                        <a:gdLst>
                          <a:gd name="connsiteX0" fmla="*/ 219114 w 995743"/>
                          <a:gd name="connsiteY0" fmla="*/ 357808 h 604299"/>
                          <a:gd name="connsiteX1" fmla="*/ 219114 w 995743"/>
                          <a:gd name="connsiteY1" fmla="*/ 357808 h 604299"/>
                          <a:gd name="connsiteX2" fmla="*/ 298628 w 995743"/>
                          <a:gd name="connsiteY2" fmla="*/ 302149 h 604299"/>
                          <a:gd name="connsiteX3" fmla="*/ 314530 w 995743"/>
                          <a:gd name="connsiteY3" fmla="*/ 278295 h 604299"/>
                          <a:gd name="connsiteX4" fmla="*/ 346335 w 995743"/>
                          <a:gd name="connsiteY4" fmla="*/ 270344 h 604299"/>
                          <a:gd name="connsiteX5" fmla="*/ 386092 w 995743"/>
                          <a:gd name="connsiteY5" fmla="*/ 238539 h 604299"/>
                          <a:gd name="connsiteX6" fmla="*/ 433800 w 995743"/>
                          <a:gd name="connsiteY6" fmla="*/ 206734 h 604299"/>
                          <a:gd name="connsiteX7" fmla="*/ 449702 w 995743"/>
                          <a:gd name="connsiteY7" fmla="*/ 182880 h 604299"/>
                          <a:gd name="connsiteX8" fmla="*/ 521264 w 995743"/>
                          <a:gd name="connsiteY8" fmla="*/ 135172 h 604299"/>
                          <a:gd name="connsiteX9" fmla="*/ 568972 w 995743"/>
                          <a:gd name="connsiteY9" fmla="*/ 103367 h 604299"/>
                          <a:gd name="connsiteX10" fmla="*/ 640534 w 995743"/>
                          <a:gd name="connsiteY10" fmla="*/ 79513 h 604299"/>
                          <a:gd name="connsiteX11" fmla="*/ 664388 w 995743"/>
                          <a:gd name="connsiteY11" fmla="*/ 71561 h 604299"/>
                          <a:gd name="connsiteX12" fmla="*/ 688241 w 995743"/>
                          <a:gd name="connsiteY12" fmla="*/ 55659 h 604299"/>
                          <a:gd name="connsiteX13" fmla="*/ 759803 w 995743"/>
                          <a:gd name="connsiteY13" fmla="*/ 31805 h 604299"/>
                          <a:gd name="connsiteX14" fmla="*/ 807511 w 995743"/>
                          <a:gd name="connsiteY14" fmla="*/ 15902 h 604299"/>
                          <a:gd name="connsiteX15" fmla="*/ 831365 w 995743"/>
                          <a:gd name="connsiteY15" fmla="*/ 7951 h 604299"/>
                          <a:gd name="connsiteX16" fmla="*/ 871121 w 995743"/>
                          <a:gd name="connsiteY16" fmla="*/ 0 h 604299"/>
                          <a:gd name="connsiteX17" fmla="*/ 966537 w 995743"/>
                          <a:gd name="connsiteY17" fmla="*/ 23854 h 604299"/>
                          <a:gd name="connsiteX18" fmla="*/ 982440 w 995743"/>
                          <a:gd name="connsiteY18" fmla="*/ 47707 h 604299"/>
                          <a:gd name="connsiteX19" fmla="*/ 982440 w 995743"/>
                          <a:gd name="connsiteY19" fmla="*/ 135172 h 604299"/>
                          <a:gd name="connsiteX20" fmla="*/ 966537 w 995743"/>
                          <a:gd name="connsiteY20" fmla="*/ 182880 h 604299"/>
                          <a:gd name="connsiteX21" fmla="*/ 974488 w 995743"/>
                          <a:gd name="connsiteY21" fmla="*/ 214685 h 604299"/>
                          <a:gd name="connsiteX22" fmla="*/ 966537 w 995743"/>
                          <a:gd name="connsiteY22" fmla="*/ 254441 h 604299"/>
                          <a:gd name="connsiteX23" fmla="*/ 942683 w 995743"/>
                          <a:gd name="connsiteY23" fmla="*/ 270344 h 604299"/>
                          <a:gd name="connsiteX24" fmla="*/ 847268 w 995743"/>
                          <a:gd name="connsiteY24" fmla="*/ 294198 h 604299"/>
                          <a:gd name="connsiteX25" fmla="*/ 815462 w 995743"/>
                          <a:gd name="connsiteY25" fmla="*/ 302149 h 604299"/>
                          <a:gd name="connsiteX26" fmla="*/ 704144 w 995743"/>
                          <a:gd name="connsiteY26" fmla="*/ 318052 h 604299"/>
                          <a:gd name="connsiteX27" fmla="*/ 616680 w 995743"/>
                          <a:gd name="connsiteY27" fmla="*/ 333954 h 604299"/>
                          <a:gd name="connsiteX28" fmla="*/ 553069 w 995743"/>
                          <a:gd name="connsiteY28" fmla="*/ 349857 h 604299"/>
                          <a:gd name="connsiteX29" fmla="*/ 529215 w 995743"/>
                          <a:gd name="connsiteY29" fmla="*/ 357808 h 604299"/>
                          <a:gd name="connsiteX30" fmla="*/ 505361 w 995743"/>
                          <a:gd name="connsiteY30" fmla="*/ 373711 h 604299"/>
                          <a:gd name="connsiteX31" fmla="*/ 489459 w 995743"/>
                          <a:gd name="connsiteY31" fmla="*/ 397565 h 604299"/>
                          <a:gd name="connsiteX32" fmla="*/ 441751 w 995743"/>
                          <a:gd name="connsiteY32" fmla="*/ 429370 h 604299"/>
                          <a:gd name="connsiteX33" fmla="*/ 417897 w 995743"/>
                          <a:gd name="connsiteY33" fmla="*/ 485029 h 604299"/>
                          <a:gd name="connsiteX34" fmla="*/ 386092 w 995743"/>
                          <a:gd name="connsiteY34" fmla="*/ 532737 h 604299"/>
                          <a:gd name="connsiteX35" fmla="*/ 362238 w 995743"/>
                          <a:gd name="connsiteY35" fmla="*/ 540688 h 604299"/>
                          <a:gd name="connsiteX36" fmla="*/ 338384 w 995743"/>
                          <a:gd name="connsiteY36" fmla="*/ 556591 h 604299"/>
                          <a:gd name="connsiteX37" fmla="*/ 306579 w 995743"/>
                          <a:gd name="connsiteY37" fmla="*/ 580445 h 604299"/>
                          <a:gd name="connsiteX38" fmla="*/ 227066 w 995743"/>
                          <a:gd name="connsiteY38" fmla="*/ 604299 h 604299"/>
                          <a:gd name="connsiteX39" fmla="*/ 28283 w 995743"/>
                          <a:gd name="connsiteY39" fmla="*/ 596347 h 604299"/>
                          <a:gd name="connsiteX40" fmla="*/ 4429 w 995743"/>
                          <a:gd name="connsiteY40" fmla="*/ 588396 h 604299"/>
                          <a:gd name="connsiteX41" fmla="*/ 12381 w 995743"/>
                          <a:gd name="connsiteY41" fmla="*/ 540688 h 604299"/>
                          <a:gd name="connsiteX42" fmla="*/ 60088 w 995743"/>
                          <a:gd name="connsiteY42" fmla="*/ 524786 h 604299"/>
                          <a:gd name="connsiteX43" fmla="*/ 83942 w 995743"/>
                          <a:gd name="connsiteY43" fmla="*/ 508883 h 604299"/>
                          <a:gd name="connsiteX44" fmla="*/ 99845 w 995743"/>
                          <a:gd name="connsiteY44" fmla="*/ 485029 h 604299"/>
                          <a:gd name="connsiteX45" fmla="*/ 147553 w 995743"/>
                          <a:gd name="connsiteY45" fmla="*/ 469127 h 604299"/>
                          <a:gd name="connsiteX46" fmla="*/ 203212 w 995743"/>
                          <a:gd name="connsiteY46" fmla="*/ 453224 h 604299"/>
                          <a:gd name="connsiteX47" fmla="*/ 266822 w 995743"/>
                          <a:gd name="connsiteY47" fmla="*/ 437321 h 604299"/>
                          <a:gd name="connsiteX48" fmla="*/ 282725 w 995743"/>
                          <a:gd name="connsiteY48" fmla="*/ 413467 h 604299"/>
                          <a:gd name="connsiteX49" fmla="*/ 258871 w 995743"/>
                          <a:gd name="connsiteY49" fmla="*/ 405516 h 604299"/>
                          <a:gd name="connsiteX50" fmla="*/ 211163 w 995743"/>
                          <a:gd name="connsiteY50" fmla="*/ 397565 h 604299"/>
                          <a:gd name="connsiteX51" fmla="*/ 219114 w 995743"/>
                          <a:gd name="connsiteY51" fmla="*/ 365760 h 604299"/>
                          <a:gd name="connsiteX52" fmla="*/ 242968 w 995743"/>
                          <a:gd name="connsiteY52" fmla="*/ 357808 h 604299"/>
                          <a:gd name="connsiteX53" fmla="*/ 219114 w 995743"/>
                          <a:gd name="connsiteY53" fmla="*/ 357808 h 604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995743" h="604299">
                            <a:moveTo>
                              <a:pt x="219114" y="357808"/>
                            </a:moveTo>
                            <a:lnTo>
                              <a:pt x="219114" y="357808"/>
                            </a:lnTo>
                            <a:cubicBezTo>
                              <a:pt x="245619" y="339255"/>
                              <a:pt x="280682" y="329069"/>
                              <a:pt x="298628" y="302149"/>
                            </a:cubicBezTo>
                            <a:cubicBezTo>
                              <a:pt x="303929" y="294198"/>
                              <a:pt x="306579" y="283596"/>
                              <a:pt x="314530" y="278295"/>
                            </a:cubicBezTo>
                            <a:cubicBezTo>
                              <a:pt x="323623" y="272233"/>
                              <a:pt x="335733" y="272994"/>
                              <a:pt x="346335" y="270344"/>
                            </a:cubicBezTo>
                            <a:cubicBezTo>
                              <a:pt x="381902" y="216995"/>
                              <a:pt x="340003" y="269264"/>
                              <a:pt x="386092" y="238539"/>
                            </a:cubicBezTo>
                            <a:cubicBezTo>
                              <a:pt x="445653" y="198832"/>
                              <a:pt x="377081" y="225640"/>
                              <a:pt x="433800" y="206734"/>
                            </a:cubicBezTo>
                            <a:cubicBezTo>
                              <a:pt x="439101" y="198783"/>
                              <a:pt x="442510" y="189173"/>
                              <a:pt x="449702" y="182880"/>
                            </a:cubicBezTo>
                            <a:cubicBezTo>
                              <a:pt x="449716" y="182868"/>
                              <a:pt x="509329" y="143128"/>
                              <a:pt x="521264" y="135172"/>
                            </a:cubicBezTo>
                            <a:lnTo>
                              <a:pt x="568972" y="103367"/>
                            </a:lnTo>
                            <a:lnTo>
                              <a:pt x="640534" y="79513"/>
                            </a:lnTo>
                            <a:cubicBezTo>
                              <a:pt x="648485" y="76862"/>
                              <a:pt x="657414" y="76210"/>
                              <a:pt x="664388" y="71561"/>
                            </a:cubicBezTo>
                            <a:cubicBezTo>
                              <a:pt x="672339" y="66260"/>
                              <a:pt x="679509" y="59540"/>
                              <a:pt x="688241" y="55659"/>
                            </a:cubicBezTo>
                            <a:cubicBezTo>
                              <a:pt x="688251" y="55654"/>
                              <a:pt x="747870" y="35782"/>
                              <a:pt x="759803" y="31805"/>
                            </a:cubicBezTo>
                            <a:lnTo>
                              <a:pt x="807511" y="15902"/>
                            </a:lnTo>
                            <a:cubicBezTo>
                              <a:pt x="815462" y="13252"/>
                              <a:pt x="823146" y="9595"/>
                              <a:pt x="831365" y="7951"/>
                            </a:cubicBezTo>
                            <a:lnTo>
                              <a:pt x="871121" y="0"/>
                            </a:lnTo>
                            <a:cubicBezTo>
                              <a:pt x="903300" y="4022"/>
                              <a:pt x="939579" y="1389"/>
                              <a:pt x="966537" y="23854"/>
                            </a:cubicBezTo>
                            <a:cubicBezTo>
                              <a:pt x="973878" y="29972"/>
                              <a:pt x="977139" y="39756"/>
                              <a:pt x="982440" y="47707"/>
                            </a:cubicBezTo>
                            <a:cubicBezTo>
                              <a:pt x="990553" y="104504"/>
                              <a:pt x="995743" y="90830"/>
                              <a:pt x="982440" y="135172"/>
                            </a:cubicBezTo>
                            <a:cubicBezTo>
                              <a:pt x="977623" y="151228"/>
                              <a:pt x="966537" y="182880"/>
                              <a:pt x="966537" y="182880"/>
                            </a:cubicBezTo>
                            <a:cubicBezTo>
                              <a:pt x="969187" y="193482"/>
                              <a:pt x="974488" y="203757"/>
                              <a:pt x="974488" y="214685"/>
                            </a:cubicBezTo>
                            <a:cubicBezTo>
                              <a:pt x="974488" y="228199"/>
                              <a:pt x="973242" y="242707"/>
                              <a:pt x="966537" y="254441"/>
                            </a:cubicBezTo>
                            <a:cubicBezTo>
                              <a:pt x="961796" y="262738"/>
                              <a:pt x="951416" y="266463"/>
                              <a:pt x="942683" y="270344"/>
                            </a:cubicBezTo>
                            <a:cubicBezTo>
                              <a:pt x="899210" y="289666"/>
                              <a:pt x="892728" y="285106"/>
                              <a:pt x="847268" y="294198"/>
                            </a:cubicBezTo>
                            <a:cubicBezTo>
                              <a:pt x="836552" y="296341"/>
                              <a:pt x="826178" y="300006"/>
                              <a:pt x="815462" y="302149"/>
                            </a:cubicBezTo>
                            <a:cubicBezTo>
                              <a:pt x="768042" y="311633"/>
                              <a:pt x="755433" y="310725"/>
                              <a:pt x="704144" y="318052"/>
                            </a:cubicBezTo>
                            <a:cubicBezTo>
                              <a:pt x="682835" y="321096"/>
                              <a:pt x="638941" y="328817"/>
                              <a:pt x="616680" y="333954"/>
                            </a:cubicBezTo>
                            <a:cubicBezTo>
                              <a:pt x="595383" y="338869"/>
                              <a:pt x="573804" y="342946"/>
                              <a:pt x="553069" y="349857"/>
                            </a:cubicBezTo>
                            <a:lnTo>
                              <a:pt x="529215" y="357808"/>
                            </a:lnTo>
                            <a:cubicBezTo>
                              <a:pt x="521264" y="363109"/>
                              <a:pt x="512118" y="366954"/>
                              <a:pt x="505361" y="373711"/>
                            </a:cubicBezTo>
                            <a:cubicBezTo>
                              <a:pt x="498604" y="380468"/>
                              <a:pt x="496651" y="391272"/>
                              <a:pt x="489459" y="397565"/>
                            </a:cubicBezTo>
                            <a:cubicBezTo>
                              <a:pt x="475075" y="410151"/>
                              <a:pt x="441751" y="429370"/>
                              <a:pt x="441751" y="429370"/>
                            </a:cubicBezTo>
                            <a:cubicBezTo>
                              <a:pt x="433525" y="454050"/>
                              <a:pt x="432637" y="460463"/>
                              <a:pt x="417897" y="485029"/>
                            </a:cubicBezTo>
                            <a:cubicBezTo>
                              <a:pt x="408064" y="501418"/>
                              <a:pt x="404224" y="526693"/>
                              <a:pt x="386092" y="532737"/>
                            </a:cubicBezTo>
                            <a:lnTo>
                              <a:pt x="362238" y="540688"/>
                            </a:lnTo>
                            <a:cubicBezTo>
                              <a:pt x="354287" y="545989"/>
                              <a:pt x="346160" y="551036"/>
                              <a:pt x="338384" y="556591"/>
                            </a:cubicBezTo>
                            <a:cubicBezTo>
                              <a:pt x="327600" y="564294"/>
                              <a:pt x="318432" y="574519"/>
                              <a:pt x="306579" y="580445"/>
                            </a:cubicBezTo>
                            <a:cubicBezTo>
                              <a:pt x="287227" y="590121"/>
                              <a:pt x="249889" y="598593"/>
                              <a:pt x="227066" y="604299"/>
                            </a:cubicBezTo>
                            <a:cubicBezTo>
                              <a:pt x="160805" y="601648"/>
                              <a:pt x="94428" y="601072"/>
                              <a:pt x="28283" y="596347"/>
                            </a:cubicBezTo>
                            <a:cubicBezTo>
                              <a:pt x="19923" y="595750"/>
                              <a:pt x="6731" y="596455"/>
                              <a:pt x="4429" y="588396"/>
                            </a:cubicBezTo>
                            <a:cubicBezTo>
                              <a:pt x="0" y="572894"/>
                              <a:pt x="1765" y="552821"/>
                              <a:pt x="12381" y="540688"/>
                            </a:cubicBezTo>
                            <a:cubicBezTo>
                              <a:pt x="23419" y="528073"/>
                              <a:pt x="60088" y="524786"/>
                              <a:pt x="60088" y="524786"/>
                            </a:cubicBezTo>
                            <a:cubicBezTo>
                              <a:pt x="68039" y="519485"/>
                              <a:pt x="77185" y="515640"/>
                              <a:pt x="83942" y="508883"/>
                            </a:cubicBezTo>
                            <a:cubicBezTo>
                              <a:pt x="90699" y="502126"/>
                              <a:pt x="91741" y="490094"/>
                              <a:pt x="99845" y="485029"/>
                            </a:cubicBezTo>
                            <a:cubicBezTo>
                              <a:pt x="114060" y="476145"/>
                              <a:pt x="131650" y="474428"/>
                              <a:pt x="147553" y="469127"/>
                            </a:cubicBezTo>
                            <a:cubicBezTo>
                              <a:pt x="174126" y="460269"/>
                              <a:pt x="173247" y="459883"/>
                              <a:pt x="203212" y="453224"/>
                            </a:cubicBezTo>
                            <a:cubicBezTo>
                              <a:pt x="260778" y="440432"/>
                              <a:pt x="224199" y="451530"/>
                              <a:pt x="266822" y="437321"/>
                            </a:cubicBezTo>
                            <a:cubicBezTo>
                              <a:pt x="272123" y="429370"/>
                              <a:pt x="285043" y="422738"/>
                              <a:pt x="282725" y="413467"/>
                            </a:cubicBezTo>
                            <a:cubicBezTo>
                              <a:pt x="280692" y="405336"/>
                              <a:pt x="267053" y="407334"/>
                              <a:pt x="258871" y="405516"/>
                            </a:cubicBezTo>
                            <a:cubicBezTo>
                              <a:pt x="243133" y="402019"/>
                              <a:pt x="227066" y="400215"/>
                              <a:pt x="211163" y="397565"/>
                            </a:cubicBezTo>
                            <a:cubicBezTo>
                              <a:pt x="213813" y="386963"/>
                              <a:pt x="212287" y="374293"/>
                              <a:pt x="219114" y="365760"/>
                            </a:cubicBezTo>
                            <a:cubicBezTo>
                              <a:pt x="224350" y="359215"/>
                              <a:pt x="235186" y="360921"/>
                              <a:pt x="242968" y="357808"/>
                            </a:cubicBezTo>
                            <a:cubicBezTo>
                              <a:pt x="248471" y="355607"/>
                              <a:pt x="223090" y="357808"/>
                              <a:pt x="219114" y="357808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2" name="Freihandform 261"/>
                      <p:cNvSpPr/>
                      <p:nvPr/>
                    </p:nvSpPr>
                    <p:spPr>
                      <a:xfrm>
                        <a:off x="7106643" y="3904090"/>
                        <a:ext cx="820807" cy="330845"/>
                      </a:xfrm>
                      <a:custGeom>
                        <a:avLst/>
                        <a:gdLst>
                          <a:gd name="connsiteX0" fmla="*/ 41580 w 820807"/>
                          <a:gd name="connsiteY0" fmla="*/ 246491 h 330845"/>
                          <a:gd name="connsiteX1" fmla="*/ 41580 w 820807"/>
                          <a:gd name="connsiteY1" fmla="*/ 246491 h 330845"/>
                          <a:gd name="connsiteX2" fmla="*/ 136995 w 820807"/>
                          <a:gd name="connsiteY2" fmla="*/ 214686 h 330845"/>
                          <a:gd name="connsiteX3" fmla="*/ 168800 w 820807"/>
                          <a:gd name="connsiteY3" fmla="*/ 206734 h 330845"/>
                          <a:gd name="connsiteX4" fmla="*/ 216508 w 820807"/>
                          <a:gd name="connsiteY4" fmla="*/ 190832 h 330845"/>
                          <a:gd name="connsiteX5" fmla="*/ 296021 w 820807"/>
                          <a:gd name="connsiteY5" fmla="*/ 174929 h 330845"/>
                          <a:gd name="connsiteX6" fmla="*/ 470950 w 820807"/>
                          <a:gd name="connsiteY6" fmla="*/ 166978 h 330845"/>
                          <a:gd name="connsiteX7" fmla="*/ 518658 w 820807"/>
                          <a:gd name="connsiteY7" fmla="*/ 135173 h 330845"/>
                          <a:gd name="connsiteX8" fmla="*/ 542512 w 820807"/>
                          <a:gd name="connsiteY8" fmla="*/ 119270 h 330845"/>
                          <a:gd name="connsiteX9" fmla="*/ 550463 w 820807"/>
                          <a:gd name="connsiteY9" fmla="*/ 95416 h 330845"/>
                          <a:gd name="connsiteX10" fmla="*/ 598171 w 820807"/>
                          <a:gd name="connsiteY10" fmla="*/ 79513 h 330845"/>
                          <a:gd name="connsiteX11" fmla="*/ 622025 w 820807"/>
                          <a:gd name="connsiteY11" fmla="*/ 71562 h 330845"/>
                          <a:gd name="connsiteX12" fmla="*/ 693587 w 820807"/>
                          <a:gd name="connsiteY12" fmla="*/ 55660 h 330845"/>
                          <a:gd name="connsiteX13" fmla="*/ 717440 w 820807"/>
                          <a:gd name="connsiteY13" fmla="*/ 39757 h 330845"/>
                          <a:gd name="connsiteX14" fmla="*/ 733343 w 820807"/>
                          <a:gd name="connsiteY14" fmla="*/ 15903 h 330845"/>
                          <a:gd name="connsiteX15" fmla="*/ 781051 w 820807"/>
                          <a:gd name="connsiteY15" fmla="*/ 0 h 330845"/>
                          <a:gd name="connsiteX16" fmla="*/ 812856 w 820807"/>
                          <a:gd name="connsiteY16" fmla="*/ 7952 h 330845"/>
                          <a:gd name="connsiteX17" fmla="*/ 820807 w 820807"/>
                          <a:gd name="connsiteY17" fmla="*/ 31806 h 330845"/>
                          <a:gd name="connsiteX18" fmla="*/ 812856 w 820807"/>
                          <a:gd name="connsiteY18" fmla="*/ 95416 h 330845"/>
                          <a:gd name="connsiteX19" fmla="*/ 804905 w 820807"/>
                          <a:gd name="connsiteY19" fmla="*/ 119270 h 330845"/>
                          <a:gd name="connsiteX20" fmla="*/ 781051 w 820807"/>
                          <a:gd name="connsiteY20" fmla="*/ 135173 h 330845"/>
                          <a:gd name="connsiteX21" fmla="*/ 733343 w 820807"/>
                          <a:gd name="connsiteY21" fmla="*/ 174929 h 330845"/>
                          <a:gd name="connsiteX22" fmla="*/ 685635 w 820807"/>
                          <a:gd name="connsiteY22" fmla="*/ 190832 h 330845"/>
                          <a:gd name="connsiteX23" fmla="*/ 677684 w 820807"/>
                          <a:gd name="connsiteY23" fmla="*/ 214686 h 330845"/>
                          <a:gd name="connsiteX24" fmla="*/ 629976 w 820807"/>
                          <a:gd name="connsiteY24" fmla="*/ 246491 h 330845"/>
                          <a:gd name="connsiteX25" fmla="*/ 574317 w 820807"/>
                          <a:gd name="connsiteY25" fmla="*/ 302150 h 330845"/>
                          <a:gd name="connsiteX26" fmla="*/ 526609 w 820807"/>
                          <a:gd name="connsiteY26" fmla="*/ 318053 h 330845"/>
                          <a:gd name="connsiteX27" fmla="*/ 502755 w 820807"/>
                          <a:gd name="connsiteY27" fmla="*/ 326004 h 330845"/>
                          <a:gd name="connsiteX28" fmla="*/ 407340 w 820807"/>
                          <a:gd name="connsiteY28" fmla="*/ 318053 h 330845"/>
                          <a:gd name="connsiteX29" fmla="*/ 375534 w 820807"/>
                          <a:gd name="connsiteY29" fmla="*/ 270345 h 330845"/>
                          <a:gd name="connsiteX30" fmla="*/ 272167 w 820807"/>
                          <a:gd name="connsiteY30" fmla="*/ 278296 h 330845"/>
                          <a:gd name="connsiteX31" fmla="*/ 224460 w 820807"/>
                          <a:gd name="connsiteY31" fmla="*/ 294199 h 330845"/>
                          <a:gd name="connsiteX32" fmla="*/ 192654 w 820807"/>
                          <a:gd name="connsiteY32" fmla="*/ 302150 h 330845"/>
                          <a:gd name="connsiteX33" fmla="*/ 168800 w 820807"/>
                          <a:gd name="connsiteY33" fmla="*/ 310101 h 330845"/>
                          <a:gd name="connsiteX34" fmla="*/ 97239 w 820807"/>
                          <a:gd name="connsiteY34" fmla="*/ 318053 h 330845"/>
                          <a:gd name="connsiteX35" fmla="*/ 9774 w 820807"/>
                          <a:gd name="connsiteY35" fmla="*/ 310101 h 330845"/>
                          <a:gd name="connsiteX36" fmla="*/ 17726 w 820807"/>
                          <a:gd name="connsiteY36" fmla="*/ 278296 h 330845"/>
                          <a:gd name="connsiteX37" fmla="*/ 41580 w 820807"/>
                          <a:gd name="connsiteY37" fmla="*/ 246491 h 3308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820807" h="330845">
                            <a:moveTo>
                              <a:pt x="41580" y="246491"/>
                            </a:moveTo>
                            <a:lnTo>
                              <a:pt x="41580" y="246491"/>
                            </a:lnTo>
                            <a:cubicBezTo>
                              <a:pt x="73385" y="235889"/>
                              <a:pt x="104471" y="222818"/>
                              <a:pt x="136995" y="214686"/>
                            </a:cubicBezTo>
                            <a:cubicBezTo>
                              <a:pt x="147597" y="212035"/>
                              <a:pt x="158333" y="209874"/>
                              <a:pt x="168800" y="206734"/>
                            </a:cubicBezTo>
                            <a:cubicBezTo>
                              <a:pt x="184856" y="201917"/>
                              <a:pt x="200246" y="194898"/>
                              <a:pt x="216508" y="190832"/>
                            </a:cubicBezTo>
                            <a:cubicBezTo>
                              <a:pt x="242812" y="184256"/>
                              <a:pt x="268724" y="176879"/>
                              <a:pt x="296021" y="174929"/>
                            </a:cubicBezTo>
                            <a:cubicBezTo>
                              <a:pt x="354243" y="170770"/>
                              <a:pt x="412640" y="169628"/>
                              <a:pt x="470950" y="166978"/>
                            </a:cubicBezTo>
                            <a:lnTo>
                              <a:pt x="518658" y="135173"/>
                            </a:lnTo>
                            <a:lnTo>
                              <a:pt x="542512" y="119270"/>
                            </a:lnTo>
                            <a:cubicBezTo>
                              <a:pt x="545162" y="111319"/>
                              <a:pt x="543643" y="100288"/>
                              <a:pt x="550463" y="95416"/>
                            </a:cubicBezTo>
                            <a:cubicBezTo>
                              <a:pt x="564103" y="85673"/>
                              <a:pt x="582268" y="84814"/>
                              <a:pt x="598171" y="79513"/>
                            </a:cubicBezTo>
                            <a:cubicBezTo>
                              <a:pt x="606122" y="76863"/>
                              <a:pt x="613894" y="73595"/>
                              <a:pt x="622025" y="71562"/>
                            </a:cubicBezTo>
                            <a:cubicBezTo>
                              <a:pt x="666941" y="60333"/>
                              <a:pt x="643114" y="65754"/>
                              <a:pt x="693587" y="55660"/>
                            </a:cubicBezTo>
                            <a:cubicBezTo>
                              <a:pt x="701538" y="50359"/>
                              <a:pt x="710683" y="46514"/>
                              <a:pt x="717440" y="39757"/>
                            </a:cubicBezTo>
                            <a:cubicBezTo>
                              <a:pt x="724197" y="33000"/>
                              <a:pt x="725239" y="20968"/>
                              <a:pt x="733343" y="15903"/>
                            </a:cubicBezTo>
                            <a:cubicBezTo>
                              <a:pt x="747558" y="7019"/>
                              <a:pt x="781051" y="0"/>
                              <a:pt x="781051" y="0"/>
                            </a:cubicBezTo>
                            <a:cubicBezTo>
                              <a:pt x="791653" y="2651"/>
                              <a:pt x="804323" y="1125"/>
                              <a:pt x="812856" y="7952"/>
                            </a:cubicBezTo>
                            <a:cubicBezTo>
                              <a:pt x="819401" y="13188"/>
                              <a:pt x="820807" y="23425"/>
                              <a:pt x="820807" y="31806"/>
                            </a:cubicBezTo>
                            <a:cubicBezTo>
                              <a:pt x="820807" y="53174"/>
                              <a:pt x="816678" y="74392"/>
                              <a:pt x="812856" y="95416"/>
                            </a:cubicBezTo>
                            <a:cubicBezTo>
                              <a:pt x="811357" y="103662"/>
                              <a:pt x="810141" y="112725"/>
                              <a:pt x="804905" y="119270"/>
                            </a:cubicBezTo>
                            <a:cubicBezTo>
                              <a:pt x="798935" y="126732"/>
                              <a:pt x="788392" y="129055"/>
                              <a:pt x="781051" y="135173"/>
                            </a:cubicBezTo>
                            <a:cubicBezTo>
                              <a:pt x="759650" y="153008"/>
                              <a:pt x="758727" y="163647"/>
                              <a:pt x="733343" y="174929"/>
                            </a:cubicBezTo>
                            <a:cubicBezTo>
                              <a:pt x="718025" y="181737"/>
                              <a:pt x="685635" y="190832"/>
                              <a:pt x="685635" y="190832"/>
                            </a:cubicBezTo>
                            <a:cubicBezTo>
                              <a:pt x="682985" y="198783"/>
                              <a:pt x="683611" y="208759"/>
                              <a:pt x="677684" y="214686"/>
                            </a:cubicBezTo>
                            <a:cubicBezTo>
                              <a:pt x="664169" y="228201"/>
                              <a:pt x="629976" y="246491"/>
                              <a:pt x="629976" y="246491"/>
                            </a:cubicBezTo>
                            <a:cubicBezTo>
                              <a:pt x="618978" y="279485"/>
                              <a:pt x="622164" y="286201"/>
                              <a:pt x="574317" y="302150"/>
                            </a:cubicBezTo>
                            <a:lnTo>
                              <a:pt x="526609" y="318053"/>
                            </a:lnTo>
                            <a:lnTo>
                              <a:pt x="502755" y="326004"/>
                            </a:lnTo>
                            <a:cubicBezTo>
                              <a:pt x="470950" y="323354"/>
                              <a:pt x="436579" y="330845"/>
                              <a:pt x="407340" y="318053"/>
                            </a:cubicBezTo>
                            <a:cubicBezTo>
                              <a:pt x="389830" y="310392"/>
                              <a:pt x="375534" y="270345"/>
                              <a:pt x="375534" y="270345"/>
                            </a:cubicBezTo>
                            <a:cubicBezTo>
                              <a:pt x="341078" y="272995"/>
                              <a:pt x="306302" y="272906"/>
                              <a:pt x="272167" y="278296"/>
                            </a:cubicBezTo>
                            <a:cubicBezTo>
                              <a:pt x="255610" y="280910"/>
                              <a:pt x="240722" y="290134"/>
                              <a:pt x="224460" y="294199"/>
                            </a:cubicBezTo>
                            <a:cubicBezTo>
                              <a:pt x="213858" y="296849"/>
                              <a:pt x="203162" y="299148"/>
                              <a:pt x="192654" y="302150"/>
                            </a:cubicBezTo>
                            <a:cubicBezTo>
                              <a:pt x="184595" y="304452"/>
                              <a:pt x="177067" y="308723"/>
                              <a:pt x="168800" y="310101"/>
                            </a:cubicBezTo>
                            <a:cubicBezTo>
                              <a:pt x="145126" y="314047"/>
                              <a:pt x="121093" y="315402"/>
                              <a:pt x="97239" y="318053"/>
                            </a:cubicBezTo>
                            <a:lnTo>
                              <a:pt x="9774" y="310101"/>
                            </a:lnTo>
                            <a:cubicBezTo>
                              <a:pt x="0" y="305214"/>
                              <a:pt x="13421" y="288340"/>
                              <a:pt x="17726" y="278296"/>
                            </a:cubicBezTo>
                            <a:cubicBezTo>
                              <a:pt x="28194" y="253871"/>
                              <a:pt x="37604" y="251792"/>
                              <a:pt x="41580" y="246491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ihandform 262"/>
                      <p:cNvSpPr/>
                      <p:nvPr/>
                    </p:nvSpPr>
                    <p:spPr>
                      <a:xfrm>
                        <a:off x="7911548" y="3721138"/>
                        <a:ext cx="520846" cy="246563"/>
                      </a:xfrm>
                      <a:custGeom>
                        <a:avLst/>
                        <a:gdLst>
                          <a:gd name="connsiteX0" fmla="*/ 0 w 520846"/>
                          <a:gd name="connsiteY0" fmla="*/ 159099 h 246563"/>
                          <a:gd name="connsiteX1" fmla="*/ 0 w 520846"/>
                          <a:gd name="connsiteY1" fmla="*/ 159099 h 246563"/>
                          <a:gd name="connsiteX2" fmla="*/ 103367 w 520846"/>
                          <a:gd name="connsiteY2" fmla="*/ 79585 h 246563"/>
                          <a:gd name="connsiteX3" fmla="*/ 127221 w 520846"/>
                          <a:gd name="connsiteY3" fmla="*/ 63683 h 246563"/>
                          <a:gd name="connsiteX4" fmla="*/ 143123 w 520846"/>
                          <a:gd name="connsiteY4" fmla="*/ 39829 h 246563"/>
                          <a:gd name="connsiteX5" fmla="*/ 166977 w 520846"/>
                          <a:gd name="connsiteY5" fmla="*/ 31878 h 246563"/>
                          <a:gd name="connsiteX6" fmla="*/ 214685 w 520846"/>
                          <a:gd name="connsiteY6" fmla="*/ 8024 h 246563"/>
                          <a:gd name="connsiteX7" fmla="*/ 246490 w 520846"/>
                          <a:gd name="connsiteY7" fmla="*/ 15975 h 246563"/>
                          <a:gd name="connsiteX8" fmla="*/ 270344 w 520846"/>
                          <a:gd name="connsiteY8" fmla="*/ 31878 h 246563"/>
                          <a:gd name="connsiteX9" fmla="*/ 294198 w 520846"/>
                          <a:gd name="connsiteY9" fmla="*/ 39829 h 246563"/>
                          <a:gd name="connsiteX10" fmla="*/ 326003 w 520846"/>
                          <a:gd name="connsiteY10" fmla="*/ 31878 h 246563"/>
                          <a:gd name="connsiteX11" fmla="*/ 349857 w 520846"/>
                          <a:gd name="connsiteY11" fmla="*/ 23926 h 246563"/>
                          <a:gd name="connsiteX12" fmla="*/ 413468 w 520846"/>
                          <a:gd name="connsiteY12" fmla="*/ 15975 h 246563"/>
                          <a:gd name="connsiteX13" fmla="*/ 485029 w 520846"/>
                          <a:gd name="connsiteY13" fmla="*/ 71634 h 246563"/>
                          <a:gd name="connsiteX14" fmla="*/ 413468 w 520846"/>
                          <a:gd name="connsiteY14" fmla="*/ 103439 h 246563"/>
                          <a:gd name="connsiteX15" fmla="*/ 365760 w 520846"/>
                          <a:gd name="connsiteY15" fmla="*/ 119342 h 246563"/>
                          <a:gd name="connsiteX16" fmla="*/ 341906 w 520846"/>
                          <a:gd name="connsiteY16" fmla="*/ 127293 h 246563"/>
                          <a:gd name="connsiteX17" fmla="*/ 262393 w 520846"/>
                          <a:gd name="connsiteY17" fmla="*/ 151147 h 246563"/>
                          <a:gd name="connsiteX18" fmla="*/ 190831 w 520846"/>
                          <a:gd name="connsiteY18" fmla="*/ 175001 h 246563"/>
                          <a:gd name="connsiteX19" fmla="*/ 166977 w 520846"/>
                          <a:gd name="connsiteY19" fmla="*/ 182952 h 246563"/>
                          <a:gd name="connsiteX20" fmla="*/ 95415 w 520846"/>
                          <a:gd name="connsiteY20" fmla="*/ 214758 h 246563"/>
                          <a:gd name="connsiteX21" fmla="*/ 71562 w 520846"/>
                          <a:gd name="connsiteY21" fmla="*/ 222709 h 246563"/>
                          <a:gd name="connsiteX22" fmla="*/ 47708 w 520846"/>
                          <a:gd name="connsiteY22" fmla="*/ 246563 h 246563"/>
                          <a:gd name="connsiteX23" fmla="*/ 39756 w 520846"/>
                          <a:gd name="connsiteY23" fmla="*/ 222709 h 246563"/>
                          <a:gd name="connsiteX24" fmla="*/ 0 w 520846"/>
                          <a:gd name="connsiteY24" fmla="*/ 159099 h 246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20846" h="246563">
                            <a:moveTo>
                              <a:pt x="0" y="159099"/>
                            </a:moveTo>
                            <a:lnTo>
                              <a:pt x="0" y="159099"/>
                            </a:lnTo>
                            <a:cubicBezTo>
                              <a:pt x="70164" y="98958"/>
                              <a:pt x="35332" y="124941"/>
                              <a:pt x="103367" y="79585"/>
                            </a:cubicBezTo>
                            <a:lnTo>
                              <a:pt x="127221" y="63683"/>
                            </a:lnTo>
                            <a:cubicBezTo>
                              <a:pt x="132522" y="55732"/>
                              <a:pt x="135661" y="45799"/>
                              <a:pt x="143123" y="39829"/>
                            </a:cubicBezTo>
                            <a:cubicBezTo>
                              <a:pt x="149668" y="34593"/>
                              <a:pt x="159480" y="35626"/>
                              <a:pt x="166977" y="31878"/>
                            </a:cubicBezTo>
                            <a:cubicBezTo>
                              <a:pt x="228632" y="1050"/>
                              <a:pt x="154728" y="28009"/>
                              <a:pt x="214685" y="8024"/>
                            </a:cubicBezTo>
                            <a:cubicBezTo>
                              <a:pt x="225287" y="10674"/>
                              <a:pt x="236446" y="11670"/>
                              <a:pt x="246490" y="15975"/>
                            </a:cubicBezTo>
                            <a:cubicBezTo>
                              <a:pt x="255274" y="19739"/>
                              <a:pt x="261797" y="27604"/>
                              <a:pt x="270344" y="31878"/>
                            </a:cubicBezTo>
                            <a:cubicBezTo>
                              <a:pt x="277841" y="35626"/>
                              <a:pt x="286247" y="37179"/>
                              <a:pt x="294198" y="39829"/>
                            </a:cubicBezTo>
                            <a:cubicBezTo>
                              <a:pt x="304800" y="37179"/>
                              <a:pt x="315496" y="34880"/>
                              <a:pt x="326003" y="31878"/>
                            </a:cubicBezTo>
                            <a:cubicBezTo>
                              <a:pt x="334062" y="29575"/>
                              <a:pt x="341611" y="25425"/>
                              <a:pt x="349857" y="23926"/>
                            </a:cubicBezTo>
                            <a:cubicBezTo>
                              <a:pt x="370881" y="20103"/>
                              <a:pt x="392264" y="18625"/>
                              <a:pt x="413468" y="15975"/>
                            </a:cubicBezTo>
                            <a:cubicBezTo>
                              <a:pt x="470220" y="21650"/>
                              <a:pt x="520846" y="0"/>
                              <a:pt x="485029" y="71634"/>
                            </a:cubicBezTo>
                            <a:cubicBezTo>
                              <a:pt x="477468" y="86755"/>
                              <a:pt x="417198" y="102196"/>
                              <a:pt x="413468" y="103439"/>
                            </a:cubicBezTo>
                            <a:lnTo>
                              <a:pt x="365760" y="119342"/>
                            </a:lnTo>
                            <a:cubicBezTo>
                              <a:pt x="357809" y="121992"/>
                              <a:pt x="350037" y="125260"/>
                              <a:pt x="341906" y="127293"/>
                            </a:cubicBezTo>
                            <a:cubicBezTo>
                              <a:pt x="293845" y="139309"/>
                              <a:pt x="320459" y="131792"/>
                              <a:pt x="262393" y="151147"/>
                            </a:cubicBezTo>
                            <a:lnTo>
                              <a:pt x="190831" y="175001"/>
                            </a:lnTo>
                            <a:lnTo>
                              <a:pt x="166977" y="182952"/>
                            </a:lnTo>
                            <a:cubicBezTo>
                              <a:pt x="129176" y="208153"/>
                              <a:pt x="152189" y="195833"/>
                              <a:pt x="95415" y="214758"/>
                            </a:cubicBezTo>
                            <a:lnTo>
                              <a:pt x="71562" y="222709"/>
                            </a:lnTo>
                            <a:cubicBezTo>
                              <a:pt x="63611" y="230660"/>
                              <a:pt x="58953" y="246563"/>
                              <a:pt x="47708" y="246563"/>
                            </a:cubicBezTo>
                            <a:cubicBezTo>
                              <a:pt x="39326" y="246563"/>
                              <a:pt x="41789" y="230840"/>
                              <a:pt x="39756" y="222709"/>
                            </a:cubicBezTo>
                            <a:cubicBezTo>
                              <a:pt x="28038" y="175838"/>
                              <a:pt x="6626" y="169701"/>
                              <a:pt x="0" y="159099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42" name="Freihandform 241"/>
                    <p:cNvSpPr/>
                    <p:nvPr/>
                  </p:nvSpPr>
                  <p:spPr>
                    <a:xfrm rot="19787662" flipH="1">
                      <a:off x="3519149" y="3700037"/>
                      <a:ext cx="995743" cy="604299"/>
                    </a:xfrm>
                    <a:custGeom>
                      <a:avLst/>
                      <a:gdLst>
                        <a:gd name="connsiteX0" fmla="*/ 219114 w 995743"/>
                        <a:gd name="connsiteY0" fmla="*/ 357808 h 604299"/>
                        <a:gd name="connsiteX1" fmla="*/ 219114 w 995743"/>
                        <a:gd name="connsiteY1" fmla="*/ 357808 h 604299"/>
                        <a:gd name="connsiteX2" fmla="*/ 298628 w 995743"/>
                        <a:gd name="connsiteY2" fmla="*/ 302149 h 604299"/>
                        <a:gd name="connsiteX3" fmla="*/ 314530 w 995743"/>
                        <a:gd name="connsiteY3" fmla="*/ 278295 h 604299"/>
                        <a:gd name="connsiteX4" fmla="*/ 346335 w 995743"/>
                        <a:gd name="connsiteY4" fmla="*/ 270344 h 604299"/>
                        <a:gd name="connsiteX5" fmla="*/ 386092 w 995743"/>
                        <a:gd name="connsiteY5" fmla="*/ 238539 h 604299"/>
                        <a:gd name="connsiteX6" fmla="*/ 433800 w 995743"/>
                        <a:gd name="connsiteY6" fmla="*/ 206734 h 604299"/>
                        <a:gd name="connsiteX7" fmla="*/ 449702 w 995743"/>
                        <a:gd name="connsiteY7" fmla="*/ 182880 h 604299"/>
                        <a:gd name="connsiteX8" fmla="*/ 521264 w 995743"/>
                        <a:gd name="connsiteY8" fmla="*/ 135172 h 604299"/>
                        <a:gd name="connsiteX9" fmla="*/ 568972 w 995743"/>
                        <a:gd name="connsiteY9" fmla="*/ 103367 h 604299"/>
                        <a:gd name="connsiteX10" fmla="*/ 640534 w 995743"/>
                        <a:gd name="connsiteY10" fmla="*/ 79513 h 604299"/>
                        <a:gd name="connsiteX11" fmla="*/ 664388 w 995743"/>
                        <a:gd name="connsiteY11" fmla="*/ 71561 h 604299"/>
                        <a:gd name="connsiteX12" fmla="*/ 688241 w 995743"/>
                        <a:gd name="connsiteY12" fmla="*/ 55659 h 604299"/>
                        <a:gd name="connsiteX13" fmla="*/ 759803 w 995743"/>
                        <a:gd name="connsiteY13" fmla="*/ 31805 h 604299"/>
                        <a:gd name="connsiteX14" fmla="*/ 807511 w 995743"/>
                        <a:gd name="connsiteY14" fmla="*/ 15902 h 604299"/>
                        <a:gd name="connsiteX15" fmla="*/ 831365 w 995743"/>
                        <a:gd name="connsiteY15" fmla="*/ 7951 h 604299"/>
                        <a:gd name="connsiteX16" fmla="*/ 871121 w 995743"/>
                        <a:gd name="connsiteY16" fmla="*/ 0 h 604299"/>
                        <a:gd name="connsiteX17" fmla="*/ 966537 w 995743"/>
                        <a:gd name="connsiteY17" fmla="*/ 23854 h 604299"/>
                        <a:gd name="connsiteX18" fmla="*/ 982440 w 995743"/>
                        <a:gd name="connsiteY18" fmla="*/ 47707 h 604299"/>
                        <a:gd name="connsiteX19" fmla="*/ 982440 w 995743"/>
                        <a:gd name="connsiteY19" fmla="*/ 135172 h 604299"/>
                        <a:gd name="connsiteX20" fmla="*/ 966537 w 995743"/>
                        <a:gd name="connsiteY20" fmla="*/ 182880 h 604299"/>
                        <a:gd name="connsiteX21" fmla="*/ 974488 w 995743"/>
                        <a:gd name="connsiteY21" fmla="*/ 214685 h 604299"/>
                        <a:gd name="connsiteX22" fmla="*/ 966537 w 995743"/>
                        <a:gd name="connsiteY22" fmla="*/ 254441 h 604299"/>
                        <a:gd name="connsiteX23" fmla="*/ 942683 w 995743"/>
                        <a:gd name="connsiteY23" fmla="*/ 270344 h 604299"/>
                        <a:gd name="connsiteX24" fmla="*/ 847268 w 995743"/>
                        <a:gd name="connsiteY24" fmla="*/ 294198 h 604299"/>
                        <a:gd name="connsiteX25" fmla="*/ 815462 w 995743"/>
                        <a:gd name="connsiteY25" fmla="*/ 302149 h 604299"/>
                        <a:gd name="connsiteX26" fmla="*/ 704144 w 995743"/>
                        <a:gd name="connsiteY26" fmla="*/ 318052 h 604299"/>
                        <a:gd name="connsiteX27" fmla="*/ 616680 w 995743"/>
                        <a:gd name="connsiteY27" fmla="*/ 333954 h 604299"/>
                        <a:gd name="connsiteX28" fmla="*/ 553069 w 995743"/>
                        <a:gd name="connsiteY28" fmla="*/ 349857 h 604299"/>
                        <a:gd name="connsiteX29" fmla="*/ 529215 w 995743"/>
                        <a:gd name="connsiteY29" fmla="*/ 357808 h 604299"/>
                        <a:gd name="connsiteX30" fmla="*/ 505361 w 995743"/>
                        <a:gd name="connsiteY30" fmla="*/ 373711 h 604299"/>
                        <a:gd name="connsiteX31" fmla="*/ 489459 w 995743"/>
                        <a:gd name="connsiteY31" fmla="*/ 397565 h 604299"/>
                        <a:gd name="connsiteX32" fmla="*/ 441751 w 995743"/>
                        <a:gd name="connsiteY32" fmla="*/ 429370 h 604299"/>
                        <a:gd name="connsiteX33" fmla="*/ 417897 w 995743"/>
                        <a:gd name="connsiteY33" fmla="*/ 485029 h 604299"/>
                        <a:gd name="connsiteX34" fmla="*/ 386092 w 995743"/>
                        <a:gd name="connsiteY34" fmla="*/ 532737 h 604299"/>
                        <a:gd name="connsiteX35" fmla="*/ 362238 w 995743"/>
                        <a:gd name="connsiteY35" fmla="*/ 540688 h 604299"/>
                        <a:gd name="connsiteX36" fmla="*/ 338384 w 995743"/>
                        <a:gd name="connsiteY36" fmla="*/ 556591 h 604299"/>
                        <a:gd name="connsiteX37" fmla="*/ 306579 w 995743"/>
                        <a:gd name="connsiteY37" fmla="*/ 580445 h 604299"/>
                        <a:gd name="connsiteX38" fmla="*/ 227066 w 995743"/>
                        <a:gd name="connsiteY38" fmla="*/ 604299 h 604299"/>
                        <a:gd name="connsiteX39" fmla="*/ 28283 w 995743"/>
                        <a:gd name="connsiteY39" fmla="*/ 596347 h 604299"/>
                        <a:gd name="connsiteX40" fmla="*/ 4429 w 995743"/>
                        <a:gd name="connsiteY40" fmla="*/ 588396 h 604299"/>
                        <a:gd name="connsiteX41" fmla="*/ 12381 w 995743"/>
                        <a:gd name="connsiteY41" fmla="*/ 540688 h 604299"/>
                        <a:gd name="connsiteX42" fmla="*/ 60088 w 995743"/>
                        <a:gd name="connsiteY42" fmla="*/ 524786 h 604299"/>
                        <a:gd name="connsiteX43" fmla="*/ 83942 w 995743"/>
                        <a:gd name="connsiteY43" fmla="*/ 508883 h 604299"/>
                        <a:gd name="connsiteX44" fmla="*/ 99845 w 995743"/>
                        <a:gd name="connsiteY44" fmla="*/ 485029 h 604299"/>
                        <a:gd name="connsiteX45" fmla="*/ 147553 w 995743"/>
                        <a:gd name="connsiteY45" fmla="*/ 469127 h 604299"/>
                        <a:gd name="connsiteX46" fmla="*/ 203212 w 995743"/>
                        <a:gd name="connsiteY46" fmla="*/ 453224 h 604299"/>
                        <a:gd name="connsiteX47" fmla="*/ 266822 w 995743"/>
                        <a:gd name="connsiteY47" fmla="*/ 437321 h 604299"/>
                        <a:gd name="connsiteX48" fmla="*/ 282725 w 995743"/>
                        <a:gd name="connsiteY48" fmla="*/ 413467 h 604299"/>
                        <a:gd name="connsiteX49" fmla="*/ 258871 w 995743"/>
                        <a:gd name="connsiteY49" fmla="*/ 405516 h 604299"/>
                        <a:gd name="connsiteX50" fmla="*/ 211163 w 995743"/>
                        <a:gd name="connsiteY50" fmla="*/ 397565 h 604299"/>
                        <a:gd name="connsiteX51" fmla="*/ 219114 w 995743"/>
                        <a:gd name="connsiteY51" fmla="*/ 365760 h 604299"/>
                        <a:gd name="connsiteX52" fmla="*/ 242968 w 995743"/>
                        <a:gd name="connsiteY52" fmla="*/ 357808 h 604299"/>
                        <a:gd name="connsiteX53" fmla="*/ 219114 w 995743"/>
                        <a:gd name="connsiteY53" fmla="*/ 357808 h 60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995743" h="604299">
                          <a:moveTo>
                            <a:pt x="219114" y="357808"/>
                          </a:moveTo>
                          <a:lnTo>
                            <a:pt x="219114" y="357808"/>
                          </a:lnTo>
                          <a:cubicBezTo>
                            <a:pt x="245619" y="339255"/>
                            <a:pt x="280682" y="329069"/>
                            <a:pt x="298628" y="302149"/>
                          </a:cubicBezTo>
                          <a:cubicBezTo>
                            <a:pt x="303929" y="294198"/>
                            <a:pt x="306579" y="283596"/>
                            <a:pt x="314530" y="278295"/>
                          </a:cubicBezTo>
                          <a:cubicBezTo>
                            <a:pt x="323623" y="272233"/>
                            <a:pt x="335733" y="272994"/>
                            <a:pt x="346335" y="270344"/>
                          </a:cubicBezTo>
                          <a:cubicBezTo>
                            <a:pt x="381902" y="216995"/>
                            <a:pt x="340003" y="269264"/>
                            <a:pt x="386092" y="238539"/>
                          </a:cubicBezTo>
                          <a:cubicBezTo>
                            <a:pt x="445653" y="198832"/>
                            <a:pt x="377081" y="225640"/>
                            <a:pt x="433800" y="206734"/>
                          </a:cubicBezTo>
                          <a:cubicBezTo>
                            <a:pt x="439101" y="198783"/>
                            <a:pt x="442510" y="189173"/>
                            <a:pt x="449702" y="182880"/>
                          </a:cubicBezTo>
                          <a:cubicBezTo>
                            <a:pt x="449716" y="182868"/>
                            <a:pt x="509329" y="143128"/>
                            <a:pt x="521264" y="135172"/>
                          </a:cubicBezTo>
                          <a:lnTo>
                            <a:pt x="568972" y="103367"/>
                          </a:lnTo>
                          <a:lnTo>
                            <a:pt x="640534" y="79513"/>
                          </a:lnTo>
                          <a:cubicBezTo>
                            <a:pt x="648485" y="76862"/>
                            <a:pt x="657414" y="76210"/>
                            <a:pt x="664388" y="71561"/>
                          </a:cubicBezTo>
                          <a:cubicBezTo>
                            <a:pt x="672339" y="66260"/>
                            <a:pt x="679509" y="59540"/>
                            <a:pt x="688241" y="55659"/>
                          </a:cubicBezTo>
                          <a:cubicBezTo>
                            <a:pt x="688251" y="55654"/>
                            <a:pt x="747870" y="35782"/>
                            <a:pt x="759803" y="31805"/>
                          </a:cubicBezTo>
                          <a:lnTo>
                            <a:pt x="807511" y="15902"/>
                          </a:lnTo>
                          <a:cubicBezTo>
                            <a:pt x="815462" y="13252"/>
                            <a:pt x="823146" y="9595"/>
                            <a:pt x="831365" y="7951"/>
                          </a:cubicBezTo>
                          <a:lnTo>
                            <a:pt x="871121" y="0"/>
                          </a:lnTo>
                          <a:cubicBezTo>
                            <a:pt x="903300" y="4022"/>
                            <a:pt x="939579" y="1389"/>
                            <a:pt x="966537" y="23854"/>
                          </a:cubicBezTo>
                          <a:cubicBezTo>
                            <a:pt x="973878" y="29972"/>
                            <a:pt x="977139" y="39756"/>
                            <a:pt x="982440" y="47707"/>
                          </a:cubicBezTo>
                          <a:cubicBezTo>
                            <a:pt x="990553" y="104504"/>
                            <a:pt x="995743" y="90830"/>
                            <a:pt x="982440" y="135172"/>
                          </a:cubicBezTo>
                          <a:cubicBezTo>
                            <a:pt x="977623" y="151228"/>
                            <a:pt x="966537" y="182880"/>
                            <a:pt x="966537" y="182880"/>
                          </a:cubicBezTo>
                          <a:cubicBezTo>
                            <a:pt x="969187" y="193482"/>
                            <a:pt x="974488" y="203757"/>
                            <a:pt x="974488" y="214685"/>
                          </a:cubicBezTo>
                          <a:cubicBezTo>
                            <a:pt x="974488" y="228199"/>
                            <a:pt x="973242" y="242707"/>
                            <a:pt x="966537" y="254441"/>
                          </a:cubicBezTo>
                          <a:cubicBezTo>
                            <a:pt x="961796" y="262738"/>
                            <a:pt x="951416" y="266463"/>
                            <a:pt x="942683" y="270344"/>
                          </a:cubicBezTo>
                          <a:cubicBezTo>
                            <a:pt x="899210" y="289666"/>
                            <a:pt x="892728" y="285106"/>
                            <a:pt x="847268" y="294198"/>
                          </a:cubicBezTo>
                          <a:cubicBezTo>
                            <a:pt x="836552" y="296341"/>
                            <a:pt x="826178" y="300006"/>
                            <a:pt x="815462" y="302149"/>
                          </a:cubicBezTo>
                          <a:cubicBezTo>
                            <a:pt x="768042" y="311633"/>
                            <a:pt x="755433" y="310725"/>
                            <a:pt x="704144" y="318052"/>
                          </a:cubicBezTo>
                          <a:cubicBezTo>
                            <a:pt x="682835" y="321096"/>
                            <a:pt x="638941" y="328817"/>
                            <a:pt x="616680" y="333954"/>
                          </a:cubicBezTo>
                          <a:cubicBezTo>
                            <a:pt x="595383" y="338869"/>
                            <a:pt x="573804" y="342946"/>
                            <a:pt x="553069" y="349857"/>
                          </a:cubicBezTo>
                          <a:lnTo>
                            <a:pt x="529215" y="357808"/>
                          </a:lnTo>
                          <a:cubicBezTo>
                            <a:pt x="521264" y="363109"/>
                            <a:pt x="512118" y="366954"/>
                            <a:pt x="505361" y="373711"/>
                          </a:cubicBezTo>
                          <a:cubicBezTo>
                            <a:pt x="498604" y="380468"/>
                            <a:pt x="496651" y="391272"/>
                            <a:pt x="489459" y="397565"/>
                          </a:cubicBezTo>
                          <a:cubicBezTo>
                            <a:pt x="475075" y="410151"/>
                            <a:pt x="441751" y="429370"/>
                            <a:pt x="441751" y="429370"/>
                          </a:cubicBezTo>
                          <a:cubicBezTo>
                            <a:pt x="433525" y="454050"/>
                            <a:pt x="432637" y="460463"/>
                            <a:pt x="417897" y="485029"/>
                          </a:cubicBezTo>
                          <a:cubicBezTo>
                            <a:pt x="408064" y="501418"/>
                            <a:pt x="404224" y="526693"/>
                            <a:pt x="386092" y="532737"/>
                          </a:cubicBezTo>
                          <a:lnTo>
                            <a:pt x="362238" y="540688"/>
                          </a:lnTo>
                          <a:cubicBezTo>
                            <a:pt x="354287" y="545989"/>
                            <a:pt x="346160" y="551036"/>
                            <a:pt x="338384" y="556591"/>
                          </a:cubicBezTo>
                          <a:cubicBezTo>
                            <a:pt x="327600" y="564294"/>
                            <a:pt x="318432" y="574519"/>
                            <a:pt x="306579" y="580445"/>
                          </a:cubicBezTo>
                          <a:cubicBezTo>
                            <a:pt x="287227" y="590121"/>
                            <a:pt x="249889" y="598593"/>
                            <a:pt x="227066" y="604299"/>
                          </a:cubicBezTo>
                          <a:cubicBezTo>
                            <a:pt x="160805" y="601648"/>
                            <a:pt x="94428" y="601072"/>
                            <a:pt x="28283" y="596347"/>
                          </a:cubicBezTo>
                          <a:cubicBezTo>
                            <a:pt x="19923" y="595750"/>
                            <a:pt x="6731" y="596455"/>
                            <a:pt x="4429" y="588396"/>
                          </a:cubicBezTo>
                          <a:cubicBezTo>
                            <a:pt x="0" y="572894"/>
                            <a:pt x="1765" y="552821"/>
                            <a:pt x="12381" y="540688"/>
                          </a:cubicBezTo>
                          <a:cubicBezTo>
                            <a:pt x="23419" y="528073"/>
                            <a:pt x="60088" y="524786"/>
                            <a:pt x="60088" y="524786"/>
                          </a:cubicBezTo>
                          <a:cubicBezTo>
                            <a:pt x="68039" y="519485"/>
                            <a:pt x="77185" y="515640"/>
                            <a:pt x="83942" y="508883"/>
                          </a:cubicBezTo>
                          <a:cubicBezTo>
                            <a:pt x="90699" y="502126"/>
                            <a:pt x="91741" y="490094"/>
                            <a:pt x="99845" y="485029"/>
                          </a:cubicBezTo>
                          <a:cubicBezTo>
                            <a:pt x="114060" y="476145"/>
                            <a:pt x="131650" y="474428"/>
                            <a:pt x="147553" y="469127"/>
                          </a:cubicBezTo>
                          <a:cubicBezTo>
                            <a:pt x="174126" y="460269"/>
                            <a:pt x="173247" y="459883"/>
                            <a:pt x="203212" y="453224"/>
                          </a:cubicBezTo>
                          <a:cubicBezTo>
                            <a:pt x="260778" y="440432"/>
                            <a:pt x="224199" y="451530"/>
                            <a:pt x="266822" y="437321"/>
                          </a:cubicBezTo>
                          <a:cubicBezTo>
                            <a:pt x="272123" y="429370"/>
                            <a:pt x="285043" y="422738"/>
                            <a:pt x="282725" y="413467"/>
                          </a:cubicBezTo>
                          <a:cubicBezTo>
                            <a:pt x="280692" y="405336"/>
                            <a:pt x="267053" y="407334"/>
                            <a:pt x="258871" y="405516"/>
                          </a:cubicBezTo>
                          <a:cubicBezTo>
                            <a:pt x="243133" y="402019"/>
                            <a:pt x="227066" y="400215"/>
                            <a:pt x="211163" y="397565"/>
                          </a:cubicBezTo>
                          <a:cubicBezTo>
                            <a:pt x="213813" y="386963"/>
                            <a:pt x="212287" y="374293"/>
                            <a:pt x="219114" y="365760"/>
                          </a:cubicBezTo>
                          <a:cubicBezTo>
                            <a:pt x="224350" y="359215"/>
                            <a:pt x="235186" y="360921"/>
                            <a:pt x="242968" y="357808"/>
                          </a:cubicBezTo>
                          <a:cubicBezTo>
                            <a:pt x="248471" y="355607"/>
                            <a:pt x="223090" y="357808"/>
                            <a:pt x="219114" y="357808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3" name="Gruppieren 66"/>
                    <p:cNvGrpSpPr/>
                    <p:nvPr/>
                  </p:nvGrpSpPr>
                  <p:grpSpPr>
                    <a:xfrm flipV="1">
                      <a:off x="4658870" y="5146764"/>
                      <a:ext cx="1350075" cy="423669"/>
                      <a:chOff x="2438425" y="1538879"/>
                      <a:chExt cx="1350075" cy="423669"/>
                    </a:xfrm>
                  </p:grpSpPr>
                  <p:sp>
                    <p:nvSpPr>
                      <p:cNvPr id="259" name="Freihandform 258"/>
                      <p:cNvSpPr/>
                      <p:nvPr/>
                    </p:nvSpPr>
                    <p:spPr>
                      <a:xfrm rot="19787662" flipH="1">
                        <a:off x="2967693" y="1538879"/>
                        <a:ext cx="820807" cy="330845"/>
                      </a:xfrm>
                      <a:custGeom>
                        <a:avLst/>
                        <a:gdLst>
                          <a:gd name="connsiteX0" fmla="*/ 41580 w 820807"/>
                          <a:gd name="connsiteY0" fmla="*/ 246491 h 330845"/>
                          <a:gd name="connsiteX1" fmla="*/ 41580 w 820807"/>
                          <a:gd name="connsiteY1" fmla="*/ 246491 h 330845"/>
                          <a:gd name="connsiteX2" fmla="*/ 136995 w 820807"/>
                          <a:gd name="connsiteY2" fmla="*/ 214686 h 330845"/>
                          <a:gd name="connsiteX3" fmla="*/ 168800 w 820807"/>
                          <a:gd name="connsiteY3" fmla="*/ 206734 h 330845"/>
                          <a:gd name="connsiteX4" fmla="*/ 216508 w 820807"/>
                          <a:gd name="connsiteY4" fmla="*/ 190832 h 330845"/>
                          <a:gd name="connsiteX5" fmla="*/ 296021 w 820807"/>
                          <a:gd name="connsiteY5" fmla="*/ 174929 h 330845"/>
                          <a:gd name="connsiteX6" fmla="*/ 470950 w 820807"/>
                          <a:gd name="connsiteY6" fmla="*/ 166978 h 330845"/>
                          <a:gd name="connsiteX7" fmla="*/ 518658 w 820807"/>
                          <a:gd name="connsiteY7" fmla="*/ 135173 h 330845"/>
                          <a:gd name="connsiteX8" fmla="*/ 542512 w 820807"/>
                          <a:gd name="connsiteY8" fmla="*/ 119270 h 330845"/>
                          <a:gd name="connsiteX9" fmla="*/ 550463 w 820807"/>
                          <a:gd name="connsiteY9" fmla="*/ 95416 h 330845"/>
                          <a:gd name="connsiteX10" fmla="*/ 598171 w 820807"/>
                          <a:gd name="connsiteY10" fmla="*/ 79513 h 330845"/>
                          <a:gd name="connsiteX11" fmla="*/ 622025 w 820807"/>
                          <a:gd name="connsiteY11" fmla="*/ 71562 h 330845"/>
                          <a:gd name="connsiteX12" fmla="*/ 693587 w 820807"/>
                          <a:gd name="connsiteY12" fmla="*/ 55660 h 330845"/>
                          <a:gd name="connsiteX13" fmla="*/ 717440 w 820807"/>
                          <a:gd name="connsiteY13" fmla="*/ 39757 h 330845"/>
                          <a:gd name="connsiteX14" fmla="*/ 733343 w 820807"/>
                          <a:gd name="connsiteY14" fmla="*/ 15903 h 330845"/>
                          <a:gd name="connsiteX15" fmla="*/ 781051 w 820807"/>
                          <a:gd name="connsiteY15" fmla="*/ 0 h 330845"/>
                          <a:gd name="connsiteX16" fmla="*/ 812856 w 820807"/>
                          <a:gd name="connsiteY16" fmla="*/ 7952 h 330845"/>
                          <a:gd name="connsiteX17" fmla="*/ 820807 w 820807"/>
                          <a:gd name="connsiteY17" fmla="*/ 31806 h 330845"/>
                          <a:gd name="connsiteX18" fmla="*/ 812856 w 820807"/>
                          <a:gd name="connsiteY18" fmla="*/ 95416 h 330845"/>
                          <a:gd name="connsiteX19" fmla="*/ 804905 w 820807"/>
                          <a:gd name="connsiteY19" fmla="*/ 119270 h 330845"/>
                          <a:gd name="connsiteX20" fmla="*/ 781051 w 820807"/>
                          <a:gd name="connsiteY20" fmla="*/ 135173 h 330845"/>
                          <a:gd name="connsiteX21" fmla="*/ 733343 w 820807"/>
                          <a:gd name="connsiteY21" fmla="*/ 174929 h 330845"/>
                          <a:gd name="connsiteX22" fmla="*/ 685635 w 820807"/>
                          <a:gd name="connsiteY22" fmla="*/ 190832 h 330845"/>
                          <a:gd name="connsiteX23" fmla="*/ 677684 w 820807"/>
                          <a:gd name="connsiteY23" fmla="*/ 214686 h 330845"/>
                          <a:gd name="connsiteX24" fmla="*/ 629976 w 820807"/>
                          <a:gd name="connsiteY24" fmla="*/ 246491 h 330845"/>
                          <a:gd name="connsiteX25" fmla="*/ 574317 w 820807"/>
                          <a:gd name="connsiteY25" fmla="*/ 302150 h 330845"/>
                          <a:gd name="connsiteX26" fmla="*/ 526609 w 820807"/>
                          <a:gd name="connsiteY26" fmla="*/ 318053 h 330845"/>
                          <a:gd name="connsiteX27" fmla="*/ 502755 w 820807"/>
                          <a:gd name="connsiteY27" fmla="*/ 326004 h 330845"/>
                          <a:gd name="connsiteX28" fmla="*/ 407340 w 820807"/>
                          <a:gd name="connsiteY28" fmla="*/ 318053 h 330845"/>
                          <a:gd name="connsiteX29" fmla="*/ 375534 w 820807"/>
                          <a:gd name="connsiteY29" fmla="*/ 270345 h 330845"/>
                          <a:gd name="connsiteX30" fmla="*/ 272167 w 820807"/>
                          <a:gd name="connsiteY30" fmla="*/ 278296 h 330845"/>
                          <a:gd name="connsiteX31" fmla="*/ 224460 w 820807"/>
                          <a:gd name="connsiteY31" fmla="*/ 294199 h 330845"/>
                          <a:gd name="connsiteX32" fmla="*/ 192654 w 820807"/>
                          <a:gd name="connsiteY32" fmla="*/ 302150 h 330845"/>
                          <a:gd name="connsiteX33" fmla="*/ 168800 w 820807"/>
                          <a:gd name="connsiteY33" fmla="*/ 310101 h 330845"/>
                          <a:gd name="connsiteX34" fmla="*/ 97239 w 820807"/>
                          <a:gd name="connsiteY34" fmla="*/ 318053 h 330845"/>
                          <a:gd name="connsiteX35" fmla="*/ 9774 w 820807"/>
                          <a:gd name="connsiteY35" fmla="*/ 310101 h 330845"/>
                          <a:gd name="connsiteX36" fmla="*/ 17726 w 820807"/>
                          <a:gd name="connsiteY36" fmla="*/ 278296 h 330845"/>
                          <a:gd name="connsiteX37" fmla="*/ 41580 w 820807"/>
                          <a:gd name="connsiteY37" fmla="*/ 246491 h 3308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820807" h="330845">
                            <a:moveTo>
                              <a:pt x="41580" y="246491"/>
                            </a:moveTo>
                            <a:lnTo>
                              <a:pt x="41580" y="246491"/>
                            </a:lnTo>
                            <a:cubicBezTo>
                              <a:pt x="73385" y="235889"/>
                              <a:pt x="104471" y="222818"/>
                              <a:pt x="136995" y="214686"/>
                            </a:cubicBezTo>
                            <a:cubicBezTo>
                              <a:pt x="147597" y="212035"/>
                              <a:pt x="158333" y="209874"/>
                              <a:pt x="168800" y="206734"/>
                            </a:cubicBezTo>
                            <a:cubicBezTo>
                              <a:pt x="184856" y="201917"/>
                              <a:pt x="200246" y="194898"/>
                              <a:pt x="216508" y="190832"/>
                            </a:cubicBezTo>
                            <a:cubicBezTo>
                              <a:pt x="242812" y="184256"/>
                              <a:pt x="268724" y="176879"/>
                              <a:pt x="296021" y="174929"/>
                            </a:cubicBezTo>
                            <a:cubicBezTo>
                              <a:pt x="354243" y="170770"/>
                              <a:pt x="412640" y="169628"/>
                              <a:pt x="470950" y="166978"/>
                            </a:cubicBezTo>
                            <a:lnTo>
                              <a:pt x="518658" y="135173"/>
                            </a:lnTo>
                            <a:lnTo>
                              <a:pt x="542512" y="119270"/>
                            </a:lnTo>
                            <a:cubicBezTo>
                              <a:pt x="545162" y="111319"/>
                              <a:pt x="543643" y="100288"/>
                              <a:pt x="550463" y="95416"/>
                            </a:cubicBezTo>
                            <a:cubicBezTo>
                              <a:pt x="564103" y="85673"/>
                              <a:pt x="582268" y="84814"/>
                              <a:pt x="598171" y="79513"/>
                            </a:cubicBezTo>
                            <a:cubicBezTo>
                              <a:pt x="606122" y="76863"/>
                              <a:pt x="613894" y="73595"/>
                              <a:pt x="622025" y="71562"/>
                            </a:cubicBezTo>
                            <a:cubicBezTo>
                              <a:pt x="666941" y="60333"/>
                              <a:pt x="643114" y="65754"/>
                              <a:pt x="693587" y="55660"/>
                            </a:cubicBezTo>
                            <a:cubicBezTo>
                              <a:pt x="701538" y="50359"/>
                              <a:pt x="710683" y="46514"/>
                              <a:pt x="717440" y="39757"/>
                            </a:cubicBezTo>
                            <a:cubicBezTo>
                              <a:pt x="724197" y="33000"/>
                              <a:pt x="725239" y="20968"/>
                              <a:pt x="733343" y="15903"/>
                            </a:cubicBezTo>
                            <a:cubicBezTo>
                              <a:pt x="747558" y="7019"/>
                              <a:pt x="781051" y="0"/>
                              <a:pt x="781051" y="0"/>
                            </a:cubicBezTo>
                            <a:cubicBezTo>
                              <a:pt x="791653" y="2651"/>
                              <a:pt x="804323" y="1125"/>
                              <a:pt x="812856" y="7952"/>
                            </a:cubicBezTo>
                            <a:cubicBezTo>
                              <a:pt x="819401" y="13188"/>
                              <a:pt x="820807" y="23425"/>
                              <a:pt x="820807" y="31806"/>
                            </a:cubicBezTo>
                            <a:cubicBezTo>
                              <a:pt x="820807" y="53174"/>
                              <a:pt x="816678" y="74392"/>
                              <a:pt x="812856" y="95416"/>
                            </a:cubicBezTo>
                            <a:cubicBezTo>
                              <a:pt x="811357" y="103662"/>
                              <a:pt x="810141" y="112725"/>
                              <a:pt x="804905" y="119270"/>
                            </a:cubicBezTo>
                            <a:cubicBezTo>
                              <a:pt x="798935" y="126732"/>
                              <a:pt x="788392" y="129055"/>
                              <a:pt x="781051" y="135173"/>
                            </a:cubicBezTo>
                            <a:cubicBezTo>
                              <a:pt x="759650" y="153008"/>
                              <a:pt x="758727" y="163647"/>
                              <a:pt x="733343" y="174929"/>
                            </a:cubicBezTo>
                            <a:cubicBezTo>
                              <a:pt x="718025" y="181737"/>
                              <a:pt x="685635" y="190832"/>
                              <a:pt x="685635" y="190832"/>
                            </a:cubicBezTo>
                            <a:cubicBezTo>
                              <a:pt x="682985" y="198783"/>
                              <a:pt x="683611" y="208759"/>
                              <a:pt x="677684" y="214686"/>
                            </a:cubicBezTo>
                            <a:cubicBezTo>
                              <a:pt x="664169" y="228201"/>
                              <a:pt x="629976" y="246491"/>
                              <a:pt x="629976" y="246491"/>
                            </a:cubicBezTo>
                            <a:cubicBezTo>
                              <a:pt x="618978" y="279485"/>
                              <a:pt x="622164" y="286201"/>
                              <a:pt x="574317" y="302150"/>
                            </a:cubicBezTo>
                            <a:lnTo>
                              <a:pt x="526609" y="318053"/>
                            </a:lnTo>
                            <a:lnTo>
                              <a:pt x="502755" y="326004"/>
                            </a:lnTo>
                            <a:cubicBezTo>
                              <a:pt x="470950" y="323354"/>
                              <a:pt x="436579" y="330845"/>
                              <a:pt x="407340" y="318053"/>
                            </a:cubicBezTo>
                            <a:cubicBezTo>
                              <a:pt x="389830" y="310392"/>
                              <a:pt x="375534" y="270345"/>
                              <a:pt x="375534" y="270345"/>
                            </a:cubicBezTo>
                            <a:cubicBezTo>
                              <a:pt x="341078" y="272995"/>
                              <a:pt x="306302" y="272906"/>
                              <a:pt x="272167" y="278296"/>
                            </a:cubicBezTo>
                            <a:cubicBezTo>
                              <a:pt x="255610" y="280910"/>
                              <a:pt x="240722" y="290134"/>
                              <a:pt x="224460" y="294199"/>
                            </a:cubicBezTo>
                            <a:cubicBezTo>
                              <a:pt x="213858" y="296849"/>
                              <a:pt x="203162" y="299148"/>
                              <a:pt x="192654" y="302150"/>
                            </a:cubicBezTo>
                            <a:cubicBezTo>
                              <a:pt x="184595" y="304452"/>
                              <a:pt x="177067" y="308723"/>
                              <a:pt x="168800" y="310101"/>
                            </a:cubicBezTo>
                            <a:cubicBezTo>
                              <a:pt x="145126" y="314047"/>
                              <a:pt x="121093" y="315402"/>
                              <a:pt x="97239" y="318053"/>
                            </a:cubicBezTo>
                            <a:lnTo>
                              <a:pt x="9774" y="310101"/>
                            </a:lnTo>
                            <a:cubicBezTo>
                              <a:pt x="0" y="305214"/>
                              <a:pt x="13421" y="288340"/>
                              <a:pt x="17726" y="278296"/>
                            </a:cubicBezTo>
                            <a:cubicBezTo>
                              <a:pt x="28194" y="253871"/>
                              <a:pt x="37604" y="251792"/>
                              <a:pt x="41580" y="246491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0" name="Freihandform 259"/>
                      <p:cNvSpPr/>
                      <p:nvPr/>
                    </p:nvSpPr>
                    <p:spPr>
                      <a:xfrm rot="19787662" flipH="1">
                        <a:off x="2438425" y="1715985"/>
                        <a:ext cx="520846" cy="246563"/>
                      </a:xfrm>
                      <a:custGeom>
                        <a:avLst/>
                        <a:gdLst>
                          <a:gd name="connsiteX0" fmla="*/ 0 w 520846"/>
                          <a:gd name="connsiteY0" fmla="*/ 159099 h 246563"/>
                          <a:gd name="connsiteX1" fmla="*/ 0 w 520846"/>
                          <a:gd name="connsiteY1" fmla="*/ 159099 h 246563"/>
                          <a:gd name="connsiteX2" fmla="*/ 103367 w 520846"/>
                          <a:gd name="connsiteY2" fmla="*/ 79585 h 246563"/>
                          <a:gd name="connsiteX3" fmla="*/ 127221 w 520846"/>
                          <a:gd name="connsiteY3" fmla="*/ 63683 h 246563"/>
                          <a:gd name="connsiteX4" fmla="*/ 143123 w 520846"/>
                          <a:gd name="connsiteY4" fmla="*/ 39829 h 246563"/>
                          <a:gd name="connsiteX5" fmla="*/ 166977 w 520846"/>
                          <a:gd name="connsiteY5" fmla="*/ 31878 h 246563"/>
                          <a:gd name="connsiteX6" fmla="*/ 214685 w 520846"/>
                          <a:gd name="connsiteY6" fmla="*/ 8024 h 246563"/>
                          <a:gd name="connsiteX7" fmla="*/ 246490 w 520846"/>
                          <a:gd name="connsiteY7" fmla="*/ 15975 h 246563"/>
                          <a:gd name="connsiteX8" fmla="*/ 270344 w 520846"/>
                          <a:gd name="connsiteY8" fmla="*/ 31878 h 246563"/>
                          <a:gd name="connsiteX9" fmla="*/ 294198 w 520846"/>
                          <a:gd name="connsiteY9" fmla="*/ 39829 h 246563"/>
                          <a:gd name="connsiteX10" fmla="*/ 326003 w 520846"/>
                          <a:gd name="connsiteY10" fmla="*/ 31878 h 246563"/>
                          <a:gd name="connsiteX11" fmla="*/ 349857 w 520846"/>
                          <a:gd name="connsiteY11" fmla="*/ 23926 h 246563"/>
                          <a:gd name="connsiteX12" fmla="*/ 413468 w 520846"/>
                          <a:gd name="connsiteY12" fmla="*/ 15975 h 246563"/>
                          <a:gd name="connsiteX13" fmla="*/ 485029 w 520846"/>
                          <a:gd name="connsiteY13" fmla="*/ 71634 h 246563"/>
                          <a:gd name="connsiteX14" fmla="*/ 413468 w 520846"/>
                          <a:gd name="connsiteY14" fmla="*/ 103439 h 246563"/>
                          <a:gd name="connsiteX15" fmla="*/ 365760 w 520846"/>
                          <a:gd name="connsiteY15" fmla="*/ 119342 h 246563"/>
                          <a:gd name="connsiteX16" fmla="*/ 341906 w 520846"/>
                          <a:gd name="connsiteY16" fmla="*/ 127293 h 246563"/>
                          <a:gd name="connsiteX17" fmla="*/ 262393 w 520846"/>
                          <a:gd name="connsiteY17" fmla="*/ 151147 h 246563"/>
                          <a:gd name="connsiteX18" fmla="*/ 190831 w 520846"/>
                          <a:gd name="connsiteY18" fmla="*/ 175001 h 246563"/>
                          <a:gd name="connsiteX19" fmla="*/ 166977 w 520846"/>
                          <a:gd name="connsiteY19" fmla="*/ 182952 h 246563"/>
                          <a:gd name="connsiteX20" fmla="*/ 95415 w 520846"/>
                          <a:gd name="connsiteY20" fmla="*/ 214758 h 246563"/>
                          <a:gd name="connsiteX21" fmla="*/ 71562 w 520846"/>
                          <a:gd name="connsiteY21" fmla="*/ 222709 h 246563"/>
                          <a:gd name="connsiteX22" fmla="*/ 47708 w 520846"/>
                          <a:gd name="connsiteY22" fmla="*/ 246563 h 246563"/>
                          <a:gd name="connsiteX23" fmla="*/ 39756 w 520846"/>
                          <a:gd name="connsiteY23" fmla="*/ 222709 h 246563"/>
                          <a:gd name="connsiteX24" fmla="*/ 0 w 520846"/>
                          <a:gd name="connsiteY24" fmla="*/ 159099 h 246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20846" h="246563">
                            <a:moveTo>
                              <a:pt x="0" y="159099"/>
                            </a:moveTo>
                            <a:lnTo>
                              <a:pt x="0" y="159099"/>
                            </a:lnTo>
                            <a:cubicBezTo>
                              <a:pt x="70164" y="98958"/>
                              <a:pt x="35332" y="124941"/>
                              <a:pt x="103367" y="79585"/>
                            </a:cubicBezTo>
                            <a:lnTo>
                              <a:pt x="127221" y="63683"/>
                            </a:lnTo>
                            <a:cubicBezTo>
                              <a:pt x="132522" y="55732"/>
                              <a:pt x="135661" y="45799"/>
                              <a:pt x="143123" y="39829"/>
                            </a:cubicBezTo>
                            <a:cubicBezTo>
                              <a:pt x="149668" y="34593"/>
                              <a:pt x="159480" y="35626"/>
                              <a:pt x="166977" y="31878"/>
                            </a:cubicBezTo>
                            <a:cubicBezTo>
                              <a:pt x="228632" y="1050"/>
                              <a:pt x="154728" y="28009"/>
                              <a:pt x="214685" y="8024"/>
                            </a:cubicBezTo>
                            <a:cubicBezTo>
                              <a:pt x="225287" y="10674"/>
                              <a:pt x="236446" y="11670"/>
                              <a:pt x="246490" y="15975"/>
                            </a:cubicBezTo>
                            <a:cubicBezTo>
                              <a:pt x="255274" y="19739"/>
                              <a:pt x="261797" y="27604"/>
                              <a:pt x="270344" y="31878"/>
                            </a:cubicBezTo>
                            <a:cubicBezTo>
                              <a:pt x="277841" y="35626"/>
                              <a:pt x="286247" y="37179"/>
                              <a:pt x="294198" y="39829"/>
                            </a:cubicBezTo>
                            <a:cubicBezTo>
                              <a:pt x="304800" y="37179"/>
                              <a:pt x="315496" y="34880"/>
                              <a:pt x="326003" y="31878"/>
                            </a:cubicBezTo>
                            <a:cubicBezTo>
                              <a:pt x="334062" y="29575"/>
                              <a:pt x="341611" y="25425"/>
                              <a:pt x="349857" y="23926"/>
                            </a:cubicBezTo>
                            <a:cubicBezTo>
                              <a:pt x="370881" y="20103"/>
                              <a:pt x="392264" y="18625"/>
                              <a:pt x="413468" y="15975"/>
                            </a:cubicBezTo>
                            <a:cubicBezTo>
                              <a:pt x="470220" y="21650"/>
                              <a:pt x="520846" y="0"/>
                              <a:pt x="485029" y="71634"/>
                            </a:cubicBezTo>
                            <a:cubicBezTo>
                              <a:pt x="477468" y="86755"/>
                              <a:pt x="417198" y="102196"/>
                              <a:pt x="413468" y="103439"/>
                            </a:cubicBezTo>
                            <a:lnTo>
                              <a:pt x="365760" y="119342"/>
                            </a:lnTo>
                            <a:cubicBezTo>
                              <a:pt x="357809" y="121992"/>
                              <a:pt x="350037" y="125260"/>
                              <a:pt x="341906" y="127293"/>
                            </a:cubicBezTo>
                            <a:cubicBezTo>
                              <a:pt x="293845" y="139309"/>
                              <a:pt x="320459" y="131792"/>
                              <a:pt x="262393" y="151147"/>
                            </a:cubicBezTo>
                            <a:lnTo>
                              <a:pt x="190831" y="175001"/>
                            </a:lnTo>
                            <a:lnTo>
                              <a:pt x="166977" y="182952"/>
                            </a:lnTo>
                            <a:cubicBezTo>
                              <a:pt x="129176" y="208153"/>
                              <a:pt x="152189" y="195833"/>
                              <a:pt x="95415" y="214758"/>
                            </a:cubicBezTo>
                            <a:lnTo>
                              <a:pt x="71562" y="222709"/>
                            </a:lnTo>
                            <a:cubicBezTo>
                              <a:pt x="63611" y="230660"/>
                              <a:pt x="58953" y="246563"/>
                              <a:pt x="47708" y="246563"/>
                            </a:cubicBezTo>
                            <a:cubicBezTo>
                              <a:pt x="39326" y="246563"/>
                              <a:pt x="41789" y="230840"/>
                              <a:pt x="39756" y="222709"/>
                            </a:cubicBezTo>
                            <a:cubicBezTo>
                              <a:pt x="28038" y="175838"/>
                              <a:pt x="6626" y="169701"/>
                              <a:pt x="0" y="159099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44" name="Freihandform 243"/>
                    <p:cNvSpPr/>
                    <p:nvPr/>
                  </p:nvSpPr>
                  <p:spPr>
                    <a:xfrm rot="11464927">
                      <a:off x="2772294" y="3573537"/>
                      <a:ext cx="1656184" cy="451212"/>
                    </a:xfrm>
                    <a:custGeom>
                      <a:avLst/>
                      <a:gdLst>
                        <a:gd name="connsiteX0" fmla="*/ 65318 w 1417868"/>
                        <a:gd name="connsiteY0" fmla="*/ 419100 h 497323"/>
                        <a:gd name="connsiteX1" fmla="*/ 65318 w 1417868"/>
                        <a:gd name="connsiteY1" fmla="*/ 419100 h 497323"/>
                        <a:gd name="connsiteX2" fmla="*/ 141518 w 1417868"/>
                        <a:gd name="connsiteY2" fmla="*/ 381000 h 497323"/>
                        <a:gd name="connsiteX3" fmla="*/ 170093 w 1417868"/>
                        <a:gd name="connsiteY3" fmla="*/ 371475 h 497323"/>
                        <a:gd name="connsiteX4" fmla="*/ 198668 w 1417868"/>
                        <a:gd name="connsiteY4" fmla="*/ 352425 h 497323"/>
                        <a:gd name="connsiteX5" fmla="*/ 255818 w 1417868"/>
                        <a:gd name="connsiteY5" fmla="*/ 333375 h 497323"/>
                        <a:gd name="connsiteX6" fmla="*/ 284393 w 1417868"/>
                        <a:gd name="connsiteY6" fmla="*/ 323850 h 497323"/>
                        <a:gd name="connsiteX7" fmla="*/ 312968 w 1417868"/>
                        <a:gd name="connsiteY7" fmla="*/ 314325 h 497323"/>
                        <a:gd name="connsiteX8" fmla="*/ 370118 w 1417868"/>
                        <a:gd name="connsiteY8" fmla="*/ 276225 h 497323"/>
                        <a:gd name="connsiteX9" fmla="*/ 398693 w 1417868"/>
                        <a:gd name="connsiteY9" fmla="*/ 257175 h 497323"/>
                        <a:gd name="connsiteX10" fmla="*/ 427268 w 1417868"/>
                        <a:gd name="connsiteY10" fmla="*/ 247650 h 497323"/>
                        <a:gd name="connsiteX11" fmla="*/ 455843 w 1417868"/>
                        <a:gd name="connsiteY11" fmla="*/ 228600 h 497323"/>
                        <a:gd name="connsiteX12" fmla="*/ 512993 w 1417868"/>
                        <a:gd name="connsiteY12" fmla="*/ 209550 h 497323"/>
                        <a:gd name="connsiteX13" fmla="*/ 541568 w 1417868"/>
                        <a:gd name="connsiteY13" fmla="*/ 200025 h 497323"/>
                        <a:gd name="connsiteX14" fmla="*/ 570143 w 1417868"/>
                        <a:gd name="connsiteY14" fmla="*/ 190500 h 497323"/>
                        <a:gd name="connsiteX15" fmla="*/ 627293 w 1417868"/>
                        <a:gd name="connsiteY15" fmla="*/ 180975 h 497323"/>
                        <a:gd name="connsiteX16" fmla="*/ 665393 w 1417868"/>
                        <a:gd name="connsiteY16" fmla="*/ 171450 h 497323"/>
                        <a:gd name="connsiteX17" fmla="*/ 722543 w 1417868"/>
                        <a:gd name="connsiteY17" fmla="*/ 161925 h 497323"/>
                        <a:gd name="connsiteX18" fmla="*/ 789218 w 1417868"/>
                        <a:gd name="connsiteY18" fmla="*/ 152400 h 497323"/>
                        <a:gd name="connsiteX19" fmla="*/ 855893 w 1417868"/>
                        <a:gd name="connsiteY19" fmla="*/ 133350 h 497323"/>
                        <a:gd name="connsiteX20" fmla="*/ 913043 w 1417868"/>
                        <a:gd name="connsiteY20" fmla="*/ 114300 h 497323"/>
                        <a:gd name="connsiteX21" fmla="*/ 970193 w 1417868"/>
                        <a:gd name="connsiteY21" fmla="*/ 95250 h 497323"/>
                        <a:gd name="connsiteX22" fmla="*/ 998768 w 1417868"/>
                        <a:gd name="connsiteY22" fmla="*/ 85725 h 497323"/>
                        <a:gd name="connsiteX23" fmla="*/ 1027343 w 1417868"/>
                        <a:gd name="connsiteY23" fmla="*/ 66675 h 497323"/>
                        <a:gd name="connsiteX24" fmla="*/ 1084493 w 1417868"/>
                        <a:gd name="connsiteY24" fmla="*/ 47625 h 497323"/>
                        <a:gd name="connsiteX25" fmla="*/ 1113068 w 1417868"/>
                        <a:gd name="connsiteY25" fmla="*/ 38100 h 497323"/>
                        <a:gd name="connsiteX26" fmla="*/ 1141643 w 1417868"/>
                        <a:gd name="connsiteY26" fmla="*/ 28575 h 497323"/>
                        <a:gd name="connsiteX27" fmla="*/ 1170218 w 1417868"/>
                        <a:gd name="connsiteY27" fmla="*/ 19050 h 497323"/>
                        <a:gd name="connsiteX28" fmla="*/ 1274993 w 1417868"/>
                        <a:gd name="connsiteY28" fmla="*/ 9525 h 497323"/>
                        <a:gd name="connsiteX29" fmla="*/ 1303568 w 1417868"/>
                        <a:gd name="connsiteY29" fmla="*/ 0 h 497323"/>
                        <a:gd name="connsiteX30" fmla="*/ 1417868 w 1417868"/>
                        <a:gd name="connsiteY30" fmla="*/ 19050 h 497323"/>
                        <a:gd name="connsiteX31" fmla="*/ 1408343 w 1417868"/>
                        <a:gd name="connsiteY31" fmla="*/ 47625 h 497323"/>
                        <a:gd name="connsiteX32" fmla="*/ 1351193 w 1417868"/>
                        <a:gd name="connsiteY32" fmla="*/ 66675 h 497323"/>
                        <a:gd name="connsiteX33" fmla="*/ 1294043 w 1417868"/>
                        <a:gd name="connsiteY33" fmla="*/ 85725 h 497323"/>
                        <a:gd name="connsiteX34" fmla="*/ 1265468 w 1417868"/>
                        <a:gd name="connsiteY34" fmla="*/ 95250 h 497323"/>
                        <a:gd name="connsiteX35" fmla="*/ 1189268 w 1417868"/>
                        <a:gd name="connsiteY35" fmla="*/ 123825 h 497323"/>
                        <a:gd name="connsiteX36" fmla="*/ 1065443 w 1417868"/>
                        <a:gd name="connsiteY36" fmla="*/ 133350 h 497323"/>
                        <a:gd name="connsiteX37" fmla="*/ 989243 w 1417868"/>
                        <a:gd name="connsiteY37" fmla="*/ 152400 h 497323"/>
                        <a:gd name="connsiteX38" fmla="*/ 932093 w 1417868"/>
                        <a:gd name="connsiteY38" fmla="*/ 171450 h 497323"/>
                        <a:gd name="connsiteX39" fmla="*/ 903518 w 1417868"/>
                        <a:gd name="connsiteY39" fmla="*/ 180975 h 497323"/>
                        <a:gd name="connsiteX40" fmla="*/ 874943 w 1417868"/>
                        <a:gd name="connsiteY40" fmla="*/ 190500 h 497323"/>
                        <a:gd name="connsiteX41" fmla="*/ 846368 w 1417868"/>
                        <a:gd name="connsiteY41" fmla="*/ 209550 h 497323"/>
                        <a:gd name="connsiteX42" fmla="*/ 789218 w 1417868"/>
                        <a:gd name="connsiteY42" fmla="*/ 228600 h 497323"/>
                        <a:gd name="connsiteX43" fmla="*/ 732068 w 1417868"/>
                        <a:gd name="connsiteY43" fmla="*/ 247650 h 497323"/>
                        <a:gd name="connsiteX44" fmla="*/ 703493 w 1417868"/>
                        <a:gd name="connsiteY44" fmla="*/ 257175 h 497323"/>
                        <a:gd name="connsiteX45" fmla="*/ 674918 w 1417868"/>
                        <a:gd name="connsiteY45" fmla="*/ 276225 h 497323"/>
                        <a:gd name="connsiteX46" fmla="*/ 589193 w 1417868"/>
                        <a:gd name="connsiteY46" fmla="*/ 304800 h 497323"/>
                        <a:gd name="connsiteX47" fmla="*/ 560618 w 1417868"/>
                        <a:gd name="connsiteY47" fmla="*/ 314325 h 497323"/>
                        <a:gd name="connsiteX48" fmla="*/ 532043 w 1417868"/>
                        <a:gd name="connsiteY48" fmla="*/ 323850 h 497323"/>
                        <a:gd name="connsiteX49" fmla="*/ 503468 w 1417868"/>
                        <a:gd name="connsiteY49" fmla="*/ 342900 h 497323"/>
                        <a:gd name="connsiteX50" fmla="*/ 436793 w 1417868"/>
                        <a:gd name="connsiteY50" fmla="*/ 361950 h 497323"/>
                        <a:gd name="connsiteX51" fmla="*/ 408218 w 1417868"/>
                        <a:gd name="connsiteY51" fmla="*/ 381000 h 497323"/>
                        <a:gd name="connsiteX52" fmla="*/ 379643 w 1417868"/>
                        <a:gd name="connsiteY52" fmla="*/ 390525 h 497323"/>
                        <a:gd name="connsiteX53" fmla="*/ 322493 w 1417868"/>
                        <a:gd name="connsiteY53" fmla="*/ 428625 h 497323"/>
                        <a:gd name="connsiteX54" fmla="*/ 303443 w 1417868"/>
                        <a:gd name="connsiteY54" fmla="*/ 457200 h 497323"/>
                        <a:gd name="connsiteX55" fmla="*/ 246293 w 1417868"/>
                        <a:gd name="connsiteY55" fmla="*/ 495300 h 497323"/>
                        <a:gd name="connsiteX56" fmla="*/ 27218 w 1417868"/>
                        <a:gd name="connsiteY56" fmla="*/ 485775 h 497323"/>
                        <a:gd name="connsiteX57" fmla="*/ 17693 w 1417868"/>
                        <a:gd name="connsiteY57" fmla="*/ 428625 h 497323"/>
                        <a:gd name="connsiteX58" fmla="*/ 46268 w 1417868"/>
                        <a:gd name="connsiteY58" fmla="*/ 419100 h 497323"/>
                        <a:gd name="connsiteX59" fmla="*/ 65318 w 1417868"/>
                        <a:gd name="connsiteY59" fmla="*/ 419100 h 497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</a:cxnLst>
                      <a:rect l="l" t="t" r="r" b="b"/>
                      <a:pathLst>
                        <a:path w="1417868" h="497323">
                          <a:moveTo>
                            <a:pt x="65318" y="419100"/>
                          </a:moveTo>
                          <a:lnTo>
                            <a:pt x="65318" y="419100"/>
                          </a:lnTo>
                          <a:cubicBezTo>
                            <a:pt x="90718" y="406400"/>
                            <a:pt x="115665" y="392751"/>
                            <a:pt x="141518" y="381000"/>
                          </a:cubicBezTo>
                          <a:cubicBezTo>
                            <a:pt x="150658" y="376845"/>
                            <a:pt x="161113" y="375965"/>
                            <a:pt x="170093" y="371475"/>
                          </a:cubicBezTo>
                          <a:cubicBezTo>
                            <a:pt x="180332" y="366355"/>
                            <a:pt x="188207" y="357074"/>
                            <a:pt x="198668" y="352425"/>
                          </a:cubicBezTo>
                          <a:cubicBezTo>
                            <a:pt x="217018" y="344270"/>
                            <a:pt x="236768" y="339725"/>
                            <a:pt x="255818" y="333375"/>
                          </a:cubicBezTo>
                          <a:lnTo>
                            <a:pt x="284393" y="323850"/>
                          </a:lnTo>
                          <a:cubicBezTo>
                            <a:pt x="293918" y="320675"/>
                            <a:pt x="304614" y="319894"/>
                            <a:pt x="312968" y="314325"/>
                          </a:cubicBezTo>
                          <a:lnTo>
                            <a:pt x="370118" y="276225"/>
                          </a:lnTo>
                          <a:cubicBezTo>
                            <a:pt x="379643" y="269875"/>
                            <a:pt x="387833" y="260795"/>
                            <a:pt x="398693" y="257175"/>
                          </a:cubicBezTo>
                          <a:cubicBezTo>
                            <a:pt x="408218" y="254000"/>
                            <a:pt x="418288" y="252140"/>
                            <a:pt x="427268" y="247650"/>
                          </a:cubicBezTo>
                          <a:cubicBezTo>
                            <a:pt x="437507" y="242530"/>
                            <a:pt x="445382" y="233249"/>
                            <a:pt x="455843" y="228600"/>
                          </a:cubicBezTo>
                          <a:cubicBezTo>
                            <a:pt x="474193" y="220445"/>
                            <a:pt x="493943" y="215900"/>
                            <a:pt x="512993" y="209550"/>
                          </a:cubicBezTo>
                          <a:lnTo>
                            <a:pt x="541568" y="200025"/>
                          </a:lnTo>
                          <a:cubicBezTo>
                            <a:pt x="551093" y="196850"/>
                            <a:pt x="560239" y="192151"/>
                            <a:pt x="570143" y="190500"/>
                          </a:cubicBezTo>
                          <a:cubicBezTo>
                            <a:pt x="589193" y="187325"/>
                            <a:pt x="608355" y="184763"/>
                            <a:pt x="627293" y="180975"/>
                          </a:cubicBezTo>
                          <a:cubicBezTo>
                            <a:pt x="640130" y="178408"/>
                            <a:pt x="652556" y="174017"/>
                            <a:pt x="665393" y="171450"/>
                          </a:cubicBezTo>
                          <a:cubicBezTo>
                            <a:pt x="684331" y="167662"/>
                            <a:pt x="703455" y="164862"/>
                            <a:pt x="722543" y="161925"/>
                          </a:cubicBezTo>
                          <a:cubicBezTo>
                            <a:pt x="744733" y="158511"/>
                            <a:pt x="767266" y="157104"/>
                            <a:pt x="789218" y="152400"/>
                          </a:cubicBezTo>
                          <a:cubicBezTo>
                            <a:pt x="811819" y="147557"/>
                            <a:pt x="833801" y="140148"/>
                            <a:pt x="855893" y="133350"/>
                          </a:cubicBezTo>
                          <a:cubicBezTo>
                            <a:pt x="875085" y="127445"/>
                            <a:pt x="893993" y="120650"/>
                            <a:pt x="913043" y="114300"/>
                          </a:cubicBezTo>
                          <a:lnTo>
                            <a:pt x="970193" y="95250"/>
                          </a:lnTo>
                          <a:cubicBezTo>
                            <a:pt x="979718" y="92075"/>
                            <a:pt x="990414" y="91294"/>
                            <a:pt x="998768" y="85725"/>
                          </a:cubicBezTo>
                          <a:cubicBezTo>
                            <a:pt x="1008293" y="79375"/>
                            <a:pt x="1016882" y="71324"/>
                            <a:pt x="1027343" y="66675"/>
                          </a:cubicBezTo>
                          <a:cubicBezTo>
                            <a:pt x="1045693" y="58520"/>
                            <a:pt x="1065443" y="53975"/>
                            <a:pt x="1084493" y="47625"/>
                          </a:cubicBezTo>
                          <a:lnTo>
                            <a:pt x="1113068" y="38100"/>
                          </a:lnTo>
                          <a:lnTo>
                            <a:pt x="1141643" y="28575"/>
                          </a:lnTo>
                          <a:cubicBezTo>
                            <a:pt x="1151168" y="25400"/>
                            <a:pt x="1160219" y="19959"/>
                            <a:pt x="1170218" y="19050"/>
                          </a:cubicBezTo>
                          <a:lnTo>
                            <a:pt x="1274993" y="9525"/>
                          </a:lnTo>
                          <a:cubicBezTo>
                            <a:pt x="1284518" y="6350"/>
                            <a:pt x="1293528" y="0"/>
                            <a:pt x="1303568" y="0"/>
                          </a:cubicBezTo>
                          <a:cubicBezTo>
                            <a:pt x="1367371" y="0"/>
                            <a:pt x="1373158" y="4147"/>
                            <a:pt x="1417868" y="19050"/>
                          </a:cubicBezTo>
                          <a:cubicBezTo>
                            <a:pt x="1414693" y="28575"/>
                            <a:pt x="1416513" y="41789"/>
                            <a:pt x="1408343" y="47625"/>
                          </a:cubicBezTo>
                          <a:cubicBezTo>
                            <a:pt x="1392003" y="59297"/>
                            <a:pt x="1370243" y="60325"/>
                            <a:pt x="1351193" y="66675"/>
                          </a:cubicBezTo>
                          <a:lnTo>
                            <a:pt x="1294043" y="85725"/>
                          </a:lnTo>
                          <a:cubicBezTo>
                            <a:pt x="1284518" y="88900"/>
                            <a:pt x="1273822" y="89681"/>
                            <a:pt x="1265468" y="95250"/>
                          </a:cubicBezTo>
                          <a:cubicBezTo>
                            <a:pt x="1230081" y="118841"/>
                            <a:pt x="1238702" y="118332"/>
                            <a:pt x="1189268" y="123825"/>
                          </a:cubicBezTo>
                          <a:cubicBezTo>
                            <a:pt x="1148124" y="128397"/>
                            <a:pt x="1106718" y="130175"/>
                            <a:pt x="1065443" y="133350"/>
                          </a:cubicBezTo>
                          <a:cubicBezTo>
                            <a:pt x="978740" y="162251"/>
                            <a:pt x="1115678" y="117918"/>
                            <a:pt x="989243" y="152400"/>
                          </a:cubicBezTo>
                          <a:cubicBezTo>
                            <a:pt x="969870" y="157684"/>
                            <a:pt x="951143" y="165100"/>
                            <a:pt x="932093" y="171450"/>
                          </a:cubicBezTo>
                          <a:lnTo>
                            <a:pt x="903518" y="180975"/>
                          </a:lnTo>
                          <a:cubicBezTo>
                            <a:pt x="893993" y="184150"/>
                            <a:pt x="883297" y="184931"/>
                            <a:pt x="874943" y="190500"/>
                          </a:cubicBezTo>
                          <a:cubicBezTo>
                            <a:pt x="865418" y="196850"/>
                            <a:pt x="856829" y="204901"/>
                            <a:pt x="846368" y="209550"/>
                          </a:cubicBezTo>
                          <a:cubicBezTo>
                            <a:pt x="828018" y="217705"/>
                            <a:pt x="808268" y="222250"/>
                            <a:pt x="789218" y="228600"/>
                          </a:cubicBezTo>
                          <a:lnTo>
                            <a:pt x="732068" y="247650"/>
                          </a:lnTo>
                          <a:cubicBezTo>
                            <a:pt x="722543" y="250825"/>
                            <a:pt x="711847" y="251606"/>
                            <a:pt x="703493" y="257175"/>
                          </a:cubicBezTo>
                          <a:cubicBezTo>
                            <a:pt x="693968" y="263525"/>
                            <a:pt x="685379" y="271576"/>
                            <a:pt x="674918" y="276225"/>
                          </a:cubicBezTo>
                          <a:lnTo>
                            <a:pt x="589193" y="304800"/>
                          </a:lnTo>
                          <a:lnTo>
                            <a:pt x="560618" y="314325"/>
                          </a:lnTo>
                          <a:cubicBezTo>
                            <a:pt x="551093" y="317500"/>
                            <a:pt x="540397" y="318281"/>
                            <a:pt x="532043" y="323850"/>
                          </a:cubicBezTo>
                          <a:cubicBezTo>
                            <a:pt x="522518" y="330200"/>
                            <a:pt x="513707" y="337780"/>
                            <a:pt x="503468" y="342900"/>
                          </a:cubicBezTo>
                          <a:cubicBezTo>
                            <a:pt x="489803" y="349732"/>
                            <a:pt x="449000" y="358898"/>
                            <a:pt x="436793" y="361950"/>
                          </a:cubicBezTo>
                          <a:cubicBezTo>
                            <a:pt x="427268" y="368300"/>
                            <a:pt x="418457" y="375880"/>
                            <a:pt x="408218" y="381000"/>
                          </a:cubicBezTo>
                          <a:cubicBezTo>
                            <a:pt x="399238" y="385490"/>
                            <a:pt x="387997" y="384956"/>
                            <a:pt x="379643" y="390525"/>
                          </a:cubicBezTo>
                          <a:cubicBezTo>
                            <a:pt x="308294" y="438091"/>
                            <a:pt x="390437" y="405977"/>
                            <a:pt x="322493" y="428625"/>
                          </a:cubicBezTo>
                          <a:cubicBezTo>
                            <a:pt x="316143" y="438150"/>
                            <a:pt x="312058" y="449662"/>
                            <a:pt x="303443" y="457200"/>
                          </a:cubicBezTo>
                          <a:cubicBezTo>
                            <a:pt x="286213" y="472277"/>
                            <a:pt x="246293" y="495300"/>
                            <a:pt x="246293" y="495300"/>
                          </a:cubicBezTo>
                          <a:cubicBezTo>
                            <a:pt x="173268" y="492125"/>
                            <a:pt x="99394" y="497323"/>
                            <a:pt x="27218" y="485775"/>
                          </a:cubicBezTo>
                          <a:cubicBezTo>
                            <a:pt x="0" y="481420"/>
                            <a:pt x="6827" y="439491"/>
                            <a:pt x="17693" y="428625"/>
                          </a:cubicBezTo>
                          <a:cubicBezTo>
                            <a:pt x="24793" y="421525"/>
                            <a:pt x="36743" y="422275"/>
                            <a:pt x="46268" y="419100"/>
                          </a:cubicBezTo>
                          <a:lnTo>
                            <a:pt x="65318" y="4191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5" name="Gruppieren 46"/>
                    <p:cNvGrpSpPr/>
                    <p:nvPr/>
                  </p:nvGrpSpPr>
                  <p:grpSpPr>
                    <a:xfrm flipH="1">
                      <a:off x="3402014" y="3596787"/>
                      <a:ext cx="1090594" cy="333954"/>
                      <a:chOff x="5647072" y="4039263"/>
                      <a:chExt cx="906738" cy="333954"/>
                    </a:xfrm>
                  </p:grpSpPr>
                  <p:sp>
                    <p:nvSpPr>
                      <p:cNvPr id="257" name="Freihandform 256"/>
                      <p:cNvSpPr/>
                      <p:nvPr/>
                    </p:nvSpPr>
                    <p:spPr>
                      <a:xfrm>
                        <a:off x="5657901" y="4039263"/>
                        <a:ext cx="895909" cy="222636"/>
                      </a:xfrm>
                      <a:custGeom>
                        <a:avLst/>
                        <a:gdLst>
                          <a:gd name="connsiteX0" fmla="*/ 3428 w 895909"/>
                          <a:gd name="connsiteY0" fmla="*/ 166977 h 222636"/>
                          <a:gd name="connsiteX1" fmla="*/ 3428 w 895909"/>
                          <a:gd name="connsiteY1" fmla="*/ 166977 h 222636"/>
                          <a:gd name="connsiteX2" fmla="*/ 11379 w 895909"/>
                          <a:gd name="connsiteY2" fmla="*/ 95415 h 222636"/>
                          <a:gd name="connsiteX3" fmla="*/ 59087 w 895909"/>
                          <a:gd name="connsiteY3" fmla="*/ 63610 h 222636"/>
                          <a:gd name="connsiteX4" fmla="*/ 82941 w 895909"/>
                          <a:gd name="connsiteY4" fmla="*/ 47707 h 222636"/>
                          <a:gd name="connsiteX5" fmla="*/ 114746 w 895909"/>
                          <a:gd name="connsiteY5" fmla="*/ 39756 h 222636"/>
                          <a:gd name="connsiteX6" fmla="*/ 138600 w 895909"/>
                          <a:gd name="connsiteY6" fmla="*/ 31805 h 222636"/>
                          <a:gd name="connsiteX7" fmla="*/ 234016 w 895909"/>
                          <a:gd name="connsiteY7" fmla="*/ 23854 h 222636"/>
                          <a:gd name="connsiteX8" fmla="*/ 313529 w 895909"/>
                          <a:gd name="connsiteY8" fmla="*/ 15902 h 222636"/>
                          <a:gd name="connsiteX9" fmla="*/ 464603 w 895909"/>
                          <a:gd name="connsiteY9" fmla="*/ 7951 h 222636"/>
                          <a:gd name="connsiteX10" fmla="*/ 496409 w 895909"/>
                          <a:gd name="connsiteY10" fmla="*/ 0 h 222636"/>
                          <a:gd name="connsiteX11" fmla="*/ 655435 w 895909"/>
                          <a:gd name="connsiteY11" fmla="*/ 7951 h 222636"/>
                          <a:gd name="connsiteX12" fmla="*/ 695191 w 895909"/>
                          <a:gd name="connsiteY12" fmla="*/ 15902 h 222636"/>
                          <a:gd name="connsiteX13" fmla="*/ 782656 w 895909"/>
                          <a:gd name="connsiteY13" fmla="*/ 39756 h 222636"/>
                          <a:gd name="connsiteX14" fmla="*/ 806509 w 895909"/>
                          <a:gd name="connsiteY14" fmla="*/ 55659 h 222636"/>
                          <a:gd name="connsiteX15" fmla="*/ 830363 w 895909"/>
                          <a:gd name="connsiteY15" fmla="*/ 63610 h 222636"/>
                          <a:gd name="connsiteX16" fmla="*/ 870120 w 895909"/>
                          <a:gd name="connsiteY16" fmla="*/ 111318 h 222636"/>
                          <a:gd name="connsiteX17" fmla="*/ 878071 w 895909"/>
                          <a:gd name="connsiteY17" fmla="*/ 135172 h 222636"/>
                          <a:gd name="connsiteX18" fmla="*/ 893974 w 895909"/>
                          <a:gd name="connsiteY18" fmla="*/ 159026 h 222636"/>
                          <a:gd name="connsiteX19" fmla="*/ 886022 w 895909"/>
                          <a:gd name="connsiteY19" fmla="*/ 222636 h 222636"/>
                          <a:gd name="connsiteX20" fmla="*/ 870120 w 895909"/>
                          <a:gd name="connsiteY20" fmla="*/ 198782 h 222636"/>
                          <a:gd name="connsiteX21" fmla="*/ 806509 w 895909"/>
                          <a:gd name="connsiteY21" fmla="*/ 151074 h 222636"/>
                          <a:gd name="connsiteX22" fmla="*/ 734948 w 895909"/>
                          <a:gd name="connsiteY22" fmla="*/ 111318 h 222636"/>
                          <a:gd name="connsiteX23" fmla="*/ 631581 w 895909"/>
                          <a:gd name="connsiteY23" fmla="*/ 103367 h 222636"/>
                          <a:gd name="connsiteX24" fmla="*/ 607727 w 895909"/>
                          <a:gd name="connsiteY24" fmla="*/ 95415 h 222636"/>
                          <a:gd name="connsiteX25" fmla="*/ 353285 w 895909"/>
                          <a:gd name="connsiteY25" fmla="*/ 111318 h 222636"/>
                          <a:gd name="connsiteX26" fmla="*/ 313529 w 895909"/>
                          <a:gd name="connsiteY26" fmla="*/ 119269 h 222636"/>
                          <a:gd name="connsiteX27" fmla="*/ 226064 w 895909"/>
                          <a:gd name="connsiteY27" fmla="*/ 127220 h 222636"/>
                          <a:gd name="connsiteX28" fmla="*/ 98843 w 895909"/>
                          <a:gd name="connsiteY28" fmla="*/ 159026 h 222636"/>
                          <a:gd name="connsiteX29" fmla="*/ 51136 w 895909"/>
                          <a:gd name="connsiteY29" fmla="*/ 190831 h 222636"/>
                          <a:gd name="connsiteX30" fmla="*/ 27282 w 895909"/>
                          <a:gd name="connsiteY30" fmla="*/ 206734 h 222636"/>
                          <a:gd name="connsiteX31" fmla="*/ 3428 w 895909"/>
                          <a:gd name="connsiteY31" fmla="*/ 198782 h 222636"/>
                          <a:gd name="connsiteX32" fmla="*/ 3428 w 895909"/>
                          <a:gd name="connsiteY32" fmla="*/ 166977 h 222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95909" h="222636">
                            <a:moveTo>
                              <a:pt x="3428" y="166977"/>
                            </a:moveTo>
                            <a:lnTo>
                              <a:pt x="3428" y="166977"/>
                            </a:lnTo>
                            <a:cubicBezTo>
                              <a:pt x="6078" y="143123"/>
                              <a:pt x="0" y="116547"/>
                              <a:pt x="11379" y="95415"/>
                            </a:cubicBezTo>
                            <a:cubicBezTo>
                              <a:pt x="20440" y="78587"/>
                              <a:pt x="43184" y="74212"/>
                              <a:pt x="59087" y="63610"/>
                            </a:cubicBezTo>
                            <a:cubicBezTo>
                              <a:pt x="67038" y="58309"/>
                              <a:pt x="73670" y="50025"/>
                              <a:pt x="82941" y="47707"/>
                            </a:cubicBezTo>
                            <a:cubicBezTo>
                              <a:pt x="93543" y="45057"/>
                              <a:pt x="104239" y="42758"/>
                              <a:pt x="114746" y="39756"/>
                            </a:cubicBezTo>
                            <a:cubicBezTo>
                              <a:pt x="122805" y="37454"/>
                              <a:pt x="130292" y="32913"/>
                              <a:pt x="138600" y="31805"/>
                            </a:cubicBezTo>
                            <a:cubicBezTo>
                              <a:pt x="170236" y="27587"/>
                              <a:pt x="202232" y="26744"/>
                              <a:pt x="234016" y="23854"/>
                            </a:cubicBezTo>
                            <a:cubicBezTo>
                              <a:pt x="260543" y="21442"/>
                              <a:pt x="286956" y="17735"/>
                              <a:pt x="313529" y="15902"/>
                            </a:cubicBezTo>
                            <a:cubicBezTo>
                              <a:pt x="363837" y="12432"/>
                              <a:pt x="414245" y="10601"/>
                              <a:pt x="464603" y="7951"/>
                            </a:cubicBezTo>
                            <a:cubicBezTo>
                              <a:pt x="475205" y="5301"/>
                              <a:pt x="485481" y="0"/>
                              <a:pt x="496409" y="0"/>
                            </a:cubicBezTo>
                            <a:cubicBezTo>
                              <a:pt x="549484" y="0"/>
                              <a:pt x="602529" y="3719"/>
                              <a:pt x="655435" y="7951"/>
                            </a:cubicBezTo>
                            <a:cubicBezTo>
                              <a:pt x="668906" y="9029"/>
                              <a:pt x="682023" y="12863"/>
                              <a:pt x="695191" y="15902"/>
                            </a:cubicBezTo>
                            <a:cubicBezTo>
                              <a:pt x="753477" y="29353"/>
                              <a:pt x="743227" y="26614"/>
                              <a:pt x="782656" y="39756"/>
                            </a:cubicBezTo>
                            <a:cubicBezTo>
                              <a:pt x="790607" y="45057"/>
                              <a:pt x="797962" y="51385"/>
                              <a:pt x="806509" y="55659"/>
                            </a:cubicBezTo>
                            <a:cubicBezTo>
                              <a:pt x="814006" y="59407"/>
                              <a:pt x="823389" y="58961"/>
                              <a:pt x="830363" y="63610"/>
                            </a:cubicBezTo>
                            <a:cubicBezTo>
                              <a:pt x="848729" y="75854"/>
                              <a:pt x="858386" y="93717"/>
                              <a:pt x="870120" y="111318"/>
                            </a:cubicBezTo>
                            <a:cubicBezTo>
                              <a:pt x="872770" y="119269"/>
                              <a:pt x="874323" y="127675"/>
                              <a:pt x="878071" y="135172"/>
                            </a:cubicBezTo>
                            <a:cubicBezTo>
                              <a:pt x="882345" y="143719"/>
                              <a:pt x="893109" y="149509"/>
                              <a:pt x="893974" y="159026"/>
                            </a:cubicBezTo>
                            <a:cubicBezTo>
                              <a:pt x="895909" y="180307"/>
                              <a:pt x="888673" y="201433"/>
                              <a:pt x="886022" y="222636"/>
                            </a:cubicBezTo>
                            <a:cubicBezTo>
                              <a:pt x="880721" y="214685"/>
                              <a:pt x="877223" y="205175"/>
                              <a:pt x="870120" y="198782"/>
                            </a:cubicBezTo>
                            <a:cubicBezTo>
                              <a:pt x="850419" y="181051"/>
                              <a:pt x="828562" y="165776"/>
                              <a:pt x="806509" y="151074"/>
                            </a:cubicBezTo>
                            <a:cubicBezTo>
                              <a:pt x="788649" y="139167"/>
                              <a:pt x="760786" y="114548"/>
                              <a:pt x="734948" y="111318"/>
                            </a:cubicBezTo>
                            <a:cubicBezTo>
                              <a:pt x="700657" y="107032"/>
                              <a:pt x="666037" y="106017"/>
                              <a:pt x="631581" y="103367"/>
                            </a:cubicBezTo>
                            <a:cubicBezTo>
                              <a:pt x="623630" y="100716"/>
                              <a:pt x="616109" y="95415"/>
                              <a:pt x="607727" y="95415"/>
                            </a:cubicBezTo>
                            <a:cubicBezTo>
                              <a:pt x="473286" y="95415"/>
                              <a:pt x="448350" y="94034"/>
                              <a:pt x="353285" y="111318"/>
                            </a:cubicBezTo>
                            <a:cubicBezTo>
                              <a:pt x="339989" y="113735"/>
                              <a:pt x="326939" y="117593"/>
                              <a:pt x="313529" y="119269"/>
                            </a:cubicBezTo>
                            <a:cubicBezTo>
                              <a:pt x="284480" y="122900"/>
                              <a:pt x="255219" y="124570"/>
                              <a:pt x="226064" y="127220"/>
                            </a:cubicBezTo>
                            <a:cubicBezTo>
                              <a:pt x="214594" y="129514"/>
                              <a:pt x="119800" y="145054"/>
                              <a:pt x="98843" y="159026"/>
                            </a:cubicBezTo>
                            <a:lnTo>
                              <a:pt x="51136" y="190831"/>
                            </a:lnTo>
                            <a:lnTo>
                              <a:pt x="27282" y="206734"/>
                            </a:lnTo>
                            <a:cubicBezTo>
                              <a:pt x="19331" y="204083"/>
                              <a:pt x="9355" y="204709"/>
                              <a:pt x="3428" y="198782"/>
                            </a:cubicBezTo>
                            <a:lnTo>
                              <a:pt x="3428" y="16697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8" name="Freihandform 257"/>
                      <p:cNvSpPr/>
                      <p:nvPr/>
                    </p:nvSpPr>
                    <p:spPr>
                      <a:xfrm>
                        <a:off x="5647072" y="4094118"/>
                        <a:ext cx="828451" cy="279099"/>
                      </a:xfrm>
                      <a:custGeom>
                        <a:avLst/>
                        <a:gdLst>
                          <a:gd name="connsiteX0" fmla="*/ 54014 w 828451"/>
                          <a:gd name="connsiteY0" fmla="*/ 151879 h 279099"/>
                          <a:gd name="connsiteX1" fmla="*/ 54014 w 828451"/>
                          <a:gd name="connsiteY1" fmla="*/ 151879 h 279099"/>
                          <a:gd name="connsiteX2" fmla="*/ 30160 w 828451"/>
                          <a:gd name="connsiteY2" fmla="*/ 263197 h 279099"/>
                          <a:gd name="connsiteX3" fmla="*/ 77868 w 828451"/>
                          <a:gd name="connsiteY3" fmla="*/ 279099 h 279099"/>
                          <a:gd name="connsiteX4" fmla="*/ 220992 w 828451"/>
                          <a:gd name="connsiteY4" fmla="*/ 271148 h 279099"/>
                          <a:gd name="connsiteX5" fmla="*/ 276651 w 828451"/>
                          <a:gd name="connsiteY5" fmla="*/ 255245 h 279099"/>
                          <a:gd name="connsiteX6" fmla="*/ 308456 w 828451"/>
                          <a:gd name="connsiteY6" fmla="*/ 247294 h 279099"/>
                          <a:gd name="connsiteX7" fmla="*/ 332310 w 828451"/>
                          <a:gd name="connsiteY7" fmla="*/ 231392 h 279099"/>
                          <a:gd name="connsiteX8" fmla="*/ 403872 w 828451"/>
                          <a:gd name="connsiteY8" fmla="*/ 207538 h 279099"/>
                          <a:gd name="connsiteX9" fmla="*/ 475433 w 828451"/>
                          <a:gd name="connsiteY9" fmla="*/ 183684 h 279099"/>
                          <a:gd name="connsiteX10" fmla="*/ 499287 w 828451"/>
                          <a:gd name="connsiteY10" fmla="*/ 175732 h 279099"/>
                          <a:gd name="connsiteX11" fmla="*/ 578800 w 828451"/>
                          <a:gd name="connsiteY11" fmla="*/ 167781 h 279099"/>
                          <a:gd name="connsiteX12" fmla="*/ 658313 w 828451"/>
                          <a:gd name="connsiteY12" fmla="*/ 151879 h 279099"/>
                          <a:gd name="connsiteX13" fmla="*/ 745778 w 828451"/>
                          <a:gd name="connsiteY13" fmla="*/ 143927 h 279099"/>
                          <a:gd name="connsiteX14" fmla="*/ 809388 w 828451"/>
                          <a:gd name="connsiteY14" fmla="*/ 120073 h 279099"/>
                          <a:gd name="connsiteX15" fmla="*/ 817339 w 828451"/>
                          <a:gd name="connsiteY15" fmla="*/ 96219 h 279099"/>
                          <a:gd name="connsiteX16" fmla="*/ 721924 w 828451"/>
                          <a:gd name="connsiteY16" fmla="*/ 80317 h 279099"/>
                          <a:gd name="connsiteX17" fmla="*/ 666265 w 828451"/>
                          <a:gd name="connsiteY17" fmla="*/ 56463 h 279099"/>
                          <a:gd name="connsiteX18" fmla="*/ 499287 w 828451"/>
                          <a:gd name="connsiteY18" fmla="*/ 40560 h 279099"/>
                          <a:gd name="connsiteX19" fmla="*/ 467482 w 828451"/>
                          <a:gd name="connsiteY19" fmla="*/ 48512 h 279099"/>
                          <a:gd name="connsiteX20" fmla="*/ 427726 w 828451"/>
                          <a:gd name="connsiteY20" fmla="*/ 56463 h 279099"/>
                          <a:gd name="connsiteX21" fmla="*/ 300505 w 828451"/>
                          <a:gd name="connsiteY21" fmla="*/ 80317 h 279099"/>
                          <a:gd name="connsiteX22" fmla="*/ 220992 w 828451"/>
                          <a:gd name="connsiteY22" fmla="*/ 96219 h 279099"/>
                          <a:gd name="connsiteX23" fmla="*/ 149430 w 828451"/>
                          <a:gd name="connsiteY23" fmla="*/ 120073 h 279099"/>
                          <a:gd name="connsiteX24" fmla="*/ 101722 w 828451"/>
                          <a:gd name="connsiteY24" fmla="*/ 135976 h 279099"/>
                          <a:gd name="connsiteX25" fmla="*/ 54014 w 828451"/>
                          <a:gd name="connsiteY25" fmla="*/ 151879 h 2790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28451" h="279099">
                            <a:moveTo>
                              <a:pt x="54014" y="151879"/>
                            </a:moveTo>
                            <a:lnTo>
                              <a:pt x="54014" y="151879"/>
                            </a:lnTo>
                            <a:cubicBezTo>
                              <a:pt x="41925" y="176057"/>
                              <a:pt x="0" y="228729"/>
                              <a:pt x="30160" y="263197"/>
                            </a:cubicBezTo>
                            <a:cubicBezTo>
                              <a:pt x="41198" y="275812"/>
                              <a:pt x="77868" y="279099"/>
                              <a:pt x="77868" y="279099"/>
                            </a:cubicBezTo>
                            <a:cubicBezTo>
                              <a:pt x="125576" y="276449"/>
                              <a:pt x="173407" y="275474"/>
                              <a:pt x="220992" y="271148"/>
                            </a:cubicBezTo>
                            <a:cubicBezTo>
                              <a:pt x="239227" y="269490"/>
                              <a:pt x="259074" y="260267"/>
                              <a:pt x="276651" y="255245"/>
                            </a:cubicBezTo>
                            <a:cubicBezTo>
                              <a:pt x="287158" y="252243"/>
                              <a:pt x="297854" y="249944"/>
                              <a:pt x="308456" y="247294"/>
                            </a:cubicBezTo>
                            <a:cubicBezTo>
                              <a:pt x="316407" y="241993"/>
                              <a:pt x="323577" y="235273"/>
                              <a:pt x="332310" y="231392"/>
                            </a:cubicBezTo>
                            <a:cubicBezTo>
                              <a:pt x="332325" y="231385"/>
                              <a:pt x="391937" y="211516"/>
                              <a:pt x="403872" y="207538"/>
                            </a:cubicBezTo>
                            <a:lnTo>
                              <a:pt x="475433" y="183684"/>
                            </a:lnTo>
                            <a:cubicBezTo>
                              <a:pt x="483384" y="181033"/>
                              <a:pt x="490947" y="176566"/>
                              <a:pt x="499287" y="175732"/>
                            </a:cubicBezTo>
                            <a:lnTo>
                              <a:pt x="578800" y="167781"/>
                            </a:lnTo>
                            <a:cubicBezTo>
                              <a:pt x="611563" y="159591"/>
                              <a:pt x="621488" y="156211"/>
                              <a:pt x="658313" y="151879"/>
                            </a:cubicBezTo>
                            <a:cubicBezTo>
                              <a:pt x="687388" y="148458"/>
                              <a:pt x="716623" y="146578"/>
                              <a:pt x="745778" y="143927"/>
                            </a:cubicBezTo>
                            <a:cubicBezTo>
                              <a:pt x="767330" y="139617"/>
                              <a:pt x="793788" y="139573"/>
                              <a:pt x="809388" y="120073"/>
                            </a:cubicBezTo>
                            <a:cubicBezTo>
                              <a:pt x="814624" y="113528"/>
                              <a:pt x="814689" y="104170"/>
                              <a:pt x="817339" y="96219"/>
                            </a:cubicBezTo>
                            <a:cubicBezTo>
                              <a:pt x="761416" y="77578"/>
                              <a:pt x="828451" y="98072"/>
                              <a:pt x="721924" y="80317"/>
                            </a:cubicBezTo>
                            <a:cubicBezTo>
                              <a:pt x="704378" y="77393"/>
                              <a:pt x="680744" y="63702"/>
                              <a:pt x="666265" y="56463"/>
                            </a:cubicBezTo>
                            <a:cubicBezTo>
                              <a:pt x="609802" y="0"/>
                              <a:pt x="648636" y="26983"/>
                              <a:pt x="499287" y="40560"/>
                            </a:cubicBezTo>
                            <a:cubicBezTo>
                              <a:pt x="488404" y="41549"/>
                              <a:pt x="478150" y="46141"/>
                              <a:pt x="467482" y="48512"/>
                            </a:cubicBezTo>
                            <a:cubicBezTo>
                              <a:pt x="454289" y="51444"/>
                              <a:pt x="441022" y="54046"/>
                              <a:pt x="427726" y="56463"/>
                            </a:cubicBezTo>
                            <a:cubicBezTo>
                              <a:pt x="395948" y="62241"/>
                              <a:pt x="324421" y="72345"/>
                              <a:pt x="300505" y="80317"/>
                            </a:cubicBezTo>
                            <a:cubicBezTo>
                              <a:pt x="258871" y="94194"/>
                              <a:pt x="284948" y="87083"/>
                              <a:pt x="220992" y="96219"/>
                            </a:cubicBezTo>
                            <a:lnTo>
                              <a:pt x="149430" y="120073"/>
                            </a:lnTo>
                            <a:lnTo>
                              <a:pt x="101722" y="135976"/>
                            </a:lnTo>
                            <a:lnTo>
                              <a:pt x="54014" y="151879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46" name="Freihandform 245"/>
                    <p:cNvSpPr/>
                    <p:nvPr/>
                  </p:nvSpPr>
                  <p:spPr>
                    <a:xfrm rot="1419719">
                      <a:off x="3881485" y="4673091"/>
                      <a:ext cx="855712" cy="406040"/>
                    </a:xfrm>
                    <a:custGeom>
                      <a:avLst/>
                      <a:gdLst>
                        <a:gd name="connsiteX0" fmla="*/ 28575 w 1092984"/>
                        <a:gd name="connsiteY0" fmla="*/ 171450 h 402817"/>
                        <a:gd name="connsiteX1" fmla="*/ 28575 w 1092984"/>
                        <a:gd name="connsiteY1" fmla="*/ 171450 h 402817"/>
                        <a:gd name="connsiteX2" fmla="*/ 76200 w 1092984"/>
                        <a:gd name="connsiteY2" fmla="*/ 104775 h 402817"/>
                        <a:gd name="connsiteX3" fmla="*/ 104775 w 1092984"/>
                        <a:gd name="connsiteY3" fmla="*/ 85725 h 402817"/>
                        <a:gd name="connsiteX4" fmla="*/ 123825 w 1092984"/>
                        <a:gd name="connsiteY4" fmla="*/ 57150 h 402817"/>
                        <a:gd name="connsiteX5" fmla="*/ 152400 w 1092984"/>
                        <a:gd name="connsiteY5" fmla="*/ 47625 h 402817"/>
                        <a:gd name="connsiteX6" fmla="*/ 180975 w 1092984"/>
                        <a:gd name="connsiteY6" fmla="*/ 28575 h 402817"/>
                        <a:gd name="connsiteX7" fmla="*/ 285750 w 1092984"/>
                        <a:gd name="connsiteY7" fmla="*/ 0 h 402817"/>
                        <a:gd name="connsiteX8" fmla="*/ 552450 w 1092984"/>
                        <a:gd name="connsiteY8" fmla="*/ 9525 h 402817"/>
                        <a:gd name="connsiteX9" fmla="*/ 657225 w 1092984"/>
                        <a:gd name="connsiteY9" fmla="*/ 28575 h 402817"/>
                        <a:gd name="connsiteX10" fmla="*/ 742950 w 1092984"/>
                        <a:gd name="connsiteY10" fmla="*/ 38100 h 402817"/>
                        <a:gd name="connsiteX11" fmla="*/ 838200 w 1092984"/>
                        <a:gd name="connsiteY11" fmla="*/ 57150 h 402817"/>
                        <a:gd name="connsiteX12" fmla="*/ 923925 w 1092984"/>
                        <a:gd name="connsiteY12" fmla="*/ 85725 h 402817"/>
                        <a:gd name="connsiteX13" fmla="*/ 962025 w 1092984"/>
                        <a:gd name="connsiteY13" fmla="*/ 123825 h 402817"/>
                        <a:gd name="connsiteX14" fmla="*/ 990600 w 1092984"/>
                        <a:gd name="connsiteY14" fmla="*/ 142875 h 402817"/>
                        <a:gd name="connsiteX15" fmla="*/ 1038225 w 1092984"/>
                        <a:gd name="connsiteY15" fmla="*/ 190500 h 402817"/>
                        <a:gd name="connsiteX16" fmla="*/ 1066800 w 1092984"/>
                        <a:gd name="connsiteY16" fmla="*/ 247650 h 402817"/>
                        <a:gd name="connsiteX17" fmla="*/ 1085850 w 1092984"/>
                        <a:gd name="connsiteY17" fmla="*/ 314325 h 402817"/>
                        <a:gd name="connsiteX18" fmla="*/ 1076325 w 1092984"/>
                        <a:gd name="connsiteY18" fmla="*/ 390525 h 402817"/>
                        <a:gd name="connsiteX19" fmla="*/ 1028700 w 1092984"/>
                        <a:gd name="connsiteY19" fmla="*/ 381000 h 402817"/>
                        <a:gd name="connsiteX20" fmla="*/ 971550 w 1092984"/>
                        <a:gd name="connsiteY20" fmla="*/ 333375 h 402817"/>
                        <a:gd name="connsiteX21" fmla="*/ 942975 w 1092984"/>
                        <a:gd name="connsiteY21" fmla="*/ 314325 h 402817"/>
                        <a:gd name="connsiteX22" fmla="*/ 914400 w 1092984"/>
                        <a:gd name="connsiteY22" fmla="*/ 285750 h 402817"/>
                        <a:gd name="connsiteX23" fmla="*/ 838200 w 1092984"/>
                        <a:gd name="connsiteY23" fmla="*/ 247650 h 402817"/>
                        <a:gd name="connsiteX24" fmla="*/ 800100 w 1092984"/>
                        <a:gd name="connsiteY24" fmla="*/ 228600 h 402817"/>
                        <a:gd name="connsiteX25" fmla="*/ 771525 w 1092984"/>
                        <a:gd name="connsiteY25" fmla="*/ 209550 h 402817"/>
                        <a:gd name="connsiteX26" fmla="*/ 685800 w 1092984"/>
                        <a:gd name="connsiteY26" fmla="*/ 180975 h 402817"/>
                        <a:gd name="connsiteX27" fmla="*/ 657225 w 1092984"/>
                        <a:gd name="connsiteY27" fmla="*/ 171450 h 402817"/>
                        <a:gd name="connsiteX28" fmla="*/ 628650 w 1092984"/>
                        <a:gd name="connsiteY28" fmla="*/ 161925 h 402817"/>
                        <a:gd name="connsiteX29" fmla="*/ 571500 w 1092984"/>
                        <a:gd name="connsiteY29" fmla="*/ 152400 h 402817"/>
                        <a:gd name="connsiteX30" fmla="*/ 542925 w 1092984"/>
                        <a:gd name="connsiteY30" fmla="*/ 142875 h 402817"/>
                        <a:gd name="connsiteX31" fmla="*/ 504825 w 1092984"/>
                        <a:gd name="connsiteY31" fmla="*/ 133350 h 402817"/>
                        <a:gd name="connsiteX32" fmla="*/ 266700 w 1092984"/>
                        <a:gd name="connsiteY32" fmla="*/ 152400 h 402817"/>
                        <a:gd name="connsiteX33" fmla="*/ 238125 w 1092984"/>
                        <a:gd name="connsiteY33" fmla="*/ 161925 h 402817"/>
                        <a:gd name="connsiteX34" fmla="*/ 180975 w 1092984"/>
                        <a:gd name="connsiteY34" fmla="*/ 200025 h 402817"/>
                        <a:gd name="connsiteX35" fmla="*/ 152400 w 1092984"/>
                        <a:gd name="connsiteY35" fmla="*/ 219075 h 402817"/>
                        <a:gd name="connsiteX36" fmla="*/ 123825 w 1092984"/>
                        <a:gd name="connsiteY36" fmla="*/ 238125 h 402817"/>
                        <a:gd name="connsiteX37" fmla="*/ 95250 w 1092984"/>
                        <a:gd name="connsiteY37" fmla="*/ 257175 h 402817"/>
                        <a:gd name="connsiteX38" fmla="*/ 9525 w 1092984"/>
                        <a:gd name="connsiteY38" fmla="*/ 247650 h 402817"/>
                        <a:gd name="connsiteX39" fmla="*/ 0 w 1092984"/>
                        <a:gd name="connsiteY39" fmla="*/ 219075 h 402817"/>
                        <a:gd name="connsiteX40" fmla="*/ 38100 w 1092984"/>
                        <a:gd name="connsiteY40" fmla="*/ 142875 h 402817"/>
                        <a:gd name="connsiteX41" fmla="*/ 28575 w 1092984"/>
                        <a:gd name="connsiteY41" fmla="*/ 171450 h 402817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657225 w 1092984"/>
                        <a:gd name="connsiteY9" fmla="*/ 33799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648072 w 1092984"/>
                        <a:gd name="connsiteY9" fmla="*/ 5224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576064 w 1092984"/>
                        <a:gd name="connsiteY9" fmla="*/ 9525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1092984" h="408041">
                          <a:moveTo>
                            <a:pt x="28575" y="176674"/>
                          </a:moveTo>
                          <a:lnTo>
                            <a:pt x="28575" y="176674"/>
                          </a:lnTo>
                          <a:cubicBezTo>
                            <a:pt x="44450" y="154449"/>
                            <a:pt x="58055" y="130413"/>
                            <a:pt x="76200" y="109999"/>
                          </a:cubicBezTo>
                          <a:cubicBezTo>
                            <a:pt x="83805" y="101443"/>
                            <a:pt x="96680" y="99044"/>
                            <a:pt x="104775" y="90949"/>
                          </a:cubicBezTo>
                          <a:cubicBezTo>
                            <a:pt x="112870" y="82854"/>
                            <a:pt x="114886" y="69525"/>
                            <a:pt x="123825" y="62374"/>
                          </a:cubicBezTo>
                          <a:cubicBezTo>
                            <a:pt x="131665" y="56102"/>
                            <a:pt x="143420" y="57339"/>
                            <a:pt x="152400" y="52849"/>
                          </a:cubicBezTo>
                          <a:cubicBezTo>
                            <a:pt x="162639" y="47729"/>
                            <a:pt x="170514" y="38448"/>
                            <a:pt x="180975" y="33799"/>
                          </a:cubicBezTo>
                          <a:cubicBezTo>
                            <a:pt x="220525" y="16221"/>
                            <a:pt x="245006" y="13373"/>
                            <a:pt x="285750" y="5224"/>
                          </a:cubicBezTo>
                          <a:cubicBezTo>
                            <a:pt x="374650" y="8399"/>
                            <a:pt x="415253" y="0"/>
                            <a:pt x="504056" y="5224"/>
                          </a:cubicBezTo>
                          <a:cubicBezTo>
                            <a:pt x="537334" y="7182"/>
                            <a:pt x="542899" y="4787"/>
                            <a:pt x="576064" y="9525"/>
                          </a:cubicBezTo>
                          <a:cubicBezTo>
                            <a:pt x="604526" y="13591"/>
                            <a:pt x="714375" y="40149"/>
                            <a:pt x="742950" y="43324"/>
                          </a:cubicBezTo>
                          <a:cubicBezTo>
                            <a:pt x="801634" y="62885"/>
                            <a:pt x="741885" y="44862"/>
                            <a:pt x="838200" y="62374"/>
                          </a:cubicBezTo>
                          <a:cubicBezTo>
                            <a:pt x="875798" y="69210"/>
                            <a:pt x="886466" y="75966"/>
                            <a:pt x="923925" y="90949"/>
                          </a:cubicBezTo>
                          <a:cubicBezTo>
                            <a:pt x="936625" y="103649"/>
                            <a:pt x="948388" y="117360"/>
                            <a:pt x="962025" y="129049"/>
                          </a:cubicBezTo>
                          <a:cubicBezTo>
                            <a:pt x="970717" y="136499"/>
                            <a:pt x="982505" y="140004"/>
                            <a:pt x="990600" y="148099"/>
                          </a:cubicBezTo>
                          <a:cubicBezTo>
                            <a:pt x="1054100" y="211599"/>
                            <a:pt x="962025" y="144924"/>
                            <a:pt x="1038225" y="195724"/>
                          </a:cubicBezTo>
                          <a:cubicBezTo>
                            <a:pt x="1062166" y="267548"/>
                            <a:pt x="1029871" y="179016"/>
                            <a:pt x="1066800" y="252874"/>
                          </a:cubicBezTo>
                          <a:cubicBezTo>
                            <a:pt x="1073632" y="266539"/>
                            <a:pt x="1082798" y="307342"/>
                            <a:pt x="1085850" y="319549"/>
                          </a:cubicBezTo>
                          <a:cubicBezTo>
                            <a:pt x="1082675" y="344949"/>
                            <a:pt x="1092984" y="376314"/>
                            <a:pt x="1076325" y="395749"/>
                          </a:cubicBezTo>
                          <a:cubicBezTo>
                            <a:pt x="1065789" y="408041"/>
                            <a:pt x="1043859" y="391908"/>
                            <a:pt x="1028700" y="386224"/>
                          </a:cubicBezTo>
                          <a:cubicBezTo>
                            <a:pt x="1002901" y="376550"/>
                            <a:pt x="991764" y="355444"/>
                            <a:pt x="971550" y="338599"/>
                          </a:cubicBezTo>
                          <a:cubicBezTo>
                            <a:pt x="962756" y="331270"/>
                            <a:pt x="951769" y="326878"/>
                            <a:pt x="942975" y="319549"/>
                          </a:cubicBezTo>
                          <a:cubicBezTo>
                            <a:pt x="932627" y="310925"/>
                            <a:pt x="925764" y="298206"/>
                            <a:pt x="914400" y="290974"/>
                          </a:cubicBezTo>
                          <a:cubicBezTo>
                            <a:pt x="890442" y="275728"/>
                            <a:pt x="863600" y="265574"/>
                            <a:pt x="838200" y="252874"/>
                          </a:cubicBezTo>
                          <a:cubicBezTo>
                            <a:pt x="825500" y="246524"/>
                            <a:pt x="811914" y="241700"/>
                            <a:pt x="800100" y="233824"/>
                          </a:cubicBezTo>
                          <a:cubicBezTo>
                            <a:pt x="790575" y="227474"/>
                            <a:pt x="782092" y="219177"/>
                            <a:pt x="771525" y="214774"/>
                          </a:cubicBezTo>
                          <a:cubicBezTo>
                            <a:pt x="743721" y="203189"/>
                            <a:pt x="714375" y="195724"/>
                            <a:pt x="685800" y="186199"/>
                          </a:cubicBezTo>
                          <a:lnTo>
                            <a:pt x="657225" y="176674"/>
                          </a:lnTo>
                          <a:cubicBezTo>
                            <a:pt x="647700" y="173499"/>
                            <a:pt x="638554" y="168800"/>
                            <a:pt x="628650" y="167149"/>
                          </a:cubicBezTo>
                          <a:cubicBezTo>
                            <a:pt x="609600" y="163974"/>
                            <a:pt x="590353" y="161814"/>
                            <a:pt x="571500" y="157624"/>
                          </a:cubicBezTo>
                          <a:cubicBezTo>
                            <a:pt x="561699" y="155446"/>
                            <a:pt x="552579" y="150857"/>
                            <a:pt x="542925" y="148099"/>
                          </a:cubicBezTo>
                          <a:cubicBezTo>
                            <a:pt x="530338" y="144503"/>
                            <a:pt x="517525" y="141749"/>
                            <a:pt x="504825" y="138574"/>
                          </a:cubicBezTo>
                          <a:cubicBezTo>
                            <a:pt x="370395" y="144975"/>
                            <a:pt x="354129" y="132644"/>
                            <a:pt x="266700" y="157624"/>
                          </a:cubicBezTo>
                          <a:cubicBezTo>
                            <a:pt x="257046" y="160382"/>
                            <a:pt x="246902" y="162273"/>
                            <a:pt x="238125" y="167149"/>
                          </a:cubicBezTo>
                          <a:cubicBezTo>
                            <a:pt x="218111" y="178268"/>
                            <a:pt x="200025" y="192549"/>
                            <a:pt x="180975" y="205249"/>
                          </a:cubicBezTo>
                          <a:lnTo>
                            <a:pt x="152400" y="224299"/>
                          </a:lnTo>
                          <a:lnTo>
                            <a:pt x="123825" y="243349"/>
                          </a:lnTo>
                          <a:lnTo>
                            <a:pt x="95250" y="262399"/>
                          </a:lnTo>
                          <a:cubicBezTo>
                            <a:pt x="66675" y="259224"/>
                            <a:pt x="36219" y="263552"/>
                            <a:pt x="9525" y="252874"/>
                          </a:cubicBezTo>
                          <a:cubicBezTo>
                            <a:pt x="203" y="249145"/>
                            <a:pt x="0" y="234339"/>
                            <a:pt x="0" y="224299"/>
                          </a:cubicBezTo>
                          <a:cubicBezTo>
                            <a:pt x="0" y="158136"/>
                            <a:pt x="217" y="176511"/>
                            <a:pt x="38100" y="148099"/>
                          </a:cubicBezTo>
                          <a:cubicBezTo>
                            <a:pt x="41692" y="145405"/>
                            <a:pt x="30162" y="171912"/>
                            <a:pt x="28575" y="176674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254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7" name="Freihandform 246"/>
                    <p:cNvSpPr/>
                    <p:nvPr/>
                  </p:nvSpPr>
                  <p:spPr>
                    <a:xfrm rot="12696516">
                      <a:off x="4341512" y="4295115"/>
                      <a:ext cx="400464" cy="276225"/>
                    </a:xfrm>
                    <a:custGeom>
                      <a:avLst/>
                      <a:gdLst>
                        <a:gd name="connsiteX0" fmla="*/ 0 w 400464"/>
                        <a:gd name="connsiteY0" fmla="*/ 247650 h 276225"/>
                        <a:gd name="connsiteX1" fmla="*/ 0 w 400464"/>
                        <a:gd name="connsiteY1" fmla="*/ 247650 h 276225"/>
                        <a:gd name="connsiteX2" fmla="*/ 28575 w 400464"/>
                        <a:gd name="connsiteY2" fmla="*/ 171450 h 276225"/>
                        <a:gd name="connsiteX3" fmla="*/ 76200 w 400464"/>
                        <a:gd name="connsiteY3" fmla="*/ 85725 h 276225"/>
                        <a:gd name="connsiteX4" fmla="*/ 133350 w 400464"/>
                        <a:gd name="connsiteY4" fmla="*/ 47625 h 276225"/>
                        <a:gd name="connsiteX5" fmla="*/ 219075 w 400464"/>
                        <a:gd name="connsiteY5" fmla="*/ 19050 h 276225"/>
                        <a:gd name="connsiteX6" fmla="*/ 247650 w 400464"/>
                        <a:gd name="connsiteY6" fmla="*/ 9525 h 276225"/>
                        <a:gd name="connsiteX7" fmla="*/ 276225 w 400464"/>
                        <a:gd name="connsiteY7" fmla="*/ 0 h 276225"/>
                        <a:gd name="connsiteX8" fmla="*/ 361950 w 400464"/>
                        <a:gd name="connsiteY8" fmla="*/ 9525 h 276225"/>
                        <a:gd name="connsiteX9" fmla="*/ 390525 w 400464"/>
                        <a:gd name="connsiteY9" fmla="*/ 19050 h 276225"/>
                        <a:gd name="connsiteX10" fmla="*/ 400050 w 400464"/>
                        <a:gd name="connsiteY10" fmla="*/ 47625 h 276225"/>
                        <a:gd name="connsiteX11" fmla="*/ 390525 w 400464"/>
                        <a:gd name="connsiteY11" fmla="*/ 85725 h 276225"/>
                        <a:gd name="connsiteX12" fmla="*/ 333375 w 400464"/>
                        <a:gd name="connsiteY12" fmla="*/ 104775 h 276225"/>
                        <a:gd name="connsiteX13" fmla="*/ 276225 w 400464"/>
                        <a:gd name="connsiteY13" fmla="*/ 133350 h 276225"/>
                        <a:gd name="connsiteX14" fmla="*/ 219075 w 400464"/>
                        <a:gd name="connsiteY14" fmla="*/ 152400 h 276225"/>
                        <a:gd name="connsiteX15" fmla="*/ 190500 w 400464"/>
                        <a:gd name="connsiteY15" fmla="*/ 171450 h 276225"/>
                        <a:gd name="connsiteX16" fmla="*/ 161925 w 400464"/>
                        <a:gd name="connsiteY16" fmla="*/ 180975 h 276225"/>
                        <a:gd name="connsiteX17" fmla="*/ 104775 w 400464"/>
                        <a:gd name="connsiteY17" fmla="*/ 219075 h 276225"/>
                        <a:gd name="connsiteX18" fmla="*/ 57150 w 400464"/>
                        <a:gd name="connsiteY18" fmla="*/ 276225 h 276225"/>
                        <a:gd name="connsiteX19" fmla="*/ 38100 w 400464"/>
                        <a:gd name="connsiteY19" fmla="*/ 247650 h 276225"/>
                        <a:gd name="connsiteX20" fmla="*/ 0 w 400464"/>
                        <a:gd name="connsiteY20" fmla="*/ 247650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00464" h="276225">
                          <a:moveTo>
                            <a:pt x="0" y="247650"/>
                          </a:moveTo>
                          <a:lnTo>
                            <a:pt x="0" y="247650"/>
                          </a:lnTo>
                          <a:cubicBezTo>
                            <a:pt x="9525" y="222250"/>
                            <a:pt x="19451" y="196997"/>
                            <a:pt x="28575" y="171450"/>
                          </a:cubicBezTo>
                          <a:cubicBezTo>
                            <a:pt x="47183" y="119347"/>
                            <a:pt x="36580" y="116541"/>
                            <a:pt x="76200" y="85725"/>
                          </a:cubicBezTo>
                          <a:cubicBezTo>
                            <a:pt x="94272" y="71669"/>
                            <a:pt x="111630" y="54865"/>
                            <a:pt x="133350" y="47625"/>
                          </a:cubicBezTo>
                          <a:lnTo>
                            <a:pt x="219075" y="19050"/>
                          </a:lnTo>
                          <a:lnTo>
                            <a:pt x="247650" y="9525"/>
                          </a:lnTo>
                          <a:lnTo>
                            <a:pt x="276225" y="0"/>
                          </a:lnTo>
                          <a:cubicBezTo>
                            <a:pt x="304800" y="3175"/>
                            <a:pt x="333590" y="4798"/>
                            <a:pt x="361950" y="9525"/>
                          </a:cubicBezTo>
                          <a:cubicBezTo>
                            <a:pt x="371854" y="11176"/>
                            <a:pt x="383425" y="11950"/>
                            <a:pt x="390525" y="19050"/>
                          </a:cubicBezTo>
                          <a:cubicBezTo>
                            <a:pt x="397625" y="26150"/>
                            <a:pt x="396875" y="38100"/>
                            <a:pt x="400050" y="47625"/>
                          </a:cubicBezTo>
                          <a:cubicBezTo>
                            <a:pt x="396875" y="60325"/>
                            <a:pt x="400464" y="77206"/>
                            <a:pt x="390525" y="85725"/>
                          </a:cubicBezTo>
                          <a:cubicBezTo>
                            <a:pt x="375279" y="98793"/>
                            <a:pt x="352425" y="98425"/>
                            <a:pt x="333375" y="104775"/>
                          </a:cubicBezTo>
                          <a:cubicBezTo>
                            <a:pt x="229162" y="139513"/>
                            <a:pt x="387012" y="84111"/>
                            <a:pt x="276225" y="133350"/>
                          </a:cubicBezTo>
                          <a:cubicBezTo>
                            <a:pt x="257875" y="141505"/>
                            <a:pt x="235783" y="141261"/>
                            <a:pt x="219075" y="152400"/>
                          </a:cubicBezTo>
                          <a:cubicBezTo>
                            <a:pt x="209550" y="158750"/>
                            <a:pt x="200739" y="166330"/>
                            <a:pt x="190500" y="171450"/>
                          </a:cubicBezTo>
                          <a:cubicBezTo>
                            <a:pt x="181520" y="175940"/>
                            <a:pt x="170702" y="176099"/>
                            <a:pt x="161925" y="180975"/>
                          </a:cubicBezTo>
                          <a:cubicBezTo>
                            <a:pt x="141911" y="192094"/>
                            <a:pt x="104775" y="219075"/>
                            <a:pt x="104775" y="219075"/>
                          </a:cubicBezTo>
                          <a:cubicBezTo>
                            <a:pt x="99028" y="227695"/>
                            <a:pt x="69373" y="276225"/>
                            <a:pt x="57150" y="276225"/>
                          </a:cubicBezTo>
                          <a:cubicBezTo>
                            <a:pt x="45702" y="276225"/>
                            <a:pt x="44450" y="257175"/>
                            <a:pt x="38100" y="247650"/>
                          </a:cubicBezTo>
                          <a:cubicBezTo>
                            <a:pt x="27035" y="203390"/>
                            <a:pt x="6350" y="247650"/>
                            <a:pt x="0" y="24765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" name="Freihandform 247"/>
                    <p:cNvSpPr/>
                    <p:nvPr/>
                  </p:nvSpPr>
                  <p:spPr>
                    <a:xfrm>
                      <a:off x="4605912" y="4354676"/>
                      <a:ext cx="695704" cy="891862"/>
                    </a:xfrm>
                    <a:custGeom>
                      <a:avLst/>
                      <a:gdLst>
                        <a:gd name="connsiteX0" fmla="*/ 379 w 695704"/>
                        <a:gd name="connsiteY0" fmla="*/ 352425 h 891862"/>
                        <a:gd name="connsiteX1" fmla="*/ 379 w 695704"/>
                        <a:gd name="connsiteY1" fmla="*/ 352425 h 891862"/>
                        <a:gd name="connsiteX2" fmla="*/ 28954 w 695704"/>
                        <a:gd name="connsiteY2" fmla="*/ 428625 h 891862"/>
                        <a:gd name="connsiteX3" fmla="*/ 38479 w 695704"/>
                        <a:gd name="connsiteY3" fmla="*/ 457200 h 891862"/>
                        <a:gd name="connsiteX4" fmla="*/ 57529 w 695704"/>
                        <a:gd name="connsiteY4" fmla="*/ 485775 h 891862"/>
                        <a:gd name="connsiteX5" fmla="*/ 76579 w 695704"/>
                        <a:gd name="connsiteY5" fmla="*/ 561975 h 891862"/>
                        <a:gd name="connsiteX6" fmla="*/ 86104 w 695704"/>
                        <a:gd name="connsiteY6" fmla="*/ 590550 h 891862"/>
                        <a:gd name="connsiteX7" fmla="*/ 105154 w 695704"/>
                        <a:gd name="connsiteY7" fmla="*/ 666750 h 891862"/>
                        <a:gd name="connsiteX8" fmla="*/ 114679 w 695704"/>
                        <a:gd name="connsiteY8" fmla="*/ 695325 h 891862"/>
                        <a:gd name="connsiteX9" fmla="*/ 152779 w 695704"/>
                        <a:gd name="connsiteY9" fmla="*/ 704850 h 891862"/>
                        <a:gd name="connsiteX10" fmla="*/ 181354 w 695704"/>
                        <a:gd name="connsiteY10" fmla="*/ 723900 h 891862"/>
                        <a:gd name="connsiteX11" fmla="*/ 228979 w 695704"/>
                        <a:gd name="connsiteY11" fmla="*/ 771525 h 891862"/>
                        <a:gd name="connsiteX12" fmla="*/ 257554 w 695704"/>
                        <a:gd name="connsiteY12" fmla="*/ 847725 h 891862"/>
                        <a:gd name="connsiteX13" fmla="*/ 352804 w 695704"/>
                        <a:gd name="connsiteY13" fmla="*/ 876300 h 891862"/>
                        <a:gd name="connsiteX14" fmla="*/ 400429 w 695704"/>
                        <a:gd name="connsiteY14" fmla="*/ 790575 h 891862"/>
                        <a:gd name="connsiteX15" fmla="*/ 419479 w 695704"/>
                        <a:gd name="connsiteY15" fmla="*/ 762000 h 891862"/>
                        <a:gd name="connsiteX16" fmla="*/ 429004 w 695704"/>
                        <a:gd name="connsiteY16" fmla="*/ 733425 h 891862"/>
                        <a:gd name="connsiteX17" fmla="*/ 486154 w 695704"/>
                        <a:gd name="connsiteY17" fmla="*/ 695325 h 891862"/>
                        <a:gd name="connsiteX18" fmla="*/ 505204 w 695704"/>
                        <a:gd name="connsiteY18" fmla="*/ 666750 h 891862"/>
                        <a:gd name="connsiteX19" fmla="*/ 457579 w 695704"/>
                        <a:gd name="connsiteY19" fmla="*/ 628650 h 891862"/>
                        <a:gd name="connsiteX20" fmla="*/ 381379 w 695704"/>
                        <a:gd name="connsiteY20" fmla="*/ 609600 h 891862"/>
                        <a:gd name="connsiteX21" fmla="*/ 371854 w 695704"/>
                        <a:gd name="connsiteY21" fmla="*/ 533400 h 891862"/>
                        <a:gd name="connsiteX22" fmla="*/ 400429 w 695704"/>
                        <a:gd name="connsiteY22" fmla="*/ 523875 h 891862"/>
                        <a:gd name="connsiteX23" fmla="*/ 429004 w 695704"/>
                        <a:gd name="connsiteY23" fmla="*/ 495300 h 891862"/>
                        <a:gd name="connsiteX24" fmla="*/ 486154 w 695704"/>
                        <a:gd name="connsiteY24" fmla="*/ 457200 h 891862"/>
                        <a:gd name="connsiteX25" fmla="*/ 495679 w 695704"/>
                        <a:gd name="connsiteY25" fmla="*/ 428625 h 891862"/>
                        <a:gd name="connsiteX26" fmla="*/ 505204 w 695704"/>
                        <a:gd name="connsiteY26" fmla="*/ 342900 h 891862"/>
                        <a:gd name="connsiteX27" fmla="*/ 457579 w 695704"/>
                        <a:gd name="connsiteY27" fmla="*/ 314325 h 891862"/>
                        <a:gd name="connsiteX28" fmla="*/ 467104 w 695704"/>
                        <a:gd name="connsiteY28" fmla="*/ 257175 h 891862"/>
                        <a:gd name="connsiteX29" fmla="*/ 495679 w 695704"/>
                        <a:gd name="connsiteY29" fmla="*/ 238125 h 891862"/>
                        <a:gd name="connsiteX30" fmla="*/ 695704 w 695704"/>
                        <a:gd name="connsiteY30" fmla="*/ 209550 h 891862"/>
                        <a:gd name="connsiteX31" fmla="*/ 686179 w 695704"/>
                        <a:gd name="connsiteY31" fmla="*/ 161925 h 891862"/>
                        <a:gd name="connsiteX32" fmla="*/ 638554 w 695704"/>
                        <a:gd name="connsiteY32" fmla="*/ 123825 h 891862"/>
                        <a:gd name="connsiteX33" fmla="*/ 400429 w 695704"/>
                        <a:gd name="connsiteY33" fmla="*/ 114300 h 891862"/>
                        <a:gd name="connsiteX34" fmla="*/ 276604 w 695704"/>
                        <a:gd name="connsiteY34" fmla="*/ 85725 h 891862"/>
                        <a:gd name="connsiteX35" fmla="*/ 267079 w 695704"/>
                        <a:gd name="connsiteY35" fmla="*/ 57150 h 891862"/>
                        <a:gd name="connsiteX36" fmla="*/ 238504 w 695704"/>
                        <a:gd name="connsiteY36" fmla="*/ 38100 h 891862"/>
                        <a:gd name="connsiteX37" fmla="*/ 190879 w 695704"/>
                        <a:gd name="connsiteY37" fmla="*/ 0 h 891862"/>
                        <a:gd name="connsiteX38" fmla="*/ 162304 w 695704"/>
                        <a:gd name="connsiteY38" fmla="*/ 9525 h 891862"/>
                        <a:gd name="connsiteX39" fmla="*/ 143254 w 695704"/>
                        <a:gd name="connsiteY39" fmla="*/ 161925 h 891862"/>
                        <a:gd name="connsiteX40" fmla="*/ 114679 w 695704"/>
                        <a:gd name="connsiteY40" fmla="*/ 238125 h 891862"/>
                        <a:gd name="connsiteX41" fmla="*/ 105154 w 695704"/>
                        <a:gd name="connsiteY41" fmla="*/ 266700 h 891862"/>
                        <a:gd name="connsiteX42" fmla="*/ 9904 w 695704"/>
                        <a:gd name="connsiteY42" fmla="*/ 219075 h 891862"/>
                        <a:gd name="connsiteX43" fmla="*/ 379 w 695704"/>
                        <a:gd name="connsiteY43" fmla="*/ 247650 h 891862"/>
                        <a:gd name="connsiteX44" fmla="*/ 19429 w 695704"/>
                        <a:gd name="connsiteY44" fmla="*/ 361950 h 891862"/>
                        <a:gd name="connsiteX45" fmla="*/ 379 w 695704"/>
                        <a:gd name="connsiteY45" fmla="*/ 352425 h 891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695704" h="891862">
                          <a:moveTo>
                            <a:pt x="379" y="352425"/>
                          </a:moveTo>
                          <a:lnTo>
                            <a:pt x="379" y="352425"/>
                          </a:lnTo>
                          <a:cubicBezTo>
                            <a:pt x="9904" y="377825"/>
                            <a:pt x="19683" y="403131"/>
                            <a:pt x="28954" y="428625"/>
                          </a:cubicBezTo>
                          <a:cubicBezTo>
                            <a:pt x="32385" y="438061"/>
                            <a:pt x="33989" y="448220"/>
                            <a:pt x="38479" y="457200"/>
                          </a:cubicBezTo>
                          <a:cubicBezTo>
                            <a:pt x="43599" y="467439"/>
                            <a:pt x="52409" y="475536"/>
                            <a:pt x="57529" y="485775"/>
                          </a:cubicBezTo>
                          <a:cubicBezTo>
                            <a:pt x="68415" y="507548"/>
                            <a:pt x="71145" y="540238"/>
                            <a:pt x="76579" y="561975"/>
                          </a:cubicBezTo>
                          <a:cubicBezTo>
                            <a:pt x="79014" y="571715"/>
                            <a:pt x="83462" y="580864"/>
                            <a:pt x="86104" y="590550"/>
                          </a:cubicBezTo>
                          <a:cubicBezTo>
                            <a:pt x="92993" y="615809"/>
                            <a:pt x="96875" y="641912"/>
                            <a:pt x="105154" y="666750"/>
                          </a:cubicBezTo>
                          <a:cubicBezTo>
                            <a:pt x="108329" y="676275"/>
                            <a:pt x="106839" y="689053"/>
                            <a:pt x="114679" y="695325"/>
                          </a:cubicBezTo>
                          <a:cubicBezTo>
                            <a:pt x="124901" y="703503"/>
                            <a:pt x="140079" y="701675"/>
                            <a:pt x="152779" y="704850"/>
                          </a:cubicBezTo>
                          <a:cubicBezTo>
                            <a:pt x="162304" y="711200"/>
                            <a:pt x="173259" y="715805"/>
                            <a:pt x="181354" y="723900"/>
                          </a:cubicBezTo>
                          <a:cubicBezTo>
                            <a:pt x="244854" y="787400"/>
                            <a:pt x="152779" y="720725"/>
                            <a:pt x="228979" y="771525"/>
                          </a:cubicBezTo>
                          <a:cubicBezTo>
                            <a:pt x="232821" y="790735"/>
                            <a:pt x="235130" y="833710"/>
                            <a:pt x="257554" y="847725"/>
                          </a:cubicBezTo>
                          <a:cubicBezTo>
                            <a:pt x="273014" y="857387"/>
                            <a:pt x="330498" y="870724"/>
                            <a:pt x="352804" y="876300"/>
                          </a:cubicBezTo>
                          <a:cubicBezTo>
                            <a:pt x="423873" y="852610"/>
                            <a:pt x="332904" y="891862"/>
                            <a:pt x="400429" y="790575"/>
                          </a:cubicBezTo>
                          <a:cubicBezTo>
                            <a:pt x="406779" y="781050"/>
                            <a:pt x="414359" y="772239"/>
                            <a:pt x="419479" y="762000"/>
                          </a:cubicBezTo>
                          <a:cubicBezTo>
                            <a:pt x="423969" y="753020"/>
                            <a:pt x="421904" y="740525"/>
                            <a:pt x="429004" y="733425"/>
                          </a:cubicBezTo>
                          <a:cubicBezTo>
                            <a:pt x="445193" y="717236"/>
                            <a:pt x="486154" y="695325"/>
                            <a:pt x="486154" y="695325"/>
                          </a:cubicBezTo>
                          <a:cubicBezTo>
                            <a:pt x="492504" y="685800"/>
                            <a:pt x="503322" y="678042"/>
                            <a:pt x="505204" y="666750"/>
                          </a:cubicBezTo>
                          <a:cubicBezTo>
                            <a:pt x="511141" y="631131"/>
                            <a:pt x="479863" y="633602"/>
                            <a:pt x="457579" y="628650"/>
                          </a:cubicBezTo>
                          <a:cubicBezTo>
                            <a:pt x="388615" y="613325"/>
                            <a:pt x="432441" y="626621"/>
                            <a:pt x="381379" y="609600"/>
                          </a:cubicBezTo>
                          <a:cubicBezTo>
                            <a:pt x="363059" y="582119"/>
                            <a:pt x="346352" y="571653"/>
                            <a:pt x="371854" y="533400"/>
                          </a:cubicBezTo>
                          <a:cubicBezTo>
                            <a:pt x="377423" y="525046"/>
                            <a:pt x="390904" y="527050"/>
                            <a:pt x="400429" y="523875"/>
                          </a:cubicBezTo>
                          <a:cubicBezTo>
                            <a:pt x="409954" y="514350"/>
                            <a:pt x="418371" y="503570"/>
                            <a:pt x="429004" y="495300"/>
                          </a:cubicBezTo>
                          <a:cubicBezTo>
                            <a:pt x="447076" y="481244"/>
                            <a:pt x="486154" y="457200"/>
                            <a:pt x="486154" y="457200"/>
                          </a:cubicBezTo>
                          <a:cubicBezTo>
                            <a:pt x="489329" y="447675"/>
                            <a:pt x="491189" y="437605"/>
                            <a:pt x="495679" y="428625"/>
                          </a:cubicBezTo>
                          <a:cubicBezTo>
                            <a:pt x="512497" y="394990"/>
                            <a:pt x="538450" y="392769"/>
                            <a:pt x="505204" y="342900"/>
                          </a:cubicBezTo>
                          <a:cubicBezTo>
                            <a:pt x="494935" y="327496"/>
                            <a:pt x="473454" y="323850"/>
                            <a:pt x="457579" y="314325"/>
                          </a:cubicBezTo>
                          <a:cubicBezTo>
                            <a:pt x="460754" y="295275"/>
                            <a:pt x="458467" y="274449"/>
                            <a:pt x="467104" y="257175"/>
                          </a:cubicBezTo>
                          <a:cubicBezTo>
                            <a:pt x="472224" y="246936"/>
                            <a:pt x="485218" y="242774"/>
                            <a:pt x="495679" y="238125"/>
                          </a:cubicBezTo>
                          <a:cubicBezTo>
                            <a:pt x="567983" y="205990"/>
                            <a:pt x="604404" y="215637"/>
                            <a:pt x="695704" y="209550"/>
                          </a:cubicBezTo>
                          <a:cubicBezTo>
                            <a:pt x="692529" y="193675"/>
                            <a:pt x="691863" y="177084"/>
                            <a:pt x="686179" y="161925"/>
                          </a:cubicBezTo>
                          <a:cubicBezTo>
                            <a:pt x="677165" y="137887"/>
                            <a:pt x="664303" y="125664"/>
                            <a:pt x="638554" y="123825"/>
                          </a:cubicBezTo>
                          <a:cubicBezTo>
                            <a:pt x="559317" y="118165"/>
                            <a:pt x="479804" y="117475"/>
                            <a:pt x="400429" y="114300"/>
                          </a:cubicBezTo>
                          <a:cubicBezTo>
                            <a:pt x="312019" y="55360"/>
                            <a:pt x="476022" y="158241"/>
                            <a:pt x="276604" y="85725"/>
                          </a:cubicBezTo>
                          <a:cubicBezTo>
                            <a:pt x="267168" y="82294"/>
                            <a:pt x="273351" y="64990"/>
                            <a:pt x="267079" y="57150"/>
                          </a:cubicBezTo>
                          <a:cubicBezTo>
                            <a:pt x="259928" y="48211"/>
                            <a:pt x="248029" y="44450"/>
                            <a:pt x="238504" y="38100"/>
                          </a:cubicBezTo>
                          <a:cubicBezTo>
                            <a:pt x="223876" y="16159"/>
                            <a:pt x="221551" y="0"/>
                            <a:pt x="190879" y="0"/>
                          </a:cubicBezTo>
                          <a:cubicBezTo>
                            <a:pt x="180839" y="0"/>
                            <a:pt x="171829" y="6350"/>
                            <a:pt x="162304" y="9525"/>
                          </a:cubicBezTo>
                          <a:cubicBezTo>
                            <a:pt x="137645" y="83501"/>
                            <a:pt x="161972" y="2820"/>
                            <a:pt x="143254" y="161925"/>
                          </a:cubicBezTo>
                          <a:cubicBezTo>
                            <a:pt x="138508" y="202268"/>
                            <a:pt x="130665" y="200825"/>
                            <a:pt x="114679" y="238125"/>
                          </a:cubicBezTo>
                          <a:cubicBezTo>
                            <a:pt x="110724" y="247353"/>
                            <a:pt x="108329" y="257175"/>
                            <a:pt x="105154" y="266700"/>
                          </a:cubicBezTo>
                          <a:cubicBezTo>
                            <a:pt x="94739" y="260451"/>
                            <a:pt x="26812" y="216257"/>
                            <a:pt x="9904" y="219075"/>
                          </a:cubicBezTo>
                          <a:cubicBezTo>
                            <a:pt x="0" y="220726"/>
                            <a:pt x="3554" y="238125"/>
                            <a:pt x="379" y="247650"/>
                          </a:cubicBezTo>
                          <a:cubicBezTo>
                            <a:pt x="1320" y="256119"/>
                            <a:pt x="4197" y="336563"/>
                            <a:pt x="19429" y="361950"/>
                          </a:cubicBezTo>
                          <a:cubicBezTo>
                            <a:pt x="24049" y="369651"/>
                            <a:pt x="3554" y="354012"/>
                            <a:pt x="379" y="352425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9" name="Gruppieren 57"/>
                    <p:cNvGrpSpPr/>
                    <p:nvPr/>
                  </p:nvGrpSpPr>
                  <p:grpSpPr>
                    <a:xfrm rot="9814060">
                      <a:off x="4448365" y="3518977"/>
                      <a:ext cx="1325751" cy="739544"/>
                      <a:chOff x="7106643" y="3721138"/>
                      <a:chExt cx="1325751" cy="739544"/>
                    </a:xfrm>
                  </p:grpSpPr>
                  <p:sp>
                    <p:nvSpPr>
                      <p:cNvPr id="254" name="Freihandform 253"/>
                      <p:cNvSpPr/>
                      <p:nvPr/>
                    </p:nvSpPr>
                    <p:spPr>
                      <a:xfrm>
                        <a:off x="7422089" y="3856383"/>
                        <a:ext cx="995743" cy="604299"/>
                      </a:xfrm>
                      <a:custGeom>
                        <a:avLst/>
                        <a:gdLst>
                          <a:gd name="connsiteX0" fmla="*/ 219114 w 995743"/>
                          <a:gd name="connsiteY0" fmla="*/ 357808 h 604299"/>
                          <a:gd name="connsiteX1" fmla="*/ 219114 w 995743"/>
                          <a:gd name="connsiteY1" fmla="*/ 357808 h 604299"/>
                          <a:gd name="connsiteX2" fmla="*/ 298628 w 995743"/>
                          <a:gd name="connsiteY2" fmla="*/ 302149 h 604299"/>
                          <a:gd name="connsiteX3" fmla="*/ 314530 w 995743"/>
                          <a:gd name="connsiteY3" fmla="*/ 278295 h 604299"/>
                          <a:gd name="connsiteX4" fmla="*/ 346335 w 995743"/>
                          <a:gd name="connsiteY4" fmla="*/ 270344 h 604299"/>
                          <a:gd name="connsiteX5" fmla="*/ 386092 w 995743"/>
                          <a:gd name="connsiteY5" fmla="*/ 238539 h 604299"/>
                          <a:gd name="connsiteX6" fmla="*/ 433800 w 995743"/>
                          <a:gd name="connsiteY6" fmla="*/ 206734 h 604299"/>
                          <a:gd name="connsiteX7" fmla="*/ 449702 w 995743"/>
                          <a:gd name="connsiteY7" fmla="*/ 182880 h 604299"/>
                          <a:gd name="connsiteX8" fmla="*/ 521264 w 995743"/>
                          <a:gd name="connsiteY8" fmla="*/ 135172 h 604299"/>
                          <a:gd name="connsiteX9" fmla="*/ 568972 w 995743"/>
                          <a:gd name="connsiteY9" fmla="*/ 103367 h 604299"/>
                          <a:gd name="connsiteX10" fmla="*/ 640534 w 995743"/>
                          <a:gd name="connsiteY10" fmla="*/ 79513 h 604299"/>
                          <a:gd name="connsiteX11" fmla="*/ 664388 w 995743"/>
                          <a:gd name="connsiteY11" fmla="*/ 71561 h 604299"/>
                          <a:gd name="connsiteX12" fmla="*/ 688241 w 995743"/>
                          <a:gd name="connsiteY12" fmla="*/ 55659 h 604299"/>
                          <a:gd name="connsiteX13" fmla="*/ 759803 w 995743"/>
                          <a:gd name="connsiteY13" fmla="*/ 31805 h 604299"/>
                          <a:gd name="connsiteX14" fmla="*/ 807511 w 995743"/>
                          <a:gd name="connsiteY14" fmla="*/ 15902 h 604299"/>
                          <a:gd name="connsiteX15" fmla="*/ 831365 w 995743"/>
                          <a:gd name="connsiteY15" fmla="*/ 7951 h 604299"/>
                          <a:gd name="connsiteX16" fmla="*/ 871121 w 995743"/>
                          <a:gd name="connsiteY16" fmla="*/ 0 h 604299"/>
                          <a:gd name="connsiteX17" fmla="*/ 966537 w 995743"/>
                          <a:gd name="connsiteY17" fmla="*/ 23854 h 604299"/>
                          <a:gd name="connsiteX18" fmla="*/ 982440 w 995743"/>
                          <a:gd name="connsiteY18" fmla="*/ 47707 h 604299"/>
                          <a:gd name="connsiteX19" fmla="*/ 982440 w 995743"/>
                          <a:gd name="connsiteY19" fmla="*/ 135172 h 604299"/>
                          <a:gd name="connsiteX20" fmla="*/ 966537 w 995743"/>
                          <a:gd name="connsiteY20" fmla="*/ 182880 h 604299"/>
                          <a:gd name="connsiteX21" fmla="*/ 974488 w 995743"/>
                          <a:gd name="connsiteY21" fmla="*/ 214685 h 604299"/>
                          <a:gd name="connsiteX22" fmla="*/ 966537 w 995743"/>
                          <a:gd name="connsiteY22" fmla="*/ 254441 h 604299"/>
                          <a:gd name="connsiteX23" fmla="*/ 942683 w 995743"/>
                          <a:gd name="connsiteY23" fmla="*/ 270344 h 604299"/>
                          <a:gd name="connsiteX24" fmla="*/ 847268 w 995743"/>
                          <a:gd name="connsiteY24" fmla="*/ 294198 h 604299"/>
                          <a:gd name="connsiteX25" fmla="*/ 815462 w 995743"/>
                          <a:gd name="connsiteY25" fmla="*/ 302149 h 604299"/>
                          <a:gd name="connsiteX26" fmla="*/ 704144 w 995743"/>
                          <a:gd name="connsiteY26" fmla="*/ 318052 h 604299"/>
                          <a:gd name="connsiteX27" fmla="*/ 616680 w 995743"/>
                          <a:gd name="connsiteY27" fmla="*/ 333954 h 604299"/>
                          <a:gd name="connsiteX28" fmla="*/ 553069 w 995743"/>
                          <a:gd name="connsiteY28" fmla="*/ 349857 h 604299"/>
                          <a:gd name="connsiteX29" fmla="*/ 529215 w 995743"/>
                          <a:gd name="connsiteY29" fmla="*/ 357808 h 604299"/>
                          <a:gd name="connsiteX30" fmla="*/ 505361 w 995743"/>
                          <a:gd name="connsiteY30" fmla="*/ 373711 h 604299"/>
                          <a:gd name="connsiteX31" fmla="*/ 489459 w 995743"/>
                          <a:gd name="connsiteY31" fmla="*/ 397565 h 604299"/>
                          <a:gd name="connsiteX32" fmla="*/ 441751 w 995743"/>
                          <a:gd name="connsiteY32" fmla="*/ 429370 h 604299"/>
                          <a:gd name="connsiteX33" fmla="*/ 417897 w 995743"/>
                          <a:gd name="connsiteY33" fmla="*/ 485029 h 604299"/>
                          <a:gd name="connsiteX34" fmla="*/ 386092 w 995743"/>
                          <a:gd name="connsiteY34" fmla="*/ 532737 h 604299"/>
                          <a:gd name="connsiteX35" fmla="*/ 362238 w 995743"/>
                          <a:gd name="connsiteY35" fmla="*/ 540688 h 604299"/>
                          <a:gd name="connsiteX36" fmla="*/ 338384 w 995743"/>
                          <a:gd name="connsiteY36" fmla="*/ 556591 h 604299"/>
                          <a:gd name="connsiteX37" fmla="*/ 306579 w 995743"/>
                          <a:gd name="connsiteY37" fmla="*/ 580445 h 604299"/>
                          <a:gd name="connsiteX38" fmla="*/ 227066 w 995743"/>
                          <a:gd name="connsiteY38" fmla="*/ 604299 h 604299"/>
                          <a:gd name="connsiteX39" fmla="*/ 28283 w 995743"/>
                          <a:gd name="connsiteY39" fmla="*/ 596347 h 604299"/>
                          <a:gd name="connsiteX40" fmla="*/ 4429 w 995743"/>
                          <a:gd name="connsiteY40" fmla="*/ 588396 h 604299"/>
                          <a:gd name="connsiteX41" fmla="*/ 12381 w 995743"/>
                          <a:gd name="connsiteY41" fmla="*/ 540688 h 604299"/>
                          <a:gd name="connsiteX42" fmla="*/ 60088 w 995743"/>
                          <a:gd name="connsiteY42" fmla="*/ 524786 h 604299"/>
                          <a:gd name="connsiteX43" fmla="*/ 83942 w 995743"/>
                          <a:gd name="connsiteY43" fmla="*/ 508883 h 604299"/>
                          <a:gd name="connsiteX44" fmla="*/ 99845 w 995743"/>
                          <a:gd name="connsiteY44" fmla="*/ 485029 h 604299"/>
                          <a:gd name="connsiteX45" fmla="*/ 147553 w 995743"/>
                          <a:gd name="connsiteY45" fmla="*/ 469127 h 604299"/>
                          <a:gd name="connsiteX46" fmla="*/ 203212 w 995743"/>
                          <a:gd name="connsiteY46" fmla="*/ 453224 h 604299"/>
                          <a:gd name="connsiteX47" fmla="*/ 266822 w 995743"/>
                          <a:gd name="connsiteY47" fmla="*/ 437321 h 604299"/>
                          <a:gd name="connsiteX48" fmla="*/ 282725 w 995743"/>
                          <a:gd name="connsiteY48" fmla="*/ 413467 h 604299"/>
                          <a:gd name="connsiteX49" fmla="*/ 258871 w 995743"/>
                          <a:gd name="connsiteY49" fmla="*/ 405516 h 604299"/>
                          <a:gd name="connsiteX50" fmla="*/ 211163 w 995743"/>
                          <a:gd name="connsiteY50" fmla="*/ 397565 h 604299"/>
                          <a:gd name="connsiteX51" fmla="*/ 219114 w 995743"/>
                          <a:gd name="connsiteY51" fmla="*/ 365760 h 604299"/>
                          <a:gd name="connsiteX52" fmla="*/ 242968 w 995743"/>
                          <a:gd name="connsiteY52" fmla="*/ 357808 h 604299"/>
                          <a:gd name="connsiteX53" fmla="*/ 219114 w 995743"/>
                          <a:gd name="connsiteY53" fmla="*/ 357808 h 604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995743" h="604299">
                            <a:moveTo>
                              <a:pt x="219114" y="357808"/>
                            </a:moveTo>
                            <a:lnTo>
                              <a:pt x="219114" y="357808"/>
                            </a:lnTo>
                            <a:cubicBezTo>
                              <a:pt x="245619" y="339255"/>
                              <a:pt x="280682" y="329069"/>
                              <a:pt x="298628" y="302149"/>
                            </a:cubicBezTo>
                            <a:cubicBezTo>
                              <a:pt x="303929" y="294198"/>
                              <a:pt x="306579" y="283596"/>
                              <a:pt x="314530" y="278295"/>
                            </a:cubicBezTo>
                            <a:cubicBezTo>
                              <a:pt x="323623" y="272233"/>
                              <a:pt x="335733" y="272994"/>
                              <a:pt x="346335" y="270344"/>
                            </a:cubicBezTo>
                            <a:cubicBezTo>
                              <a:pt x="381902" y="216995"/>
                              <a:pt x="340003" y="269264"/>
                              <a:pt x="386092" y="238539"/>
                            </a:cubicBezTo>
                            <a:cubicBezTo>
                              <a:pt x="445653" y="198832"/>
                              <a:pt x="377081" y="225640"/>
                              <a:pt x="433800" y="206734"/>
                            </a:cubicBezTo>
                            <a:cubicBezTo>
                              <a:pt x="439101" y="198783"/>
                              <a:pt x="442510" y="189173"/>
                              <a:pt x="449702" y="182880"/>
                            </a:cubicBezTo>
                            <a:cubicBezTo>
                              <a:pt x="449716" y="182868"/>
                              <a:pt x="509329" y="143128"/>
                              <a:pt x="521264" y="135172"/>
                            </a:cubicBezTo>
                            <a:lnTo>
                              <a:pt x="568972" y="103367"/>
                            </a:lnTo>
                            <a:lnTo>
                              <a:pt x="640534" y="79513"/>
                            </a:lnTo>
                            <a:cubicBezTo>
                              <a:pt x="648485" y="76862"/>
                              <a:pt x="657414" y="76210"/>
                              <a:pt x="664388" y="71561"/>
                            </a:cubicBezTo>
                            <a:cubicBezTo>
                              <a:pt x="672339" y="66260"/>
                              <a:pt x="679509" y="59540"/>
                              <a:pt x="688241" y="55659"/>
                            </a:cubicBezTo>
                            <a:cubicBezTo>
                              <a:pt x="688251" y="55654"/>
                              <a:pt x="747870" y="35782"/>
                              <a:pt x="759803" y="31805"/>
                            </a:cubicBezTo>
                            <a:lnTo>
                              <a:pt x="807511" y="15902"/>
                            </a:lnTo>
                            <a:cubicBezTo>
                              <a:pt x="815462" y="13252"/>
                              <a:pt x="823146" y="9595"/>
                              <a:pt x="831365" y="7951"/>
                            </a:cubicBezTo>
                            <a:lnTo>
                              <a:pt x="871121" y="0"/>
                            </a:lnTo>
                            <a:cubicBezTo>
                              <a:pt x="903300" y="4022"/>
                              <a:pt x="939579" y="1389"/>
                              <a:pt x="966537" y="23854"/>
                            </a:cubicBezTo>
                            <a:cubicBezTo>
                              <a:pt x="973878" y="29972"/>
                              <a:pt x="977139" y="39756"/>
                              <a:pt x="982440" y="47707"/>
                            </a:cubicBezTo>
                            <a:cubicBezTo>
                              <a:pt x="990553" y="104504"/>
                              <a:pt x="995743" y="90830"/>
                              <a:pt x="982440" y="135172"/>
                            </a:cubicBezTo>
                            <a:cubicBezTo>
                              <a:pt x="977623" y="151228"/>
                              <a:pt x="966537" y="182880"/>
                              <a:pt x="966537" y="182880"/>
                            </a:cubicBezTo>
                            <a:cubicBezTo>
                              <a:pt x="969187" y="193482"/>
                              <a:pt x="974488" y="203757"/>
                              <a:pt x="974488" y="214685"/>
                            </a:cubicBezTo>
                            <a:cubicBezTo>
                              <a:pt x="974488" y="228199"/>
                              <a:pt x="973242" y="242707"/>
                              <a:pt x="966537" y="254441"/>
                            </a:cubicBezTo>
                            <a:cubicBezTo>
                              <a:pt x="961796" y="262738"/>
                              <a:pt x="951416" y="266463"/>
                              <a:pt x="942683" y="270344"/>
                            </a:cubicBezTo>
                            <a:cubicBezTo>
                              <a:pt x="899210" y="289666"/>
                              <a:pt x="892728" y="285106"/>
                              <a:pt x="847268" y="294198"/>
                            </a:cubicBezTo>
                            <a:cubicBezTo>
                              <a:pt x="836552" y="296341"/>
                              <a:pt x="826178" y="300006"/>
                              <a:pt x="815462" y="302149"/>
                            </a:cubicBezTo>
                            <a:cubicBezTo>
                              <a:pt x="768042" y="311633"/>
                              <a:pt x="755433" y="310725"/>
                              <a:pt x="704144" y="318052"/>
                            </a:cubicBezTo>
                            <a:cubicBezTo>
                              <a:pt x="682835" y="321096"/>
                              <a:pt x="638941" y="328817"/>
                              <a:pt x="616680" y="333954"/>
                            </a:cubicBezTo>
                            <a:cubicBezTo>
                              <a:pt x="595383" y="338869"/>
                              <a:pt x="573804" y="342946"/>
                              <a:pt x="553069" y="349857"/>
                            </a:cubicBezTo>
                            <a:lnTo>
                              <a:pt x="529215" y="357808"/>
                            </a:lnTo>
                            <a:cubicBezTo>
                              <a:pt x="521264" y="363109"/>
                              <a:pt x="512118" y="366954"/>
                              <a:pt x="505361" y="373711"/>
                            </a:cubicBezTo>
                            <a:cubicBezTo>
                              <a:pt x="498604" y="380468"/>
                              <a:pt x="496651" y="391272"/>
                              <a:pt x="489459" y="397565"/>
                            </a:cubicBezTo>
                            <a:cubicBezTo>
                              <a:pt x="475075" y="410151"/>
                              <a:pt x="441751" y="429370"/>
                              <a:pt x="441751" y="429370"/>
                            </a:cubicBezTo>
                            <a:cubicBezTo>
                              <a:pt x="433525" y="454050"/>
                              <a:pt x="432637" y="460463"/>
                              <a:pt x="417897" y="485029"/>
                            </a:cubicBezTo>
                            <a:cubicBezTo>
                              <a:pt x="408064" y="501418"/>
                              <a:pt x="404224" y="526693"/>
                              <a:pt x="386092" y="532737"/>
                            </a:cubicBezTo>
                            <a:lnTo>
                              <a:pt x="362238" y="540688"/>
                            </a:lnTo>
                            <a:cubicBezTo>
                              <a:pt x="354287" y="545989"/>
                              <a:pt x="346160" y="551036"/>
                              <a:pt x="338384" y="556591"/>
                            </a:cubicBezTo>
                            <a:cubicBezTo>
                              <a:pt x="327600" y="564294"/>
                              <a:pt x="318432" y="574519"/>
                              <a:pt x="306579" y="580445"/>
                            </a:cubicBezTo>
                            <a:cubicBezTo>
                              <a:pt x="287227" y="590121"/>
                              <a:pt x="249889" y="598593"/>
                              <a:pt x="227066" y="604299"/>
                            </a:cubicBezTo>
                            <a:cubicBezTo>
                              <a:pt x="160805" y="601648"/>
                              <a:pt x="94428" y="601072"/>
                              <a:pt x="28283" y="596347"/>
                            </a:cubicBezTo>
                            <a:cubicBezTo>
                              <a:pt x="19923" y="595750"/>
                              <a:pt x="6731" y="596455"/>
                              <a:pt x="4429" y="588396"/>
                            </a:cubicBezTo>
                            <a:cubicBezTo>
                              <a:pt x="0" y="572894"/>
                              <a:pt x="1765" y="552821"/>
                              <a:pt x="12381" y="540688"/>
                            </a:cubicBezTo>
                            <a:cubicBezTo>
                              <a:pt x="23419" y="528073"/>
                              <a:pt x="60088" y="524786"/>
                              <a:pt x="60088" y="524786"/>
                            </a:cubicBezTo>
                            <a:cubicBezTo>
                              <a:pt x="68039" y="519485"/>
                              <a:pt x="77185" y="515640"/>
                              <a:pt x="83942" y="508883"/>
                            </a:cubicBezTo>
                            <a:cubicBezTo>
                              <a:pt x="90699" y="502126"/>
                              <a:pt x="91741" y="490094"/>
                              <a:pt x="99845" y="485029"/>
                            </a:cubicBezTo>
                            <a:cubicBezTo>
                              <a:pt x="114060" y="476145"/>
                              <a:pt x="131650" y="474428"/>
                              <a:pt x="147553" y="469127"/>
                            </a:cubicBezTo>
                            <a:cubicBezTo>
                              <a:pt x="174126" y="460269"/>
                              <a:pt x="173247" y="459883"/>
                              <a:pt x="203212" y="453224"/>
                            </a:cubicBezTo>
                            <a:cubicBezTo>
                              <a:pt x="260778" y="440432"/>
                              <a:pt x="224199" y="451530"/>
                              <a:pt x="266822" y="437321"/>
                            </a:cubicBezTo>
                            <a:cubicBezTo>
                              <a:pt x="272123" y="429370"/>
                              <a:pt x="285043" y="422738"/>
                              <a:pt x="282725" y="413467"/>
                            </a:cubicBezTo>
                            <a:cubicBezTo>
                              <a:pt x="280692" y="405336"/>
                              <a:pt x="267053" y="407334"/>
                              <a:pt x="258871" y="405516"/>
                            </a:cubicBezTo>
                            <a:cubicBezTo>
                              <a:pt x="243133" y="402019"/>
                              <a:pt x="227066" y="400215"/>
                              <a:pt x="211163" y="397565"/>
                            </a:cubicBezTo>
                            <a:cubicBezTo>
                              <a:pt x="213813" y="386963"/>
                              <a:pt x="212287" y="374293"/>
                              <a:pt x="219114" y="365760"/>
                            </a:cubicBezTo>
                            <a:cubicBezTo>
                              <a:pt x="224350" y="359215"/>
                              <a:pt x="235186" y="360921"/>
                              <a:pt x="242968" y="357808"/>
                            </a:cubicBezTo>
                            <a:cubicBezTo>
                              <a:pt x="248471" y="355607"/>
                              <a:pt x="223090" y="357808"/>
                              <a:pt x="219114" y="357808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5" name="Freihandform 254"/>
                      <p:cNvSpPr/>
                      <p:nvPr/>
                    </p:nvSpPr>
                    <p:spPr>
                      <a:xfrm>
                        <a:off x="7106643" y="3904090"/>
                        <a:ext cx="820807" cy="330845"/>
                      </a:xfrm>
                      <a:custGeom>
                        <a:avLst/>
                        <a:gdLst>
                          <a:gd name="connsiteX0" fmla="*/ 41580 w 820807"/>
                          <a:gd name="connsiteY0" fmla="*/ 246491 h 330845"/>
                          <a:gd name="connsiteX1" fmla="*/ 41580 w 820807"/>
                          <a:gd name="connsiteY1" fmla="*/ 246491 h 330845"/>
                          <a:gd name="connsiteX2" fmla="*/ 136995 w 820807"/>
                          <a:gd name="connsiteY2" fmla="*/ 214686 h 330845"/>
                          <a:gd name="connsiteX3" fmla="*/ 168800 w 820807"/>
                          <a:gd name="connsiteY3" fmla="*/ 206734 h 330845"/>
                          <a:gd name="connsiteX4" fmla="*/ 216508 w 820807"/>
                          <a:gd name="connsiteY4" fmla="*/ 190832 h 330845"/>
                          <a:gd name="connsiteX5" fmla="*/ 296021 w 820807"/>
                          <a:gd name="connsiteY5" fmla="*/ 174929 h 330845"/>
                          <a:gd name="connsiteX6" fmla="*/ 470950 w 820807"/>
                          <a:gd name="connsiteY6" fmla="*/ 166978 h 330845"/>
                          <a:gd name="connsiteX7" fmla="*/ 518658 w 820807"/>
                          <a:gd name="connsiteY7" fmla="*/ 135173 h 330845"/>
                          <a:gd name="connsiteX8" fmla="*/ 542512 w 820807"/>
                          <a:gd name="connsiteY8" fmla="*/ 119270 h 330845"/>
                          <a:gd name="connsiteX9" fmla="*/ 550463 w 820807"/>
                          <a:gd name="connsiteY9" fmla="*/ 95416 h 330845"/>
                          <a:gd name="connsiteX10" fmla="*/ 598171 w 820807"/>
                          <a:gd name="connsiteY10" fmla="*/ 79513 h 330845"/>
                          <a:gd name="connsiteX11" fmla="*/ 622025 w 820807"/>
                          <a:gd name="connsiteY11" fmla="*/ 71562 h 330845"/>
                          <a:gd name="connsiteX12" fmla="*/ 693587 w 820807"/>
                          <a:gd name="connsiteY12" fmla="*/ 55660 h 330845"/>
                          <a:gd name="connsiteX13" fmla="*/ 717440 w 820807"/>
                          <a:gd name="connsiteY13" fmla="*/ 39757 h 330845"/>
                          <a:gd name="connsiteX14" fmla="*/ 733343 w 820807"/>
                          <a:gd name="connsiteY14" fmla="*/ 15903 h 330845"/>
                          <a:gd name="connsiteX15" fmla="*/ 781051 w 820807"/>
                          <a:gd name="connsiteY15" fmla="*/ 0 h 330845"/>
                          <a:gd name="connsiteX16" fmla="*/ 812856 w 820807"/>
                          <a:gd name="connsiteY16" fmla="*/ 7952 h 330845"/>
                          <a:gd name="connsiteX17" fmla="*/ 820807 w 820807"/>
                          <a:gd name="connsiteY17" fmla="*/ 31806 h 330845"/>
                          <a:gd name="connsiteX18" fmla="*/ 812856 w 820807"/>
                          <a:gd name="connsiteY18" fmla="*/ 95416 h 330845"/>
                          <a:gd name="connsiteX19" fmla="*/ 804905 w 820807"/>
                          <a:gd name="connsiteY19" fmla="*/ 119270 h 330845"/>
                          <a:gd name="connsiteX20" fmla="*/ 781051 w 820807"/>
                          <a:gd name="connsiteY20" fmla="*/ 135173 h 330845"/>
                          <a:gd name="connsiteX21" fmla="*/ 733343 w 820807"/>
                          <a:gd name="connsiteY21" fmla="*/ 174929 h 330845"/>
                          <a:gd name="connsiteX22" fmla="*/ 685635 w 820807"/>
                          <a:gd name="connsiteY22" fmla="*/ 190832 h 330845"/>
                          <a:gd name="connsiteX23" fmla="*/ 677684 w 820807"/>
                          <a:gd name="connsiteY23" fmla="*/ 214686 h 330845"/>
                          <a:gd name="connsiteX24" fmla="*/ 629976 w 820807"/>
                          <a:gd name="connsiteY24" fmla="*/ 246491 h 330845"/>
                          <a:gd name="connsiteX25" fmla="*/ 574317 w 820807"/>
                          <a:gd name="connsiteY25" fmla="*/ 302150 h 330845"/>
                          <a:gd name="connsiteX26" fmla="*/ 526609 w 820807"/>
                          <a:gd name="connsiteY26" fmla="*/ 318053 h 330845"/>
                          <a:gd name="connsiteX27" fmla="*/ 502755 w 820807"/>
                          <a:gd name="connsiteY27" fmla="*/ 326004 h 330845"/>
                          <a:gd name="connsiteX28" fmla="*/ 407340 w 820807"/>
                          <a:gd name="connsiteY28" fmla="*/ 318053 h 330845"/>
                          <a:gd name="connsiteX29" fmla="*/ 375534 w 820807"/>
                          <a:gd name="connsiteY29" fmla="*/ 270345 h 330845"/>
                          <a:gd name="connsiteX30" fmla="*/ 272167 w 820807"/>
                          <a:gd name="connsiteY30" fmla="*/ 278296 h 330845"/>
                          <a:gd name="connsiteX31" fmla="*/ 224460 w 820807"/>
                          <a:gd name="connsiteY31" fmla="*/ 294199 h 330845"/>
                          <a:gd name="connsiteX32" fmla="*/ 192654 w 820807"/>
                          <a:gd name="connsiteY32" fmla="*/ 302150 h 330845"/>
                          <a:gd name="connsiteX33" fmla="*/ 168800 w 820807"/>
                          <a:gd name="connsiteY33" fmla="*/ 310101 h 330845"/>
                          <a:gd name="connsiteX34" fmla="*/ 97239 w 820807"/>
                          <a:gd name="connsiteY34" fmla="*/ 318053 h 330845"/>
                          <a:gd name="connsiteX35" fmla="*/ 9774 w 820807"/>
                          <a:gd name="connsiteY35" fmla="*/ 310101 h 330845"/>
                          <a:gd name="connsiteX36" fmla="*/ 17726 w 820807"/>
                          <a:gd name="connsiteY36" fmla="*/ 278296 h 330845"/>
                          <a:gd name="connsiteX37" fmla="*/ 41580 w 820807"/>
                          <a:gd name="connsiteY37" fmla="*/ 246491 h 3308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820807" h="330845">
                            <a:moveTo>
                              <a:pt x="41580" y="246491"/>
                            </a:moveTo>
                            <a:lnTo>
                              <a:pt x="41580" y="246491"/>
                            </a:lnTo>
                            <a:cubicBezTo>
                              <a:pt x="73385" y="235889"/>
                              <a:pt x="104471" y="222818"/>
                              <a:pt x="136995" y="214686"/>
                            </a:cubicBezTo>
                            <a:cubicBezTo>
                              <a:pt x="147597" y="212035"/>
                              <a:pt x="158333" y="209874"/>
                              <a:pt x="168800" y="206734"/>
                            </a:cubicBezTo>
                            <a:cubicBezTo>
                              <a:pt x="184856" y="201917"/>
                              <a:pt x="200246" y="194898"/>
                              <a:pt x="216508" y="190832"/>
                            </a:cubicBezTo>
                            <a:cubicBezTo>
                              <a:pt x="242812" y="184256"/>
                              <a:pt x="268724" y="176879"/>
                              <a:pt x="296021" y="174929"/>
                            </a:cubicBezTo>
                            <a:cubicBezTo>
                              <a:pt x="354243" y="170770"/>
                              <a:pt x="412640" y="169628"/>
                              <a:pt x="470950" y="166978"/>
                            </a:cubicBezTo>
                            <a:lnTo>
                              <a:pt x="518658" y="135173"/>
                            </a:lnTo>
                            <a:lnTo>
                              <a:pt x="542512" y="119270"/>
                            </a:lnTo>
                            <a:cubicBezTo>
                              <a:pt x="545162" y="111319"/>
                              <a:pt x="543643" y="100288"/>
                              <a:pt x="550463" y="95416"/>
                            </a:cubicBezTo>
                            <a:cubicBezTo>
                              <a:pt x="564103" y="85673"/>
                              <a:pt x="582268" y="84814"/>
                              <a:pt x="598171" y="79513"/>
                            </a:cubicBezTo>
                            <a:cubicBezTo>
                              <a:pt x="606122" y="76863"/>
                              <a:pt x="613894" y="73595"/>
                              <a:pt x="622025" y="71562"/>
                            </a:cubicBezTo>
                            <a:cubicBezTo>
                              <a:pt x="666941" y="60333"/>
                              <a:pt x="643114" y="65754"/>
                              <a:pt x="693587" y="55660"/>
                            </a:cubicBezTo>
                            <a:cubicBezTo>
                              <a:pt x="701538" y="50359"/>
                              <a:pt x="710683" y="46514"/>
                              <a:pt x="717440" y="39757"/>
                            </a:cubicBezTo>
                            <a:cubicBezTo>
                              <a:pt x="724197" y="33000"/>
                              <a:pt x="725239" y="20968"/>
                              <a:pt x="733343" y="15903"/>
                            </a:cubicBezTo>
                            <a:cubicBezTo>
                              <a:pt x="747558" y="7019"/>
                              <a:pt x="781051" y="0"/>
                              <a:pt x="781051" y="0"/>
                            </a:cubicBezTo>
                            <a:cubicBezTo>
                              <a:pt x="791653" y="2651"/>
                              <a:pt x="804323" y="1125"/>
                              <a:pt x="812856" y="7952"/>
                            </a:cubicBezTo>
                            <a:cubicBezTo>
                              <a:pt x="819401" y="13188"/>
                              <a:pt x="820807" y="23425"/>
                              <a:pt x="820807" y="31806"/>
                            </a:cubicBezTo>
                            <a:cubicBezTo>
                              <a:pt x="820807" y="53174"/>
                              <a:pt x="816678" y="74392"/>
                              <a:pt x="812856" y="95416"/>
                            </a:cubicBezTo>
                            <a:cubicBezTo>
                              <a:pt x="811357" y="103662"/>
                              <a:pt x="810141" y="112725"/>
                              <a:pt x="804905" y="119270"/>
                            </a:cubicBezTo>
                            <a:cubicBezTo>
                              <a:pt x="798935" y="126732"/>
                              <a:pt x="788392" y="129055"/>
                              <a:pt x="781051" y="135173"/>
                            </a:cubicBezTo>
                            <a:cubicBezTo>
                              <a:pt x="759650" y="153008"/>
                              <a:pt x="758727" y="163647"/>
                              <a:pt x="733343" y="174929"/>
                            </a:cubicBezTo>
                            <a:cubicBezTo>
                              <a:pt x="718025" y="181737"/>
                              <a:pt x="685635" y="190832"/>
                              <a:pt x="685635" y="190832"/>
                            </a:cubicBezTo>
                            <a:cubicBezTo>
                              <a:pt x="682985" y="198783"/>
                              <a:pt x="683611" y="208759"/>
                              <a:pt x="677684" y="214686"/>
                            </a:cubicBezTo>
                            <a:cubicBezTo>
                              <a:pt x="664169" y="228201"/>
                              <a:pt x="629976" y="246491"/>
                              <a:pt x="629976" y="246491"/>
                            </a:cubicBezTo>
                            <a:cubicBezTo>
                              <a:pt x="618978" y="279485"/>
                              <a:pt x="622164" y="286201"/>
                              <a:pt x="574317" y="302150"/>
                            </a:cubicBezTo>
                            <a:lnTo>
                              <a:pt x="526609" y="318053"/>
                            </a:lnTo>
                            <a:lnTo>
                              <a:pt x="502755" y="326004"/>
                            </a:lnTo>
                            <a:cubicBezTo>
                              <a:pt x="470950" y="323354"/>
                              <a:pt x="436579" y="330845"/>
                              <a:pt x="407340" y="318053"/>
                            </a:cubicBezTo>
                            <a:cubicBezTo>
                              <a:pt x="389830" y="310392"/>
                              <a:pt x="375534" y="270345"/>
                              <a:pt x="375534" y="270345"/>
                            </a:cubicBezTo>
                            <a:cubicBezTo>
                              <a:pt x="341078" y="272995"/>
                              <a:pt x="306302" y="272906"/>
                              <a:pt x="272167" y="278296"/>
                            </a:cubicBezTo>
                            <a:cubicBezTo>
                              <a:pt x="255610" y="280910"/>
                              <a:pt x="240722" y="290134"/>
                              <a:pt x="224460" y="294199"/>
                            </a:cubicBezTo>
                            <a:cubicBezTo>
                              <a:pt x="213858" y="296849"/>
                              <a:pt x="203162" y="299148"/>
                              <a:pt x="192654" y="302150"/>
                            </a:cubicBezTo>
                            <a:cubicBezTo>
                              <a:pt x="184595" y="304452"/>
                              <a:pt x="177067" y="308723"/>
                              <a:pt x="168800" y="310101"/>
                            </a:cubicBezTo>
                            <a:cubicBezTo>
                              <a:pt x="145126" y="314047"/>
                              <a:pt x="121093" y="315402"/>
                              <a:pt x="97239" y="318053"/>
                            </a:cubicBezTo>
                            <a:lnTo>
                              <a:pt x="9774" y="310101"/>
                            </a:lnTo>
                            <a:cubicBezTo>
                              <a:pt x="0" y="305214"/>
                              <a:pt x="13421" y="288340"/>
                              <a:pt x="17726" y="278296"/>
                            </a:cubicBezTo>
                            <a:cubicBezTo>
                              <a:pt x="28194" y="253871"/>
                              <a:pt x="37604" y="251792"/>
                              <a:pt x="41580" y="246491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6" name="Freihandform 255"/>
                      <p:cNvSpPr/>
                      <p:nvPr/>
                    </p:nvSpPr>
                    <p:spPr>
                      <a:xfrm>
                        <a:off x="7911548" y="3721138"/>
                        <a:ext cx="520846" cy="246563"/>
                      </a:xfrm>
                      <a:custGeom>
                        <a:avLst/>
                        <a:gdLst>
                          <a:gd name="connsiteX0" fmla="*/ 0 w 520846"/>
                          <a:gd name="connsiteY0" fmla="*/ 159099 h 246563"/>
                          <a:gd name="connsiteX1" fmla="*/ 0 w 520846"/>
                          <a:gd name="connsiteY1" fmla="*/ 159099 h 246563"/>
                          <a:gd name="connsiteX2" fmla="*/ 103367 w 520846"/>
                          <a:gd name="connsiteY2" fmla="*/ 79585 h 246563"/>
                          <a:gd name="connsiteX3" fmla="*/ 127221 w 520846"/>
                          <a:gd name="connsiteY3" fmla="*/ 63683 h 246563"/>
                          <a:gd name="connsiteX4" fmla="*/ 143123 w 520846"/>
                          <a:gd name="connsiteY4" fmla="*/ 39829 h 246563"/>
                          <a:gd name="connsiteX5" fmla="*/ 166977 w 520846"/>
                          <a:gd name="connsiteY5" fmla="*/ 31878 h 246563"/>
                          <a:gd name="connsiteX6" fmla="*/ 214685 w 520846"/>
                          <a:gd name="connsiteY6" fmla="*/ 8024 h 246563"/>
                          <a:gd name="connsiteX7" fmla="*/ 246490 w 520846"/>
                          <a:gd name="connsiteY7" fmla="*/ 15975 h 246563"/>
                          <a:gd name="connsiteX8" fmla="*/ 270344 w 520846"/>
                          <a:gd name="connsiteY8" fmla="*/ 31878 h 246563"/>
                          <a:gd name="connsiteX9" fmla="*/ 294198 w 520846"/>
                          <a:gd name="connsiteY9" fmla="*/ 39829 h 246563"/>
                          <a:gd name="connsiteX10" fmla="*/ 326003 w 520846"/>
                          <a:gd name="connsiteY10" fmla="*/ 31878 h 246563"/>
                          <a:gd name="connsiteX11" fmla="*/ 349857 w 520846"/>
                          <a:gd name="connsiteY11" fmla="*/ 23926 h 246563"/>
                          <a:gd name="connsiteX12" fmla="*/ 413468 w 520846"/>
                          <a:gd name="connsiteY12" fmla="*/ 15975 h 246563"/>
                          <a:gd name="connsiteX13" fmla="*/ 485029 w 520846"/>
                          <a:gd name="connsiteY13" fmla="*/ 71634 h 246563"/>
                          <a:gd name="connsiteX14" fmla="*/ 413468 w 520846"/>
                          <a:gd name="connsiteY14" fmla="*/ 103439 h 246563"/>
                          <a:gd name="connsiteX15" fmla="*/ 365760 w 520846"/>
                          <a:gd name="connsiteY15" fmla="*/ 119342 h 246563"/>
                          <a:gd name="connsiteX16" fmla="*/ 341906 w 520846"/>
                          <a:gd name="connsiteY16" fmla="*/ 127293 h 246563"/>
                          <a:gd name="connsiteX17" fmla="*/ 262393 w 520846"/>
                          <a:gd name="connsiteY17" fmla="*/ 151147 h 246563"/>
                          <a:gd name="connsiteX18" fmla="*/ 190831 w 520846"/>
                          <a:gd name="connsiteY18" fmla="*/ 175001 h 246563"/>
                          <a:gd name="connsiteX19" fmla="*/ 166977 w 520846"/>
                          <a:gd name="connsiteY19" fmla="*/ 182952 h 246563"/>
                          <a:gd name="connsiteX20" fmla="*/ 95415 w 520846"/>
                          <a:gd name="connsiteY20" fmla="*/ 214758 h 246563"/>
                          <a:gd name="connsiteX21" fmla="*/ 71562 w 520846"/>
                          <a:gd name="connsiteY21" fmla="*/ 222709 h 246563"/>
                          <a:gd name="connsiteX22" fmla="*/ 47708 w 520846"/>
                          <a:gd name="connsiteY22" fmla="*/ 246563 h 246563"/>
                          <a:gd name="connsiteX23" fmla="*/ 39756 w 520846"/>
                          <a:gd name="connsiteY23" fmla="*/ 222709 h 246563"/>
                          <a:gd name="connsiteX24" fmla="*/ 0 w 520846"/>
                          <a:gd name="connsiteY24" fmla="*/ 159099 h 246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20846" h="246563">
                            <a:moveTo>
                              <a:pt x="0" y="159099"/>
                            </a:moveTo>
                            <a:lnTo>
                              <a:pt x="0" y="159099"/>
                            </a:lnTo>
                            <a:cubicBezTo>
                              <a:pt x="70164" y="98958"/>
                              <a:pt x="35332" y="124941"/>
                              <a:pt x="103367" y="79585"/>
                            </a:cubicBezTo>
                            <a:lnTo>
                              <a:pt x="127221" y="63683"/>
                            </a:lnTo>
                            <a:cubicBezTo>
                              <a:pt x="132522" y="55732"/>
                              <a:pt x="135661" y="45799"/>
                              <a:pt x="143123" y="39829"/>
                            </a:cubicBezTo>
                            <a:cubicBezTo>
                              <a:pt x="149668" y="34593"/>
                              <a:pt x="159480" y="35626"/>
                              <a:pt x="166977" y="31878"/>
                            </a:cubicBezTo>
                            <a:cubicBezTo>
                              <a:pt x="228632" y="1050"/>
                              <a:pt x="154728" y="28009"/>
                              <a:pt x="214685" y="8024"/>
                            </a:cubicBezTo>
                            <a:cubicBezTo>
                              <a:pt x="225287" y="10674"/>
                              <a:pt x="236446" y="11670"/>
                              <a:pt x="246490" y="15975"/>
                            </a:cubicBezTo>
                            <a:cubicBezTo>
                              <a:pt x="255274" y="19739"/>
                              <a:pt x="261797" y="27604"/>
                              <a:pt x="270344" y="31878"/>
                            </a:cubicBezTo>
                            <a:cubicBezTo>
                              <a:pt x="277841" y="35626"/>
                              <a:pt x="286247" y="37179"/>
                              <a:pt x="294198" y="39829"/>
                            </a:cubicBezTo>
                            <a:cubicBezTo>
                              <a:pt x="304800" y="37179"/>
                              <a:pt x="315496" y="34880"/>
                              <a:pt x="326003" y="31878"/>
                            </a:cubicBezTo>
                            <a:cubicBezTo>
                              <a:pt x="334062" y="29575"/>
                              <a:pt x="341611" y="25425"/>
                              <a:pt x="349857" y="23926"/>
                            </a:cubicBezTo>
                            <a:cubicBezTo>
                              <a:pt x="370881" y="20103"/>
                              <a:pt x="392264" y="18625"/>
                              <a:pt x="413468" y="15975"/>
                            </a:cubicBezTo>
                            <a:cubicBezTo>
                              <a:pt x="470220" y="21650"/>
                              <a:pt x="520846" y="0"/>
                              <a:pt x="485029" y="71634"/>
                            </a:cubicBezTo>
                            <a:cubicBezTo>
                              <a:pt x="477468" y="86755"/>
                              <a:pt x="417198" y="102196"/>
                              <a:pt x="413468" y="103439"/>
                            </a:cubicBezTo>
                            <a:lnTo>
                              <a:pt x="365760" y="119342"/>
                            </a:lnTo>
                            <a:cubicBezTo>
                              <a:pt x="357809" y="121992"/>
                              <a:pt x="350037" y="125260"/>
                              <a:pt x="341906" y="127293"/>
                            </a:cubicBezTo>
                            <a:cubicBezTo>
                              <a:pt x="293845" y="139309"/>
                              <a:pt x="320459" y="131792"/>
                              <a:pt x="262393" y="151147"/>
                            </a:cubicBezTo>
                            <a:lnTo>
                              <a:pt x="190831" y="175001"/>
                            </a:lnTo>
                            <a:lnTo>
                              <a:pt x="166977" y="182952"/>
                            </a:lnTo>
                            <a:cubicBezTo>
                              <a:pt x="129176" y="208153"/>
                              <a:pt x="152189" y="195833"/>
                              <a:pt x="95415" y="214758"/>
                            </a:cubicBezTo>
                            <a:lnTo>
                              <a:pt x="71562" y="222709"/>
                            </a:lnTo>
                            <a:cubicBezTo>
                              <a:pt x="63611" y="230660"/>
                              <a:pt x="58953" y="246563"/>
                              <a:pt x="47708" y="246563"/>
                            </a:cubicBezTo>
                            <a:cubicBezTo>
                              <a:pt x="39326" y="246563"/>
                              <a:pt x="41789" y="230840"/>
                              <a:pt x="39756" y="222709"/>
                            </a:cubicBezTo>
                            <a:cubicBezTo>
                              <a:pt x="28038" y="175838"/>
                              <a:pt x="6626" y="169701"/>
                              <a:pt x="0" y="159099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uppieren 61"/>
                    <p:cNvGrpSpPr/>
                    <p:nvPr/>
                  </p:nvGrpSpPr>
                  <p:grpSpPr>
                    <a:xfrm flipH="1">
                      <a:off x="3506742" y="5002748"/>
                      <a:ext cx="1224136" cy="328843"/>
                      <a:chOff x="5580112" y="3933056"/>
                      <a:chExt cx="1017767" cy="328843"/>
                    </a:xfrm>
                  </p:grpSpPr>
                  <p:sp>
                    <p:nvSpPr>
                      <p:cNvPr id="252" name="Freihandform 251"/>
                      <p:cNvSpPr/>
                      <p:nvPr/>
                    </p:nvSpPr>
                    <p:spPr>
                      <a:xfrm>
                        <a:off x="5657901" y="4039263"/>
                        <a:ext cx="895909" cy="222636"/>
                      </a:xfrm>
                      <a:custGeom>
                        <a:avLst/>
                        <a:gdLst>
                          <a:gd name="connsiteX0" fmla="*/ 3428 w 895909"/>
                          <a:gd name="connsiteY0" fmla="*/ 166977 h 222636"/>
                          <a:gd name="connsiteX1" fmla="*/ 3428 w 895909"/>
                          <a:gd name="connsiteY1" fmla="*/ 166977 h 222636"/>
                          <a:gd name="connsiteX2" fmla="*/ 11379 w 895909"/>
                          <a:gd name="connsiteY2" fmla="*/ 95415 h 222636"/>
                          <a:gd name="connsiteX3" fmla="*/ 59087 w 895909"/>
                          <a:gd name="connsiteY3" fmla="*/ 63610 h 222636"/>
                          <a:gd name="connsiteX4" fmla="*/ 82941 w 895909"/>
                          <a:gd name="connsiteY4" fmla="*/ 47707 h 222636"/>
                          <a:gd name="connsiteX5" fmla="*/ 114746 w 895909"/>
                          <a:gd name="connsiteY5" fmla="*/ 39756 h 222636"/>
                          <a:gd name="connsiteX6" fmla="*/ 138600 w 895909"/>
                          <a:gd name="connsiteY6" fmla="*/ 31805 h 222636"/>
                          <a:gd name="connsiteX7" fmla="*/ 234016 w 895909"/>
                          <a:gd name="connsiteY7" fmla="*/ 23854 h 222636"/>
                          <a:gd name="connsiteX8" fmla="*/ 313529 w 895909"/>
                          <a:gd name="connsiteY8" fmla="*/ 15902 h 222636"/>
                          <a:gd name="connsiteX9" fmla="*/ 464603 w 895909"/>
                          <a:gd name="connsiteY9" fmla="*/ 7951 h 222636"/>
                          <a:gd name="connsiteX10" fmla="*/ 496409 w 895909"/>
                          <a:gd name="connsiteY10" fmla="*/ 0 h 222636"/>
                          <a:gd name="connsiteX11" fmla="*/ 655435 w 895909"/>
                          <a:gd name="connsiteY11" fmla="*/ 7951 h 222636"/>
                          <a:gd name="connsiteX12" fmla="*/ 695191 w 895909"/>
                          <a:gd name="connsiteY12" fmla="*/ 15902 h 222636"/>
                          <a:gd name="connsiteX13" fmla="*/ 782656 w 895909"/>
                          <a:gd name="connsiteY13" fmla="*/ 39756 h 222636"/>
                          <a:gd name="connsiteX14" fmla="*/ 806509 w 895909"/>
                          <a:gd name="connsiteY14" fmla="*/ 55659 h 222636"/>
                          <a:gd name="connsiteX15" fmla="*/ 830363 w 895909"/>
                          <a:gd name="connsiteY15" fmla="*/ 63610 h 222636"/>
                          <a:gd name="connsiteX16" fmla="*/ 870120 w 895909"/>
                          <a:gd name="connsiteY16" fmla="*/ 111318 h 222636"/>
                          <a:gd name="connsiteX17" fmla="*/ 878071 w 895909"/>
                          <a:gd name="connsiteY17" fmla="*/ 135172 h 222636"/>
                          <a:gd name="connsiteX18" fmla="*/ 893974 w 895909"/>
                          <a:gd name="connsiteY18" fmla="*/ 159026 h 222636"/>
                          <a:gd name="connsiteX19" fmla="*/ 886022 w 895909"/>
                          <a:gd name="connsiteY19" fmla="*/ 222636 h 222636"/>
                          <a:gd name="connsiteX20" fmla="*/ 870120 w 895909"/>
                          <a:gd name="connsiteY20" fmla="*/ 198782 h 222636"/>
                          <a:gd name="connsiteX21" fmla="*/ 806509 w 895909"/>
                          <a:gd name="connsiteY21" fmla="*/ 151074 h 222636"/>
                          <a:gd name="connsiteX22" fmla="*/ 734948 w 895909"/>
                          <a:gd name="connsiteY22" fmla="*/ 111318 h 222636"/>
                          <a:gd name="connsiteX23" fmla="*/ 631581 w 895909"/>
                          <a:gd name="connsiteY23" fmla="*/ 103367 h 222636"/>
                          <a:gd name="connsiteX24" fmla="*/ 607727 w 895909"/>
                          <a:gd name="connsiteY24" fmla="*/ 95415 h 222636"/>
                          <a:gd name="connsiteX25" fmla="*/ 353285 w 895909"/>
                          <a:gd name="connsiteY25" fmla="*/ 111318 h 222636"/>
                          <a:gd name="connsiteX26" fmla="*/ 313529 w 895909"/>
                          <a:gd name="connsiteY26" fmla="*/ 119269 h 222636"/>
                          <a:gd name="connsiteX27" fmla="*/ 226064 w 895909"/>
                          <a:gd name="connsiteY27" fmla="*/ 127220 h 222636"/>
                          <a:gd name="connsiteX28" fmla="*/ 98843 w 895909"/>
                          <a:gd name="connsiteY28" fmla="*/ 159026 h 222636"/>
                          <a:gd name="connsiteX29" fmla="*/ 51136 w 895909"/>
                          <a:gd name="connsiteY29" fmla="*/ 190831 h 222636"/>
                          <a:gd name="connsiteX30" fmla="*/ 27282 w 895909"/>
                          <a:gd name="connsiteY30" fmla="*/ 206734 h 222636"/>
                          <a:gd name="connsiteX31" fmla="*/ 3428 w 895909"/>
                          <a:gd name="connsiteY31" fmla="*/ 198782 h 222636"/>
                          <a:gd name="connsiteX32" fmla="*/ 3428 w 895909"/>
                          <a:gd name="connsiteY32" fmla="*/ 166977 h 222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95909" h="222636">
                            <a:moveTo>
                              <a:pt x="3428" y="166977"/>
                            </a:moveTo>
                            <a:lnTo>
                              <a:pt x="3428" y="166977"/>
                            </a:lnTo>
                            <a:cubicBezTo>
                              <a:pt x="6078" y="143123"/>
                              <a:pt x="0" y="116547"/>
                              <a:pt x="11379" y="95415"/>
                            </a:cubicBezTo>
                            <a:cubicBezTo>
                              <a:pt x="20440" y="78587"/>
                              <a:pt x="43184" y="74212"/>
                              <a:pt x="59087" y="63610"/>
                            </a:cubicBezTo>
                            <a:cubicBezTo>
                              <a:pt x="67038" y="58309"/>
                              <a:pt x="73670" y="50025"/>
                              <a:pt x="82941" y="47707"/>
                            </a:cubicBezTo>
                            <a:cubicBezTo>
                              <a:pt x="93543" y="45057"/>
                              <a:pt x="104239" y="42758"/>
                              <a:pt x="114746" y="39756"/>
                            </a:cubicBezTo>
                            <a:cubicBezTo>
                              <a:pt x="122805" y="37454"/>
                              <a:pt x="130292" y="32913"/>
                              <a:pt x="138600" y="31805"/>
                            </a:cubicBezTo>
                            <a:cubicBezTo>
                              <a:pt x="170236" y="27587"/>
                              <a:pt x="202232" y="26744"/>
                              <a:pt x="234016" y="23854"/>
                            </a:cubicBezTo>
                            <a:cubicBezTo>
                              <a:pt x="260543" y="21442"/>
                              <a:pt x="286956" y="17735"/>
                              <a:pt x="313529" y="15902"/>
                            </a:cubicBezTo>
                            <a:cubicBezTo>
                              <a:pt x="363837" y="12432"/>
                              <a:pt x="414245" y="10601"/>
                              <a:pt x="464603" y="7951"/>
                            </a:cubicBezTo>
                            <a:cubicBezTo>
                              <a:pt x="475205" y="5301"/>
                              <a:pt x="485481" y="0"/>
                              <a:pt x="496409" y="0"/>
                            </a:cubicBezTo>
                            <a:cubicBezTo>
                              <a:pt x="549484" y="0"/>
                              <a:pt x="602529" y="3719"/>
                              <a:pt x="655435" y="7951"/>
                            </a:cubicBezTo>
                            <a:cubicBezTo>
                              <a:pt x="668906" y="9029"/>
                              <a:pt x="682023" y="12863"/>
                              <a:pt x="695191" y="15902"/>
                            </a:cubicBezTo>
                            <a:cubicBezTo>
                              <a:pt x="753477" y="29353"/>
                              <a:pt x="743227" y="26614"/>
                              <a:pt x="782656" y="39756"/>
                            </a:cubicBezTo>
                            <a:cubicBezTo>
                              <a:pt x="790607" y="45057"/>
                              <a:pt x="797962" y="51385"/>
                              <a:pt x="806509" y="55659"/>
                            </a:cubicBezTo>
                            <a:cubicBezTo>
                              <a:pt x="814006" y="59407"/>
                              <a:pt x="823389" y="58961"/>
                              <a:pt x="830363" y="63610"/>
                            </a:cubicBezTo>
                            <a:cubicBezTo>
                              <a:pt x="848729" y="75854"/>
                              <a:pt x="858386" y="93717"/>
                              <a:pt x="870120" y="111318"/>
                            </a:cubicBezTo>
                            <a:cubicBezTo>
                              <a:pt x="872770" y="119269"/>
                              <a:pt x="874323" y="127675"/>
                              <a:pt x="878071" y="135172"/>
                            </a:cubicBezTo>
                            <a:cubicBezTo>
                              <a:pt x="882345" y="143719"/>
                              <a:pt x="893109" y="149509"/>
                              <a:pt x="893974" y="159026"/>
                            </a:cubicBezTo>
                            <a:cubicBezTo>
                              <a:pt x="895909" y="180307"/>
                              <a:pt x="888673" y="201433"/>
                              <a:pt x="886022" y="222636"/>
                            </a:cubicBezTo>
                            <a:cubicBezTo>
                              <a:pt x="880721" y="214685"/>
                              <a:pt x="877223" y="205175"/>
                              <a:pt x="870120" y="198782"/>
                            </a:cubicBezTo>
                            <a:cubicBezTo>
                              <a:pt x="850419" y="181051"/>
                              <a:pt x="828562" y="165776"/>
                              <a:pt x="806509" y="151074"/>
                            </a:cubicBezTo>
                            <a:cubicBezTo>
                              <a:pt x="788649" y="139167"/>
                              <a:pt x="760786" y="114548"/>
                              <a:pt x="734948" y="111318"/>
                            </a:cubicBezTo>
                            <a:cubicBezTo>
                              <a:pt x="700657" y="107032"/>
                              <a:pt x="666037" y="106017"/>
                              <a:pt x="631581" y="103367"/>
                            </a:cubicBezTo>
                            <a:cubicBezTo>
                              <a:pt x="623630" y="100716"/>
                              <a:pt x="616109" y="95415"/>
                              <a:pt x="607727" y="95415"/>
                            </a:cubicBezTo>
                            <a:cubicBezTo>
                              <a:pt x="473286" y="95415"/>
                              <a:pt x="448350" y="94034"/>
                              <a:pt x="353285" y="111318"/>
                            </a:cubicBezTo>
                            <a:cubicBezTo>
                              <a:pt x="339989" y="113735"/>
                              <a:pt x="326939" y="117593"/>
                              <a:pt x="313529" y="119269"/>
                            </a:cubicBezTo>
                            <a:cubicBezTo>
                              <a:pt x="284480" y="122900"/>
                              <a:pt x="255219" y="124570"/>
                              <a:pt x="226064" y="127220"/>
                            </a:cubicBezTo>
                            <a:cubicBezTo>
                              <a:pt x="214594" y="129514"/>
                              <a:pt x="119800" y="145054"/>
                              <a:pt x="98843" y="159026"/>
                            </a:cubicBezTo>
                            <a:lnTo>
                              <a:pt x="51136" y="190831"/>
                            </a:lnTo>
                            <a:lnTo>
                              <a:pt x="27282" y="206734"/>
                            </a:lnTo>
                            <a:cubicBezTo>
                              <a:pt x="19331" y="204083"/>
                              <a:pt x="9355" y="204709"/>
                              <a:pt x="3428" y="198782"/>
                            </a:cubicBezTo>
                            <a:lnTo>
                              <a:pt x="3428" y="16697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3" name="Freihandform 252"/>
                      <p:cNvSpPr/>
                      <p:nvPr/>
                    </p:nvSpPr>
                    <p:spPr>
                      <a:xfrm>
                        <a:off x="5580112" y="3933056"/>
                        <a:ext cx="1017767" cy="278295"/>
                      </a:xfrm>
                      <a:custGeom>
                        <a:avLst/>
                        <a:gdLst>
                          <a:gd name="connsiteX0" fmla="*/ 87464 w 1017767"/>
                          <a:gd name="connsiteY0" fmla="*/ 278295 h 278295"/>
                          <a:gd name="connsiteX1" fmla="*/ 87464 w 1017767"/>
                          <a:gd name="connsiteY1" fmla="*/ 278295 h 278295"/>
                          <a:gd name="connsiteX2" fmla="*/ 143124 w 1017767"/>
                          <a:gd name="connsiteY2" fmla="*/ 214685 h 278295"/>
                          <a:gd name="connsiteX3" fmla="*/ 166978 w 1017767"/>
                          <a:gd name="connsiteY3" fmla="*/ 198782 h 278295"/>
                          <a:gd name="connsiteX4" fmla="*/ 214685 w 1017767"/>
                          <a:gd name="connsiteY4" fmla="*/ 166977 h 278295"/>
                          <a:gd name="connsiteX5" fmla="*/ 238539 w 1017767"/>
                          <a:gd name="connsiteY5" fmla="*/ 151074 h 278295"/>
                          <a:gd name="connsiteX6" fmla="*/ 262393 w 1017767"/>
                          <a:gd name="connsiteY6" fmla="*/ 143123 h 278295"/>
                          <a:gd name="connsiteX7" fmla="*/ 333955 w 1017767"/>
                          <a:gd name="connsiteY7" fmla="*/ 127220 h 278295"/>
                          <a:gd name="connsiteX8" fmla="*/ 357809 w 1017767"/>
                          <a:gd name="connsiteY8" fmla="*/ 119269 h 278295"/>
                          <a:gd name="connsiteX9" fmla="*/ 421419 w 1017767"/>
                          <a:gd name="connsiteY9" fmla="*/ 111318 h 278295"/>
                          <a:gd name="connsiteX10" fmla="*/ 469127 w 1017767"/>
                          <a:gd name="connsiteY10" fmla="*/ 103367 h 278295"/>
                          <a:gd name="connsiteX11" fmla="*/ 500932 w 1017767"/>
                          <a:gd name="connsiteY11" fmla="*/ 95415 h 278295"/>
                          <a:gd name="connsiteX12" fmla="*/ 580445 w 1017767"/>
                          <a:gd name="connsiteY12" fmla="*/ 87464 h 278295"/>
                          <a:gd name="connsiteX13" fmla="*/ 811033 w 1017767"/>
                          <a:gd name="connsiteY13" fmla="*/ 95415 h 278295"/>
                          <a:gd name="connsiteX14" fmla="*/ 858741 w 1017767"/>
                          <a:gd name="connsiteY14" fmla="*/ 119269 h 278295"/>
                          <a:gd name="connsiteX15" fmla="*/ 882595 w 1017767"/>
                          <a:gd name="connsiteY15" fmla="*/ 127220 h 278295"/>
                          <a:gd name="connsiteX16" fmla="*/ 914400 w 1017767"/>
                          <a:gd name="connsiteY16" fmla="*/ 182880 h 278295"/>
                          <a:gd name="connsiteX17" fmla="*/ 938254 w 1017767"/>
                          <a:gd name="connsiteY17" fmla="*/ 206733 h 278295"/>
                          <a:gd name="connsiteX18" fmla="*/ 962108 w 1017767"/>
                          <a:gd name="connsiteY18" fmla="*/ 214685 h 278295"/>
                          <a:gd name="connsiteX19" fmla="*/ 993913 w 1017767"/>
                          <a:gd name="connsiteY19" fmla="*/ 206733 h 278295"/>
                          <a:gd name="connsiteX20" fmla="*/ 1017767 w 1017767"/>
                          <a:gd name="connsiteY20" fmla="*/ 159026 h 278295"/>
                          <a:gd name="connsiteX21" fmla="*/ 993913 w 1017767"/>
                          <a:gd name="connsiteY21" fmla="*/ 79513 h 278295"/>
                          <a:gd name="connsiteX22" fmla="*/ 970059 w 1017767"/>
                          <a:gd name="connsiteY22" fmla="*/ 71561 h 278295"/>
                          <a:gd name="connsiteX23" fmla="*/ 946205 w 1017767"/>
                          <a:gd name="connsiteY23" fmla="*/ 55659 h 278295"/>
                          <a:gd name="connsiteX24" fmla="*/ 922351 w 1017767"/>
                          <a:gd name="connsiteY24" fmla="*/ 47707 h 278295"/>
                          <a:gd name="connsiteX25" fmla="*/ 779228 w 1017767"/>
                          <a:gd name="connsiteY25" fmla="*/ 23853 h 278295"/>
                          <a:gd name="connsiteX26" fmla="*/ 667910 w 1017767"/>
                          <a:gd name="connsiteY26" fmla="*/ 7951 h 278295"/>
                          <a:gd name="connsiteX27" fmla="*/ 548640 w 1017767"/>
                          <a:gd name="connsiteY27" fmla="*/ 0 h 278295"/>
                          <a:gd name="connsiteX28" fmla="*/ 278296 w 1017767"/>
                          <a:gd name="connsiteY28" fmla="*/ 7951 h 278295"/>
                          <a:gd name="connsiteX29" fmla="*/ 246491 w 1017767"/>
                          <a:gd name="connsiteY29" fmla="*/ 15902 h 278295"/>
                          <a:gd name="connsiteX30" fmla="*/ 182880 w 1017767"/>
                          <a:gd name="connsiteY30" fmla="*/ 23853 h 278295"/>
                          <a:gd name="connsiteX31" fmla="*/ 159026 w 1017767"/>
                          <a:gd name="connsiteY31" fmla="*/ 31805 h 278295"/>
                          <a:gd name="connsiteX32" fmla="*/ 119270 w 1017767"/>
                          <a:gd name="connsiteY32" fmla="*/ 39756 h 278295"/>
                          <a:gd name="connsiteX33" fmla="*/ 95416 w 1017767"/>
                          <a:gd name="connsiteY33" fmla="*/ 55659 h 278295"/>
                          <a:gd name="connsiteX34" fmla="*/ 71562 w 1017767"/>
                          <a:gd name="connsiteY34" fmla="*/ 63610 h 278295"/>
                          <a:gd name="connsiteX35" fmla="*/ 15903 w 1017767"/>
                          <a:gd name="connsiteY35" fmla="*/ 135172 h 278295"/>
                          <a:gd name="connsiteX36" fmla="*/ 0 w 1017767"/>
                          <a:gd name="connsiteY36" fmla="*/ 182880 h 278295"/>
                          <a:gd name="connsiteX37" fmla="*/ 15903 w 1017767"/>
                          <a:gd name="connsiteY37" fmla="*/ 246490 h 278295"/>
                          <a:gd name="connsiteX38" fmla="*/ 63611 w 1017767"/>
                          <a:gd name="connsiteY38" fmla="*/ 270344 h 278295"/>
                          <a:gd name="connsiteX39" fmla="*/ 87464 w 1017767"/>
                          <a:gd name="connsiteY39" fmla="*/ 278295 h 2782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1017767" h="278295">
                            <a:moveTo>
                              <a:pt x="87464" y="278295"/>
                            </a:moveTo>
                            <a:lnTo>
                              <a:pt x="87464" y="278295"/>
                            </a:lnTo>
                            <a:cubicBezTo>
                              <a:pt x="106017" y="257092"/>
                              <a:pt x="123201" y="234607"/>
                              <a:pt x="143124" y="214685"/>
                            </a:cubicBezTo>
                            <a:cubicBezTo>
                              <a:pt x="149881" y="207928"/>
                              <a:pt x="159637" y="204900"/>
                              <a:pt x="166978" y="198782"/>
                            </a:cubicBezTo>
                            <a:cubicBezTo>
                              <a:pt x="206684" y="165693"/>
                              <a:pt x="172764" y="180950"/>
                              <a:pt x="214685" y="166977"/>
                            </a:cubicBezTo>
                            <a:cubicBezTo>
                              <a:pt x="222636" y="161676"/>
                              <a:pt x="229992" y="155348"/>
                              <a:pt x="238539" y="151074"/>
                            </a:cubicBezTo>
                            <a:cubicBezTo>
                              <a:pt x="246036" y="147326"/>
                              <a:pt x="254334" y="145425"/>
                              <a:pt x="262393" y="143123"/>
                            </a:cubicBezTo>
                            <a:cubicBezTo>
                              <a:pt x="319524" y="126800"/>
                              <a:pt x="268376" y="143615"/>
                              <a:pt x="333955" y="127220"/>
                            </a:cubicBezTo>
                            <a:cubicBezTo>
                              <a:pt x="342086" y="125187"/>
                              <a:pt x="349563" y="120768"/>
                              <a:pt x="357809" y="119269"/>
                            </a:cubicBezTo>
                            <a:cubicBezTo>
                              <a:pt x="378833" y="115447"/>
                              <a:pt x="400265" y="114340"/>
                              <a:pt x="421419" y="111318"/>
                            </a:cubicBezTo>
                            <a:cubicBezTo>
                              <a:pt x="437379" y="109038"/>
                              <a:pt x="453318" y="106529"/>
                              <a:pt x="469127" y="103367"/>
                            </a:cubicBezTo>
                            <a:cubicBezTo>
                              <a:pt x="479843" y="101224"/>
                              <a:pt x="490114" y="96960"/>
                              <a:pt x="500932" y="95415"/>
                            </a:cubicBezTo>
                            <a:cubicBezTo>
                              <a:pt x="527301" y="91648"/>
                              <a:pt x="553941" y="90114"/>
                              <a:pt x="580445" y="87464"/>
                            </a:cubicBezTo>
                            <a:cubicBezTo>
                              <a:pt x="657308" y="90114"/>
                              <a:pt x="734274" y="90617"/>
                              <a:pt x="811033" y="95415"/>
                            </a:cubicBezTo>
                            <a:cubicBezTo>
                              <a:pt x="833871" y="96842"/>
                              <a:pt x="839407" y="109603"/>
                              <a:pt x="858741" y="119269"/>
                            </a:cubicBezTo>
                            <a:cubicBezTo>
                              <a:pt x="866238" y="123017"/>
                              <a:pt x="874644" y="124570"/>
                              <a:pt x="882595" y="127220"/>
                            </a:cubicBezTo>
                            <a:cubicBezTo>
                              <a:pt x="892314" y="146659"/>
                              <a:pt x="900354" y="166025"/>
                              <a:pt x="914400" y="182880"/>
                            </a:cubicBezTo>
                            <a:cubicBezTo>
                              <a:pt x="921599" y="191518"/>
                              <a:pt x="928898" y="200496"/>
                              <a:pt x="938254" y="206733"/>
                            </a:cubicBezTo>
                            <a:cubicBezTo>
                              <a:pt x="945228" y="211382"/>
                              <a:pt x="954157" y="212034"/>
                              <a:pt x="962108" y="214685"/>
                            </a:cubicBezTo>
                            <a:cubicBezTo>
                              <a:pt x="972710" y="212034"/>
                              <a:pt x="984820" y="212795"/>
                              <a:pt x="993913" y="206733"/>
                            </a:cubicBezTo>
                            <a:cubicBezTo>
                              <a:pt x="1007126" y="197924"/>
                              <a:pt x="1013231" y="172635"/>
                              <a:pt x="1017767" y="159026"/>
                            </a:cubicBezTo>
                            <a:cubicBezTo>
                              <a:pt x="1014287" y="134666"/>
                              <a:pt x="1017243" y="98177"/>
                              <a:pt x="993913" y="79513"/>
                            </a:cubicBezTo>
                            <a:cubicBezTo>
                              <a:pt x="987368" y="74277"/>
                              <a:pt x="977556" y="75309"/>
                              <a:pt x="970059" y="71561"/>
                            </a:cubicBezTo>
                            <a:cubicBezTo>
                              <a:pt x="961512" y="67287"/>
                              <a:pt x="954752" y="59933"/>
                              <a:pt x="946205" y="55659"/>
                            </a:cubicBezTo>
                            <a:cubicBezTo>
                              <a:pt x="938708" y="51911"/>
                              <a:pt x="930518" y="49592"/>
                              <a:pt x="922351" y="47707"/>
                            </a:cubicBezTo>
                            <a:cubicBezTo>
                              <a:pt x="851122" y="31270"/>
                              <a:pt x="846544" y="32268"/>
                              <a:pt x="779228" y="23853"/>
                            </a:cubicBezTo>
                            <a:cubicBezTo>
                              <a:pt x="729098" y="7144"/>
                              <a:pt x="758495" y="14919"/>
                              <a:pt x="667910" y="7951"/>
                            </a:cubicBezTo>
                            <a:cubicBezTo>
                              <a:pt x="628182" y="4895"/>
                              <a:pt x="588397" y="2650"/>
                              <a:pt x="548640" y="0"/>
                            </a:cubicBezTo>
                            <a:cubicBezTo>
                              <a:pt x="458525" y="2650"/>
                              <a:pt x="368325" y="3213"/>
                              <a:pt x="278296" y="7951"/>
                            </a:cubicBezTo>
                            <a:cubicBezTo>
                              <a:pt x="267383" y="8525"/>
                              <a:pt x="257270" y="14106"/>
                              <a:pt x="246491" y="15902"/>
                            </a:cubicBezTo>
                            <a:cubicBezTo>
                              <a:pt x="225413" y="19415"/>
                              <a:pt x="204084" y="21203"/>
                              <a:pt x="182880" y="23853"/>
                            </a:cubicBezTo>
                            <a:cubicBezTo>
                              <a:pt x="174929" y="26504"/>
                              <a:pt x="167157" y="29772"/>
                              <a:pt x="159026" y="31805"/>
                            </a:cubicBezTo>
                            <a:cubicBezTo>
                              <a:pt x="145915" y="35083"/>
                              <a:pt x="131924" y="35011"/>
                              <a:pt x="119270" y="39756"/>
                            </a:cubicBezTo>
                            <a:cubicBezTo>
                              <a:pt x="110322" y="43111"/>
                              <a:pt x="103963" y="51385"/>
                              <a:pt x="95416" y="55659"/>
                            </a:cubicBezTo>
                            <a:cubicBezTo>
                              <a:pt x="87919" y="59407"/>
                              <a:pt x="79513" y="60960"/>
                              <a:pt x="71562" y="63610"/>
                            </a:cubicBezTo>
                            <a:cubicBezTo>
                              <a:pt x="50980" y="84192"/>
                              <a:pt x="25414" y="106639"/>
                              <a:pt x="15903" y="135172"/>
                            </a:cubicBezTo>
                            <a:lnTo>
                              <a:pt x="0" y="182880"/>
                            </a:lnTo>
                            <a:cubicBezTo>
                              <a:pt x="397" y="184864"/>
                              <a:pt x="9382" y="238338"/>
                              <a:pt x="15903" y="246490"/>
                            </a:cubicBezTo>
                            <a:cubicBezTo>
                              <a:pt x="27114" y="260504"/>
                              <a:pt x="47896" y="265106"/>
                              <a:pt x="63611" y="270344"/>
                            </a:cubicBezTo>
                            <a:lnTo>
                              <a:pt x="87464" y="278295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251" name="Freihandform 250"/>
                    <p:cNvSpPr/>
                    <p:nvPr/>
                  </p:nvSpPr>
                  <p:spPr>
                    <a:xfrm rot="893546">
                      <a:off x="2101305" y="3746095"/>
                      <a:ext cx="1530483" cy="1419225"/>
                    </a:xfrm>
                    <a:custGeom>
                      <a:avLst/>
                      <a:gdLst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952500 w 1533525"/>
                        <a:gd name="connsiteY24" fmla="*/ 657225 h 1419225"/>
                        <a:gd name="connsiteX25" fmla="*/ 304800 w 1533525"/>
                        <a:gd name="connsiteY25" fmla="*/ 781050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304800 w 1533525"/>
                        <a:gd name="connsiteY25" fmla="*/ 781050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623239 w 1533525"/>
                        <a:gd name="connsiteY23" fmla="*/ 799449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952500 w 1533525"/>
                        <a:gd name="connsiteY22" fmla="*/ 714375 h 1419225"/>
                        <a:gd name="connsiteX23" fmla="*/ 623239 w 1533525"/>
                        <a:gd name="connsiteY23" fmla="*/ 799449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23239 w 1533525"/>
                        <a:gd name="connsiteY23" fmla="*/ 799449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23239 w 1533525"/>
                        <a:gd name="connsiteY23" fmla="*/ 799449 h 1419225"/>
                        <a:gd name="connsiteX24" fmla="*/ 371660 w 1533525"/>
                        <a:gd name="connsiteY24" fmla="*/ 711745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29 w 1533525"/>
                        <a:gd name="connsiteY26" fmla="*/ 417949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29 w 1533525"/>
                        <a:gd name="connsiteY26" fmla="*/ 417949 h 1419225"/>
                        <a:gd name="connsiteX27" fmla="*/ 205622 w 1533525"/>
                        <a:gd name="connsiteY27" fmla="*/ 234983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29 w 1533525"/>
                        <a:gd name="connsiteY26" fmla="*/ 417949 h 1419225"/>
                        <a:gd name="connsiteX27" fmla="*/ 205622 w 1533525"/>
                        <a:gd name="connsiteY27" fmla="*/ 234983 h 1419225"/>
                        <a:gd name="connsiteX28" fmla="*/ 343856 w 1533525"/>
                        <a:gd name="connsiteY28" fmla="*/ 188235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31 w 1533525"/>
                        <a:gd name="connsiteY26" fmla="*/ 417949 h 1419225"/>
                        <a:gd name="connsiteX27" fmla="*/ 205622 w 1533525"/>
                        <a:gd name="connsiteY27" fmla="*/ 234983 h 1419225"/>
                        <a:gd name="connsiteX28" fmla="*/ 343856 w 1533525"/>
                        <a:gd name="connsiteY28" fmla="*/ 188235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31 w 1533525"/>
                        <a:gd name="connsiteY26" fmla="*/ 417949 h 1419225"/>
                        <a:gd name="connsiteX27" fmla="*/ 205622 w 1533525"/>
                        <a:gd name="connsiteY27" fmla="*/ 234983 h 1419225"/>
                        <a:gd name="connsiteX28" fmla="*/ 320136 w 1533525"/>
                        <a:gd name="connsiteY28" fmla="*/ 120127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19589 w 1553114"/>
                        <a:gd name="connsiteY0" fmla="*/ 1123950 h 1419225"/>
                        <a:gd name="connsiteX1" fmla="*/ 19589 w 1553114"/>
                        <a:gd name="connsiteY1" fmla="*/ 1123950 h 1419225"/>
                        <a:gd name="connsiteX2" fmla="*/ 86264 w 1553114"/>
                        <a:gd name="connsiteY2" fmla="*/ 1076325 h 1419225"/>
                        <a:gd name="connsiteX3" fmla="*/ 114839 w 1553114"/>
                        <a:gd name="connsiteY3" fmla="*/ 1066800 h 1419225"/>
                        <a:gd name="connsiteX4" fmla="*/ 171989 w 1553114"/>
                        <a:gd name="connsiteY4" fmla="*/ 1028700 h 1419225"/>
                        <a:gd name="connsiteX5" fmla="*/ 229139 w 1553114"/>
                        <a:gd name="connsiteY5" fmla="*/ 1009650 h 1419225"/>
                        <a:gd name="connsiteX6" fmla="*/ 257714 w 1553114"/>
                        <a:gd name="connsiteY6" fmla="*/ 1000125 h 1419225"/>
                        <a:gd name="connsiteX7" fmla="*/ 295814 w 1553114"/>
                        <a:gd name="connsiteY7" fmla="*/ 990600 h 1419225"/>
                        <a:gd name="connsiteX8" fmla="*/ 381539 w 1553114"/>
                        <a:gd name="connsiteY8" fmla="*/ 952500 h 1419225"/>
                        <a:gd name="connsiteX9" fmla="*/ 410114 w 1553114"/>
                        <a:gd name="connsiteY9" fmla="*/ 942975 h 1419225"/>
                        <a:gd name="connsiteX10" fmla="*/ 438689 w 1553114"/>
                        <a:gd name="connsiteY10" fmla="*/ 923925 h 1419225"/>
                        <a:gd name="connsiteX11" fmla="*/ 505364 w 1553114"/>
                        <a:gd name="connsiteY11" fmla="*/ 904875 h 1419225"/>
                        <a:gd name="connsiteX12" fmla="*/ 543464 w 1553114"/>
                        <a:gd name="connsiteY12" fmla="*/ 885825 h 1419225"/>
                        <a:gd name="connsiteX13" fmla="*/ 572039 w 1553114"/>
                        <a:gd name="connsiteY13" fmla="*/ 876300 h 1419225"/>
                        <a:gd name="connsiteX14" fmla="*/ 600614 w 1553114"/>
                        <a:gd name="connsiteY14" fmla="*/ 857250 h 1419225"/>
                        <a:gd name="connsiteX15" fmla="*/ 657764 w 1553114"/>
                        <a:gd name="connsiteY15" fmla="*/ 838200 h 1419225"/>
                        <a:gd name="connsiteX16" fmla="*/ 686339 w 1553114"/>
                        <a:gd name="connsiteY16" fmla="*/ 828675 h 1419225"/>
                        <a:gd name="connsiteX17" fmla="*/ 714914 w 1553114"/>
                        <a:gd name="connsiteY17" fmla="*/ 819150 h 1419225"/>
                        <a:gd name="connsiteX18" fmla="*/ 791114 w 1553114"/>
                        <a:gd name="connsiteY18" fmla="*/ 790575 h 1419225"/>
                        <a:gd name="connsiteX19" fmla="*/ 857789 w 1553114"/>
                        <a:gd name="connsiteY19" fmla="*/ 762000 h 1419225"/>
                        <a:gd name="connsiteX20" fmla="*/ 886364 w 1553114"/>
                        <a:gd name="connsiteY20" fmla="*/ 742950 h 1419225"/>
                        <a:gd name="connsiteX21" fmla="*/ 628958 w 1553114"/>
                        <a:gd name="connsiteY21" fmla="*/ 900363 h 1419225"/>
                        <a:gd name="connsiteX22" fmla="*/ 526554 w 1553114"/>
                        <a:gd name="connsiteY22" fmla="*/ 886695 h 1419225"/>
                        <a:gd name="connsiteX23" fmla="*/ 622316 w 1553114"/>
                        <a:gd name="connsiteY23" fmla="*/ 709731 h 1419225"/>
                        <a:gd name="connsiteX24" fmla="*/ 391249 w 1553114"/>
                        <a:gd name="connsiteY24" fmla="*/ 711745 h 1419225"/>
                        <a:gd name="connsiteX25" fmla="*/ 67348 w 1553114"/>
                        <a:gd name="connsiteY25" fmla="*/ 669024 h 1419225"/>
                        <a:gd name="connsiteX26" fmla="*/ 134420 w 1553114"/>
                        <a:gd name="connsiteY26" fmla="*/ 417949 h 1419225"/>
                        <a:gd name="connsiteX27" fmla="*/ 225211 w 1553114"/>
                        <a:gd name="connsiteY27" fmla="*/ 234983 h 1419225"/>
                        <a:gd name="connsiteX28" fmla="*/ 339725 w 1553114"/>
                        <a:gd name="connsiteY28" fmla="*/ 120127 h 1419225"/>
                        <a:gd name="connsiteX29" fmla="*/ 800639 w 1553114"/>
                        <a:gd name="connsiteY29" fmla="*/ 0 h 1419225"/>
                        <a:gd name="connsiteX30" fmla="*/ 1534064 w 1553114"/>
                        <a:gd name="connsiteY30" fmla="*/ 981075 h 1419225"/>
                        <a:gd name="connsiteX31" fmla="*/ 1553114 w 1553114"/>
                        <a:gd name="connsiteY31" fmla="*/ 1247775 h 1419225"/>
                        <a:gd name="connsiteX32" fmla="*/ 1505489 w 1553114"/>
                        <a:gd name="connsiteY32" fmla="*/ 1333500 h 1419225"/>
                        <a:gd name="connsiteX33" fmla="*/ 1381664 w 1553114"/>
                        <a:gd name="connsiteY33" fmla="*/ 1400175 h 1419225"/>
                        <a:gd name="connsiteX34" fmla="*/ 1038764 w 1553114"/>
                        <a:gd name="connsiteY34" fmla="*/ 1419225 h 1419225"/>
                        <a:gd name="connsiteX35" fmla="*/ 29114 w 1553114"/>
                        <a:gd name="connsiteY35" fmla="*/ 1209675 h 1419225"/>
                        <a:gd name="connsiteX36" fmla="*/ 19589 w 1553114"/>
                        <a:gd name="connsiteY36" fmla="*/ 1123950 h 141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553114" h="1419225">
                          <a:moveTo>
                            <a:pt x="19589" y="1123950"/>
                          </a:moveTo>
                          <a:lnTo>
                            <a:pt x="19589" y="1123950"/>
                          </a:lnTo>
                          <a:cubicBezTo>
                            <a:pt x="41814" y="1108075"/>
                            <a:pt x="62844" y="1090377"/>
                            <a:pt x="86264" y="1076325"/>
                          </a:cubicBezTo>
                          <a:cubicBezTo>
                            <a:pt x="94873" y="1071159"/>
                            <a:pt x="106062" y="1071676"/>
                            <a:pt x="114839" y="1066800"/>
                          </a:cubicBezTo>
                          <a:cubicBezTo>
                            <a:pt x="134853" y="1055681"/>
                            <a:pt x="150269" y="1035940"/>
                            <a:pt x="171989" y="1028700"/>
                          </a:cubicBezTo>
                          <a:lnTo>
                            <a:pt x="229139" y="1009650"/>
                          </a:lnTo>
                          <a:cubicBezTo>
                            <a:pt x="238664" y="1006475"/>
                            <a:pt x="247974" y="1002560"/>
                            <a:pt x="257714" y="1000125"/>
                          </a:cubicBezTo>
                          <a:lnTo>
                            <a:pt x="295814" y="990600"/>
                          </a:lnTo>
                          <a:cubicBezTo>
                            <a:pt x="341097" y="960411"/>
                            <a:pt x="313529" y="975170"/>
                            <a:pt x="381539" y="952500"/>
                          </a:cubicBezTo>
                          <a:cubicBezTo>
                            <a:pt x="391064" y="949325"/>
                            <a:pt x="401760" y="948544"/>
                            <a:pt x="410114" y="942975"/>
                          </a:cubicBezTo>
                          <a:cubicBezTo>
                            <a:pt x="419639" y="936625"/>
                            <a:pt x="428450" y="929045"/>
                            <a:pt x="438689" y="923925"/>
                          </a:cubicBezTo>
                          <a:cubicBezTo>
                            <a:pt x="461716" y="912411"/>
                            <a:pt x="480949" y="914030"/>
                            <a:pt x="505364" y="904875"/>
                          </a:cubicBezTo>
                          <a:cubicBezTo>
                            <a:pt x="518659" y="899889"/>
                            <a:pt x="530413" y="891418"/>
                            <a:pt x="543464" y="885825"/>
                          </a:cubicBezTo>
                          <a:cubicBezTo>
                            <a:pt x="552692" y="881870"/>
                            <a:pt x="563059" y="880790"/>
                            <a:pt x="572039" y="876300"/>
                          </a:cubicBezTo>
                          <a:cubicBezTo>
                            <a:pt x="582278" y="871180"/>
                            <a:pt x="590153" y="861899"/>
                            <a:pt x="600614" y="857250"/>
                          </a:cubicBezTo>
                          <a:cubicBezTo>
                            <a:pt x="618964" y="849095"/>
                            <a:pt x="638714" y="844550"/>
                            <a:pt x="657764" y="838200"/>
                          </a:cubicBezTo>
                          <a:lnTo>
                            <a:pt x="686339" y="828675"/>
                          </a:lnTo>
                          <a:cubicBezTo>
                            <a:pt x="695864" y="825500"/>
                            <a:pt x="705934" y="823640"/>
                            <a:pt x="714914" y="819150"/>
                          </a:cubicBezTo>
                          <a:cubicBezTo>
                            <a:pt x="764723" y="794246"/>
                            <a:pt x="739239" y="803544"/>
                            <a:pt x="791114" y="790575"/>
                          </a:cubicBezTo>
                          <a:cubicBezTo>
                            <a:pt x="862853" y="742749"/>
                            <a:pt x="771679" y="798904"/>
                            <a:pt x="857789" y="762000"/>
                          </a:cubicBezTo>
                          <a:cubicBezTo>
                            <a:pt x="868311" y="757491"/>
                            <a:pt x="875903" y="747599"/>
                            <a:pt x="886364" y="742950"/>
                          </a:cubicBezTo>
                          <a:cubicBezTo>
                            <a:pt x="904714" y="734795"/>
                            <a:pt x="609908" y="906713"/>
                            <a:pt x="628958" y="900363"/>
                          </a:cubicBezTo>
                          <a:cubicBezTo>
                            <a:pt x="638483" y="897188"/>
                            <a:pt x="517574" y="891185"/>
                            <a:pt x="526554" y="886695"/>
                          </a:cubicBezTo>
                          <a:lnTo>
                            <a:pt x="622316" y="709731"/>
                          </a:lnTo>
                          <a:lnTo>
                            <a:pt x="391249" y="711745"/>
                          </a:lnTo>
                          <a:lnTo>
                            <a:pt x="67348" y="669024"/>
                          </a:lnTo>
                          <a:cubicBezTo>
                            <a:pt x="0" y="509081"/>
                            <a:pt x="86284" y="482565"/>
                            <a:pt x="134420" y="417949"/>
                          </a:cubicBezTo>
                          <a:lnTo>
                            <a:pt x="225211" y="234983"/>
                          </a:lnTo>
                          <a:lnTo>
                            <a:pt x="339725" y="120127"/>
                          </a:lnTo>
                          <a:lnTo>
                            <a:pt x="800639" y="0"/>
                          </a:lnTo>
                          <a:lnTo>
                            <a:pt x="1534064" y="981075"/>
                          </a:lnTo>
                          <a:lnTo>
                            <a:pt x="1553114" y="1247775"/>
                          </a:lnTo>
                          <a:lnTo>
                            <a:pt x="1505489" y="1333500"/>
                          </a:lnTo>
                          <a:lnTo>
                            <a:pt x="1381664" y="1400175"/>
                          </a:lnTo>
                          <a:lnTo>
                            <a:pt x="1038764" y="1419225"/>
                          </a:lnTo>
                          <a:lnTo>
                            <a:pt x="29114" y="1209675"/>
                          </a:lnTo>
                          <a:lnTo>
                            <a:pt x="19589" y="1123950"/>
                          </a:lnTo>
                          <a:close/>
                        </a:path>
                      </a:pathLst>
                    </a:custGeom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n w="381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35" name="Freihandform 234"/>
                  <p:cNvSpPr/>
                  <p:nvPr/>
                </p:nvSpPr>
                <p:spPr>
                  <a:xfrm rot="10800000">
                    <a:off x="4473358" y="3562588"/>
                    <a:ext cx="492594" cy="378810"/>
                  </a:xfrm>
                  <a:custGeom>
                    <a:avLst/>
                    <a:gdLst>
                      <a:gd name="connsiteX0" fmla="*/ 0 w 400464"/>
                      <a:gd name="connsiteY0" fmla="*/ 247650 h 276225"/>
                      <a:gd name="connsiteX1" fmla="*/ 0 w 400464"/>
                      <a:gd name="connsiteY1" fmla="*/ 247650 h 276225"/>
                      <a:gd name="connsiteX2" fmla="*/ 28575 w 400464"/>
                      <a:gd name="connsiteY2" fmla="*/ 171450 h 276225"/>
                      <a:gd name="connsiteX3" fmla="*/ 76200 w 400464"/>
                      <a:gd name="connsiteY3" fmla="*/ 85725 h 276225"/>
                      <a:gd name="connsiteX4" fmla="*/ 133350 w 400464"/>
                      <a:gd name="connsiteY4" fmla="*/ 47625 h 276225"/>
                      <a:gd name="connsiteX5" fmla="*/ 219075 w 400464"/>
                      <a:gd name="connsiteY5" fmla="*/ 19050 h 276225"/>
                      <a:gd name="connsiteX6" fmla="*/ 247650 w 400464"/>
                      <a:gd name="connsiteY6" fmla="*/ 9525 h 276225"/>
                      <a:gd name="connsiteX7" fmla="*/ 276225 w 400464"/>
                      <a:gd name="connsiteY7" fmla="*/ 0 h 276225"/>
                      <a:gd name="connsiteX8" fmla="*/ 361950 w 400464"/>
                      <a:gd name="connsiteY8" fmla="*/ 9525 h 276225"/>
                      <a:gd name="connsiteX9" fmla="*/ 390525 w 400464"/>
                      <a:gd name="connsiteY9" fmla="*/ 19050 h 276225"/>
                      <a:gd name="connsiteX10" fmla="*/ 400050 w 400464"/>
                      <a:gd name="connsiteY10" fmla="*/ 47625 h 276225"/>
                      <a:gd name="connsiteX11" fmla="*/ 390525 w 400464"/>
                      <a:gd name="connsiteY11" fmla="*/ 85725 h 276225"/>
                      <a:gd name="connsiteX12" fmla="*/ 333375 w 400464"/>
                      <a:gd name="connsiteY12" fmla="*/ 104775 h 276225"/>
                      <a:gd name="connsiteX13" fmla="*/ 276225 w 400464"/>
                      <a:gd name="connsiteY13" fmla="*/ 133350 h 276225"/>
                      <a:gd name="connsiteX14" fmla="*/ 219075 w 400464"/>
                      <a:gd name="connsiteY14" fmla="*/ 152400 h 276225"/>
                      <a:gd name="connsiteX15" fmla="*/ 190500 w 400464"/>
                      <a:gd name="connsiteY15" fmla="*/ 171450 h 276225"/>
                      <a:gd name="connsiteX16" fmla="*/ 161925 w 400464"/>
                      <a:gd name="connsiteY16" fmla="*/ 180975 h 276225"/>
                      <a:gd name="connsiteX17" fmla="*/ 104775 w 400464"/>
                      <a:gd name="connsiteY17" fmla="*/ 219075 h 276225"/>
                      <a:gd name="connsiteX18" fmla="*/ 57150 w 400464"/>
                      <a:gd name="connsiteY18" fmla="*/ 276225 h 276225"/>
                      <a:gd name="connsiteX19" fmla="*/ 38100 w 400464"/>
                      <a:gd name="connsiteY19" fmla="*/ 247650 h 276225"/>
                      <a:gd name="connsiteX20" fmla="*/ 0 w 400464"/>
                      <a:gd name="connsiteY20" fmla="*/ 247650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00464" h="276225">
                        <a:moveTo>
                          <a:pt x="0" y="247650"/>
                        </a:moveTo>
                        <a:lnTo>
                          <a:pt x="0" y="247650"/>
                        </a:lnTo>
                        <a:cubicBezTo>
                          <a:pt x="9525" y="222250"/>
                          <a:pt x="19451" y="196997"/>
                          <a:pt x="28575" y="171450"/>
                        </a:cubicBezTo>
                        <a:cubicBezTo>
                          <a:pt x="47183" y="119347"/>
                          <a:pt x="36580" y="116541"/>
                          <a:pt x="76200" y="85725"/>
                        </a:cubicBezTo>
                        <a:cubicBezTo>
                          <a:pt x="94272" y="71669"/>
                          <a:pt x="111630" y="54865"/>
                          <a:pt x="133350" y="47625"/>
                        </a:cubicBezTo>
                        <a:lnTo>
                          <a:pt x="219075" y="19050"/>
                        </a:lnTo>
                        <a:lnTo>
                          <a:pt x="247650" y="9525"/>
                        </a:lnTo>
                        <a:lnTo>
                          <a:pt x="276225" y="0"/>
                        </a:lnTo>
                        <a:cubicBezTo>
                          <a:pt x="304800" y="3175"/>
                          <a:pt x="333590" y="4798"/>
                          <a:pt x="361950" y="9525"/>
                        </a:cubicBezTo>
                        <a:cubicBezTo>
                          <a:pt x="371854" y="11176"/>
                          <a:pt x="383425" y="11950"/>
                          <a:pt x="390525" y="19050"/>
                        </a:cubicBezTo>
                        <a:cubicBezTo>
                          <a:pt x="397625" y="26150"/>
                          <a:pt x="396875" y="38100"/>
                          <a:pt x="400050" y="47625"/>
                        </a:cubicBezTo>
                        <a:cubicBezTo>
                          <a:pt x="396875" y="60325"/>
                          <a:pt x="400464" y="77206"/>
                          <a:pt x="390525" y="85725"/>
                        </a:cubicBezTo>
                        <a:cubicBezTo>
                          <a:pt x="375279" y="98793"/>
                          <a:pt x="352425" y="98425"/>
                          <a:pt x="333375" y="104775"/>
                        </a:cubicBezTo>
                        <a:cubicBezTo>
                          <a:pt x="229162" y="139513"/>
                          <a:pt x="387012" y="84111"/>
                          <a:pt x="276225" y="133350"/>
                        </a:cubicBezTo>
                        <a:cubicBezTo>
                          <a:pt x="257875" y="141505"/>
                          <a:pt x="235783" y="141261"/>
                          <a:pt x="219075" y="152400"/>
                        </a:cubicBezTo>
                        <a:cubicBezTo>
                          <a:pt x="209550" y="158750"/>
                          <a:pt x="200739" y="166330"/>
                          <a:pt x="190500" y="171450"/>
                        </a:cubicBezTo>
                        <a:cubicBezTo>
                          <a:pt x="181520" y="175940"/>
                          <a:pt x="170702" y="176099"/>
                          <a:pt x="161925" y="180975"/>
                        </a:cubicBezTo>
                        <a:cubicBezTo>
                          <a:pt x="141911" y="192094"/>
                          <a:pt x="104775" y="219075"/>
                          <a:pt x="104775" y="219075"/>
                        </a:cubicBezTo>
                        <a:cubicBezTo>
                          <a:pt x="99028" y="227695"/>
                          <a:pt x="69373" y="276225"/>
                          <a:pt x="57150" y="276225"/>
                        </a:cubicBezTo>
                        <a:cubicBezTo>
                          <a:pt x="45702" y="276225"/>
                          <a:pt x="44450" y="257175"/>
                          <a:pt x="38100" y="247650"/>
                        </a:cubicBezTo>
                        <a:cubicBezTo>
                          <a:pt x="27035" y="203390"/>
                          <a:pt x="6350" y="247650"/>
                          <a:pt x="0" y="247650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3" name="Textfeld 232"/>
                <p:cNvSpPr txBox="1"/>
                <p:nvPr/>
              </p:nvSpPr>
              <p:spPr>
                <a:xfrm>
                  <a:off x="2383157" y="4759444"/>
                  <a:ext cx="10950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600" b="1" kern="0" dirty="0" smtClean="0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latin typeface="Calibri" pitchFamily="34" charset="0"/>
                      <a:cs typeface="Calibri" pitchFamily="34" charset="0"/>
                    </a:rPr>
                    <a:t>c</a:t>
                  </a:r>
                  <a:r>
                    <a:rPr kumimoji="0" lang="de-DE" sz="16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orundum</a:t>
                  </a:r>
                  <a:endPara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22" name="Gruppieren 54"/>
              <p:cNvGrpSpPr/>
              <p:nvPr/>
            </p:nvGrpSpPr>
            <p:grpSpPr>
              <a:xfrm>
                <a:off x="1312990" y="2385683"/>
                <a:ext cx="903121" cy="1447865"/>
                <a:chOff x="1288157" y="2572577"/>
                <a:chExt cx="878398" cy="1447865"/>
              </a:xfrm>
            </p:grpSpPr>
            <p:sp>
              <p:nvSpPr>
                <p:cNvPr id="223" name="Freihandform 222"/>
                <p:cNvSpPr/>
                <p:nvPr/>
              </p:nvSpPr>
              <p:spPr>
                <a:xfrm rot="1544795">
                  <a:off x="1900393" y="3927717"/>
                  <a:ext cx="266162" cy="92725"/>
                </a:xfrm>
                <a:custGeom>
                  <a:avLst/>
                  <a:gdLst>
                    <a:gd name="connsiteX0" fmla="*/ 333375 w 333375"/>
                    <a:gd name="connsiteY0" fmla="*/ 133350 h 133350"/>
                    <a:gd name="connsiteX1" fmla="*/ 142875 w 333375"/>
                    <a:gd name="connsiteY1" fmla="*/ 123825 h 133350"/>
                    <a:gd name="connsiteX2" fmla="*/ 104775 w 333375"/>
                    <a:gd name="connsiteY2" fmla="*/ 114300 h 133350"/>
                    <a:gd name="connsiteX3" fmla="*/ 76200 w 333375"/>
                    <a:gd name="connsiteY3" fmla="*/ 95250 h 133350"/>
                    <a:gd name="connsiteX4" fmla="*/ 38100 w 333375"/>
                    <a:gd name="connsiteY4" fmla="*/ 47625 h 133350"/>
                    <a:gd name="connsiteX5" fmla="*/ 28575 w 333375"/>
                    <a:gd name="connsiteY5" fmla="*/ 19050 h 133350"/>
                    <a:gd name="connsiteX6" fmla="*/ 0 w 333375"/>
                    <a:gd name="connsiteY6" fmla="*/ 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3375" h="133350">
                      <a:moveTo>
                        <a:pt x="333375" y="133350"/>
                      </a:moveTo>
                      <a:cubicBezTo>
                        <a:pt x="269875" y="130175"/>
                        <a:pt x="206235" y="129105"/>
                        <a:pt x="142875" y="123825"/>
                      </a:cubicBezTo>
                      <a:cubicBezTo>
                        <a:pt x="129829" y="122738"/>
                        <a:pt x="116807" y="119457"/>
                        <a:pt x="104775" y="114300"/>
                      </a:cubicBezTo>
                      <a:cubicBezTo>
                        <a:pt x="94253" y="109791"/>
                        <a:pt x="85725" y="101600"/>
                        <a:pt x="76200" y="95250"/>
                      </a:cubicBezTo>
                      <a:cubicBezTo>
                        <a:pt x="52259" y="23426"/>
                        <a:pt x="87339" y="109173"/>
                        <a:pt x="38100" y="47625"/>
                      </a:cubicBezTo>
                      <a:cubicBezTo>
                        <a:pt x="31828" y="39785"/>
                        <a:pt x="34847" y="26890"/>
                        <a:pt x="28575" y="19050"/>
                      </a:cubicBezTo>
                      <a:cubicBezTo>
                        <a:pt x="21424" y="10111"/>
                        <a:pt x="0" y="0"/>
                        <a:pt x="0" y="0"/>
                      </a:cubicBezTo>
                    </a:path>
                  </a:pathLst>
                </a:custGeom>
                <a:ln w="50800"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224" name="Gruppieren 350"/>
                <p:cNvGrpSpPr/>
                <p:nvPr/>
              </p:nvGrpSpPr>
              <p:grpSpPr>
                <a:xfrm>
                  <a:off x="1535807" y="3108971"/>
                  <a:ext cx="400422" cy="353796"/>
                  <a:chOff x="1247775" y="3169172"/>
                  <a:chExt cx="400422" cy="353796"/>
                </a:xfrm>
              </p:grpSpPr>
              <p:sp>
                <p:nvSpPr>
                  <p:cNvPr id="229" name="Freihandform 228"/>
                  <p:cNvSpPr/>
                  <p:nvPr/>
                </p:nvSpPr>
                <p:spPr>
                  <a:xfrm rot="20975904">
                    <a:off x="1247775" y="3169172"/>
                    <a:ext cx="400422" cy="247936"/>
                  </a:xfrm>
                  <a:custGeom>
                    <a:avLst/>
                    <a:gdLst>
                      <a:gd name="connsiteX0" fmla="*/ 628650 w 628650"/>
                      <a:gd name="connsiteY0" fmla="*/ 200025 h 216707"/>
                      <a:gd name="connsiteX1" fmla="*/ 533400 w 628650"/>
                      <a:gd name="connsiteY1" fmla="*/ 200025 h 216707"/>
                      <a:gd name="connsiteX2" fmla="*/ 447675 w 628650"/>
                      <a:gd name="connsiteY2" fmla="*/ 161925 h 216707"/>
                      <a:gd name="connsiteX3" fmla="*/ 295275 w 628650"/>
                      <a:gd name="connsiteY3" fmla="*/ 142875 h 216707"/>
                      <a:gd name="connsiteX4" fmla="*/ 180975 w 628650"/>
                      <a:gd name="connsiteY4" fmla="*/ 114300 h 216707"/>
                      <a:gd name="connsiteX5" fmla="*/ 152400 w 628650"/>
                      <a:gd name="connsiteY5" fmla="*/ 104775 h 216707"/>
                      <a:gd name="connsiteX6" fmla="*/ 76200 w 628650"/>
                      <a:gd name="connsiteY6" fmla="*/ 85725 h 216707"/>
                      <a:gd name="connsiteX7" fmla="*/ 28575 w 628650"/>
                      <a:gd name="connsiteY7" fmla="*/ 19050 h 216707"/>
                      <a:gd name="connsiteX8" fmla="*/ 0 w 628650"/>
                      <a:gd name="connsiteY8" fmla="*/ 0 h 2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28650" h="216707">
                        <a:moveTo>
                          <a:pt x="628650" y="200025"/>
                        </a:moveTo>
                        <a:cubicBezTo>
                          <a:pt x="585383" y="210842"/>
                          <a:pt x="583445" y="216707"/>
                          <a:pt x="533400" y="200025"/>
                        </a:cubicBezTo>
                        <a:cubicBezTo>
                          <a:pt x="436323" y="167666"/>
                          <a:pt x="606538" y="188402"/>
                          <a:pt x="447675" y="161925"/>
                        </a:cubicBezTo>
                        <a:cubicBezTo>
                          <a:pt x="359051" y="147154"/>
                          <a:pt x="409742" y="154322"/>
                          <a:pt x="295275" y="142875"/>
                        </a:cubicBezTo>
                        <a:cubicBezTo>
                          <a:pt x="225336" y="107906"/>
                          <a:pt x="287387" y="133648"/>
                          <a:pt x="180975" y="114300"/>
                        </a:cubicBezTo>
                        <a:cubicBezTo>
                          <a:pt x="171097" y="112504"/>
                          <a:pt x="162140" y="107210"/>
                          <a:pt x="152400" y="104775"/>
                        </a:cubicBezTo>
                        <a:lnTo>
                          <a:pt x="76200" y="85725"/>
                        </a:lnTo>
                        <a:cubicBezTo>
                          <a:pt x="65383" y="69500"/>
                          <a:pt x="40390" y="30865"/>
                          <a:pt x="28575" y="19050"/>
                        </a:cubicBezTo>
                        <a:cubicBezTo>
                          <a:pt x="20480" y="10955"/>
                          <a:pt x="0" y="0"/>
                          <a:pt x="0" y="0"/>
                        </a:cubicBezTo>
                      </a:path>
                    </a:pathLst>
                  </a:custGeom>
                  <a:ln w="50800">
                    <a:solidFill>
                      <a:schemeClr val="accent4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30" name="Freihandform 229"/>
                  <p:cNvSpPr/>
                  <p:nvPr/>
                </p:nvSpPr>
                <p:spPr>
                  <a:xfrm>
                    <a:off x="1258766" y="3343275"/>
                    <a:ext cx="255709" cy="179693"/>
                  </a:xfrm>
                  <a:custGeom>
                    <a:avLst/>
                    <a:gdLst>
                      <a:gd name="connsiteX0" fmla="*/ 255709 w 255709"/>
                      <a:gd name="connsiteY0" fmla="*/ 0 h 179693"/>
                      <a:gd name="connsiteX1" fmla="*/ 150934 w 255709"/>
                      <a:gd name="connsiteY1" fmla="*/ 47625 h 179693"/>
                      <a:gd name="connsiteX2" fmla="*/ 122359 w 255709"/>
                      <a:gd name="connsiteY2" fmla="*/ 66675 h 179693"/>
                      <a:gd name="connsiteX3" fmla="*/ 93784 w 255709"/>
                      <a:gd name="connsiteY3" fmla="*/ 85725 h 179693"/>
                      <a:gd name="connsiteX4" fmla="*/ 74734 w 255709"/>
                      <a:gd name="connsiteY4" fmla="*/ 114300 h 179693"/>
                      <a:gd name="connsiteX5" fmla="*/ 8059 w 255709"/>
                      <a:gd name="connsiteY5" fmla="*/ 171450 h 17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9" h="179693">
                        <a:moveTo>
                          <a:pt x="255709" y="0"/>
                        </a:moveTo>
                        <a:cubicBezTo>
                          <a:pt x="185633" y="14015"/>
                          <a:pt x="221554" y="545"/>
                          <a:pt x="150934" y="47625"/>
                        </a:cubicBezTo>
                        <a:lnTo>
                          <a:pt x="122359" y="66675"/>
                        </a:lnTo>
                        <a:lnTo>
                          <a:pt x="93784" y="85725"/>
                        </a:lnTo>
                        <a:cubicBezTo>
                          <a:pt x="87434" y="95250"/>
                          <a:pt x="83349" y="106762"/>
                          <a:pt x="74734" y="114300"/>
                        </a:cubicBezTo>
                        <a:cubicBezTo>
                          <a:pt x="0" y="179693"/>
                          <a:pt x="31444" y="124680"/>
                          <a:pt x="8059" y="171450"/>
                        </a:cubicBezTo>
                      </a:path>
                    </a:pathLst>
                  </a:custGeom>
                  <a:ln w="50800">
                    <a:solidFill>
                      <a:schemeClr val="accent4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225" name="Gruppieren 398"/>
                <p:cNvGrpSpPr/>
                <p:nvPr/>
              </p:nvGrpSpPr>
              <p:grpSpPr>
                <a:xfrm>
                  <a:off x="1288157" y="2572577"/>
                  <a:ext cx="751343" cy="624772"/>
                  <a:chOff x="1000125" y="2470853"/>
                  <a:chExt cx="751343" cy="624772"/>
                </a:xfrm>
              </p:grpSpPr>
              <p:sp>
                <p:nvSpPr>
                  <p:cNvPr id="226" name="Freihandform 225"/>
                  <p:cNvSpPr/>
                  <p:nvPr/>
                </p:nvSpPr>
                <p:spPr>
                  <a:xfrm rot="19415366" flipV="1">
                    <a:off x="1416743" y="2470853"/>
                    <a:ext cx="334725" cy="388409"/>
                  </a:xfrm>
                  <a:custGeom>
                    <a:avLst/>
                    <a:gdLst>
                      <a:gd name="connsiteX0" fmla="*/ 400050 w 400050"/>
                      <a:gd name="connsiteY0" fmla="*/ 0 h 419100"/>
                      <a:gd name="connsiteX1" fmla="*/ 276225 w 400050"/>
                      <a:gd name="connsiteY1" fmla="*/ 28575 h 419100"/>
                      <a:gd name="connsiteX2" fmla="*/ 247650 w 400050"/>
                      <a:gd name="connsiteY2" fmla="*/ 38100 h 419100"/>
                      <a:gd name="connsiteX3" fmla="*/ 219075 w 400050"/>
                      <a:gd name="connsiteY3" fmla="*/ 57150 h 419100"/>
                      <a:gd name="connsiteX4" fmla="*/ 180975 w 400050"/>
                      <a:gd name="connsiteY4" fmla="*/ 114300 h 419100"/>
                      <a:gd name="connsiteX5" fmla="*/ 161925 w 400050"/>
                      <a:gd name="connsiteY5" fmla="*/ 142875 h 419100"/>
                      <a:gd name="connsiteX6" fmla="*/ 142875 w 400050"/>
                      <a:gd name="connsiteY6" fmla="*/ 228600 h 419100"/>
                      <a:gd name="connsiteX7" fmla="*/ 85725 w 400050"/>
                      <a:gd name="connsiteY7" fmla="*/ 314325 h 419100"/>
                      <a:gd name="connsiteX8" fmla="*/ 66675 w 400050"/>
                      <a:gd name="connsiteY8" fmla="*/ 342900 h 419100"/>
                      <a:gd name="connsiteX9" fmla="*/ 47625 w 400050"/>
                      <a:gd name="connsiteY9" fmla="*/ 371475 h 419100"/>
                      <a:gd name="connsiteX10" fmla="*/ 19050 w 400050"/>
                      <a:gd name="connsiteY10" fmla="*/ 390525 h 419100"/>
                      <a:gd name="connsiteX11" fmla="*/ 0 w 400050"/>
                      <a:gd name="connsiteY11" fmla="*/ 419100 h 419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00050" h="419100">
                        <a:moveTo>
                          <a:pt x="400050" y="0"/>
                        </a:moveTo>
                        <a:cubicBezTo>
                          <a:pt x="313496" y="12365"/>
                          <a:pt x="354674" y="2425"/>
                          <a:pt x="276225" y="28575"/>
                        </a:cubicBezTo>
                        <a:cubicBezTo>
                          <a:pt x="266700" y="31750"/>
                          <a:pt x="256004" y="32531"/>
                          <a:pt x="247650" y="38100"/>
                        </a:cubicBezTo>
                        <a:lnTo>
                          <a:pt x="219075" y="57150"/>
                        </a:lnTo>
                        <a:lnTo>
                          <a:pt x="180975" y="114300"/>
                        </a:lnTo>
                        <a:lnTo>
                          <a:pt x="161925" y="142875"/>
                        </a:lnTo>
                        <a:cubicBezTo>
                          <a:pt x="159341" y="158381"/>
                          <a:pt x="154041" y="208501"/>
                          <a:pt x="142875" y="228600"/>
                        </a:cubicBezTo>
                        <a:lnTo>
                          <a:pt x="85725" y="314325"/>
                        </a:lnTo>
                        <a:lnTo>
                          <a:pt x="66675" y="342900"/>
                        </a:lnTo>
                        <a:cubicBezTo>
                          <a:pt x="60325" y="352425"/>
                          <a:pt x="57150" y="365125"/>
                          <a:pt x="47625" y="371475"/>
                        </a:cubicBezTo>
                        <a:lnTo>
                          <a:pt x="19050" y="390525"/>
                        </a:lnTo>
                        <a:lnTo>
                          <a:pt x="0" y="419100"/>
                        </a:lnTo>
                      </a:path>
                    </a:pathLst>
                  </a:custGeom>
                  <a:ln w="50800">
                    <a:solidFill>
                      <a:schemeClr val="accent4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dirty="0"/>
                  </a:p>
                </p:txBody>
              </p:sp>
              <p:sp>
                <p:nvSpPr>
                  <p:cNvPr id="227" name="Freihandform 226"/>
                  <p:cNvSpPr/>
                  <p:nvPr/>
                </p:nvSpPr>
                <p:spPr>
                  <a:xfrm flipH="1">
                    <a:off x="1115616" y="2852936"/>
                    <a:ext cx="48629" cy="136401"/>
                  </a:xfrm>
                  <a:custGeom>
                    <a:avLst/>
                    <a:gdLst>
                      <a:gd name="connsiteX0" fmla="*/ 47625 w 48629"/>
                      <a:gd name="connsiteY0" fmla="*/ 0 h 352425"/>
                      <a:gd name="connsiteX1" fmla="*/ 19050 w 48629"/>
                      <a:gd name="connsiteY1" fmla="*/ 19050 h 352425"/>
                      <a:gd name="connsiteX2" fmla="*/ 0 w 48629"/>
                      <a:gd name="connsiteY2" fmla="*/ 114300 h 352425"/>
                      <a:gd name="connsiteX3" fmla="*/ 9525 w 48629"/>
                      <a:gd name="connsiteY3" fmla="*/ 228600 h 352425"/>
                      <a:gd name="connsiteX4" fmla="*/ 28575 w 48629"/>
                      <a:gd name="connsiteY4" fmla="*/ 285750 h 352425"/>
                      <a:gd name="connsiteX5" fmla="*/ 38100 w 48629"/>
                      <a:gd name="connsiteY5" fmla="*/ 314325 h 352425"/>
                      <a:gd name="connsiteX6" fmla="*/ 47625 w 48629"/>
                      <a:gd name="connsiteY6" fmla="*/ 352425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629" h="352425">
                        <a:moveTo>
                          <a:pt x="47625" y="0"/>
                        </a:moveTo>
                        <a:cubicBezTo>
                          <a:pt x="38100" y="6350"/>
                          <a:pt x="25400" y="9525"/>
                          <a:pt x="19050" y="19050"/>
                        </a:cubicBezTo>
                        <a:cubicBezTo>
                          <a:pt x="12735" y="28523"/>
                          <a:pt x="31" y="114112"/>
                          <a:pt x="0" y="114300"/>
                        </a:cubicBezTo>
                        <a:cubicBezTo>
                          <a:pt x="3175" y="152400"/>
                          <a:pt x="3240" y="190888"/>
                          <a:pt x="9525" y="228600"/>
                        </a:cubicBezTo>
                        <a:cubicBezTo>
                          <a:pt x="12826" y="248407"/>
                          <a:pt x="22225" y="266700"/>
                          <a:pt x="28575" y="285750"/>
                        </a:cubicBezTo>
                        <a:lnTo>
                          <a:pt x="38100" y="314325"/>
                        </a:lnTo>
                        <a:cubicBezTo>
                          <a:pt x="48629" y="345912"/>
                          <a:pt x="47625" y="332860"/>
                          <a:pt x="47625" y="352425"/>
                        </a:cubicBezTo>
                      </a:path>
                    </a:pathLst>
                  </a:custGeom>
                  <a:ln w="50800">
                    <a:solidFill>
                      <a:schemeClr val="accent4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28" name="Freihandform 227"/>
                  <p:cNvSpPr/>
                  <p:nvPr/>
                </p:nvSpPr>
                <p:spPr>
                  <a:xfrm>
                    <a:off x="1000125" y="2755515"/>
                    <a:ext cx="720565" cy="340110"/>
                  </a:xfrm>
                  <a:custGeom>
                    <a:avLst/>
                    <a:gdLst>
                      <a:gd name="connsiteX0" fmla="*/ 704850 w 720565"/>
                      <a:gd name="connsiteY0" fmla="*/ 6735 h 340110"/>
                      <a:gd name="connsiteX1" fmla="*/ 638175 w 720565"/>
                      <a:gd name="connsiteY1" fmla="*/ 35310 h 340110"/>
                      <a:gd name="connsiteX2" fmla="*/ 609600 w 720565"/>
                      <a:gd name="connsiteY2" fmla="*/ 44835 h 340110"/>
                      <a:gd name="connsiteX3" fmla="*/ 552450 w 720565"/>
                      <a:gd name="connsiteY3" fmla="*/ 82935 h 340110"/>
                      <a:gd name="connsiteX4" fmla="*/ 542925 w 720565"/>
                      <a:gd name="connsiteY4" fmla="*/ 111510 h 340110"/>
                      <a:gd name="connsiteX5" fmla="*/ 533400 w 720565"/>
                      <a:gd name="connsiteY5" fmla="*/ 149610 h 340110"/>
                      <a:gd name="connsiteX6" fmla="*/ 495300 w 720565"/>
                      <a:gd name="connsiteY6" fmla="*/ 178185 h 340110"/>
                      <a:gd name="connsiteX7" fmla="*/ 438150 w 720565"/>
                      <a:gd name="connsiteY7" fmla="*/ 197235 h 340110"/>
                      <a:gd name="connsiteX8" fmla="*/ 409575 w 720565"/>
                      <a:gd name="connsiteY8" fmla="*/ 187710 h 340110"/>
                      <a:gd name="connsiteX9" fmla="*/ 257175 w 720565"/>
                      <a:gd name="connsiteY9" fmla="*/ 216285 h 340110"/>
                      <a:gd name="connsiteX10" fmla="*/ 228600 w 720565"/>
                      <a:gd name="connsiteY10" fmla="*/ 225810 h 340110"/>
                      <a:gd name="connsiteX11" fmla="*/ 200025 w 720565"/>
                      <a:gd name="connsiteY11" fmla="*/ 235335 h 340110"/>
                      <a:gd name="connsiteX12" fmla="*/ 114300 w 720565"/>
                      <a:gd name="connsiteY12" fmla="*/ 244860 h 340110"/>
                      <a:gd name="connsiteX13" fmla="*/ 57150 w 720565"/>
                      <a:gd name="connsiteY13" fmla="*/ 273435 h 340110"/>
                      <a:gd name="connsiteX14" fmla="*/ 28575 w 720565"/>
                      <a:gd name="connsiteY14" fmla="*/ 282960 h 340110"/>
                      <a:gd name="connsiteX15" fmla="*/ 9525 w 720565"/>
                      <a:gd name="connsiteY15" fmla="*/ 311535 h 340110"/>
                      <a:gd name="connsiteX16" fmla="*/ 0 w 720565"/>
                      <a:gd name="connsiteY16" fmla="*/ 340110 h 34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20565" h="340110">
                        <a:moveTo>
                          <a:pt x="704850" y="6735"/>
                        </a:moveTo>
                        <a:cubicBezTo>
                          <a:pt x="637837" y="29073"/>
                          <a:pt x="720565" y="0"/>
                          <a:pt x="638175" y="35310"/>
                        </a:cubicBezTo>
                        <a:cubicBezTo>
                          <a:pt x="628947" y="39265"/>
                          <a:pt x="619125" y="41660"/>
                          <a:pt x="609600" y="44835"/>
                        </a:cubicBezTo>
                        <a:cubicBezTo>
                          <a:pt x="549480" y="135015"/>
                          <a:pt x="640318" y="12641"/>
                          <a:pt x="552450" y="82935"/>
                        </a:cubicBezTo>
                        <a:cubicBezTo>
                          <a:pt x="544610" y="89207"/>
                          <a:pt x="545683" y="101856"/>
                          <a:pt x="542925" y="111510"/>
                        </a:cubicBezTo>
                        <a:cubicBezTo>
                          <a:pt x="539329" y="124097"/>
                          <a:pt x="541009" y="138958"/>
                          <a:pt x="533400" y="149610"/>
                        </a:cubicBezTo>
                        <a:cubicBezTo>
                          <a:pt x="524173" y="162528"/>
                          <a:pt x="509499" y="171085"/>
                          <a:pt x="495300" y="178185"/>
                        </a:cubicBezTo>
                        <a:cubicBezTo>
                          <a:pt x="477339" y="187165"/>
                          <a:pt x="438150" y="197235"/>
                          <a:pt x="438150" y="197235"/>
                        </a:cubicBezTo>
                        <a:cubicBezTo>
                          <a:pt x="428625" y="194060"/>
                          <a:pt x="419615" y="187710"/>
                          <a:pt x="409575" y="187710"/>
                        </a:cubicBezTo>
                        <a:cubicBezTo>
                          <a:pt x="328913" y="187710"/>
                          <a:pt x="322841" y="194396"/>
                          <a:pt x="257175" y="216285"/>
                        </a:cubicBezTo>
                        <a:lnTo>
                          <a:pt x="228600" y="225810"/>
                        </a:lnTo>
                        <a:cubicBezTo>
                          <a:pt x="219075" y="228985"/>
                          <a:pt x="210004" y="234226"/>
                          <a:pt x="200025" y="235335"/>
                        </a:cubicBezTo>
                        <a:lnTo>
                          <a:pt x="114300" y="244860"/>
                        </a:lnTo>
                        <a:cubicBezTo>
                          <a:pt x="42476" y="268801"/>
                          <a:pt x="131008" y="236506"/>
                          <a:pt x="57150" y="273435"/>
                        </a:cubicBezTo>
                        <a:cubicBezTo>
                          <a:pt x="48170" y="277925"/>
                          <a:pt x="38100" y="279785"/>
                          <a:pt x="28575" y="282960"/>
                        </a:cubicBezTo>
                        <a:cubicBezTo>
                          <a:pt x="22225" y="292485"/>
                          <a:pt x="14645" y="301296"/>
                          <a:pt x="9525" y="311535"/>
                        </a:cubicBezTo>
                        <a:cubicBezTo>
                          <a:pt x="5035" y="320515"/>
                          <a:pt x="0" y="340110"/>
                          <a:pt x="0" y="340110"/>
                        </a:cubicBezTo>
                      </a:path>
                    </a:pathLst>
                  </a:custGeom>
                  <a:ln w="50800">
                    <a:solidFill>
                      <a:schemeClr val="accent4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</p:grpSp>
        <p:sp>
          <p:nvSpPr>
            <p:cNvPr id="128" name="Freihandform 127"/>
            <p:cNvSpPr/>
            <p:nvPr/>
          </p:nvSpPr>
          <p:spPr>
            <a:xfrm>
              <a:off x="1571625" y="3438525"/>
              <a:ext cx="381000" cy="85725"/>
            </a:xfrm>
            <a:custGeom>
              <a:avLst/>
              <a:gdLst>
                <a:gd name="connsiteX0" fmla="*/ 381000 w 381000"/>
                <a:gd name="connsiteY0" fmla="*/ 0 h 85725"/>
                <a:gd name="connsiteX1" fmla="*/ 161925 w 381000"/>
                <a:gd name="connsiteY1" fmla="*/ 9525 h 85725"/>
                <a:gd name="connsiteX2" fmla="*/ 76200 w 381000"/>
                <a:gd name="connsiteY2" fmla="*/ 38100 h 85725"/>
                <a:gd name="connsiteX3" fmla="*/ 47625 w 381000"/>
                <a:gd name="connsiteY3" fmla="*/ 47625 h 85725"/>
                <a:gd name="connsiteX4" fmla="*/ 19050 w 381000"/>
                <a:gd name="connsiteY4" fmla="*/ 57150 h 85725"/>
                <a:gd name="connsiteX5" fmla="*/ 0 w 381000"/>
                <a:gd name="connsiteY5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85725">
                  <a:moveTo>
                    <a:pt x="381000" y="0"/>
                  </a:moveTo>
                  <a:cubicBezTo>
                    <a:pt x="307975" y="3175"/>
                    <a:pt x="234631" y="2004"/>
                    <a:pt x="161925" y="9525"/>
                  </a:cubicBezTo>
                  <a:lnTo>
                    <a:pt x="76200" y="38100"/>
                  </a:lnTo>
                  <a:lnTo>
                    <a:pt x="47625" y="47625"/>
                  </a:lnTo>
                  <a:lnTo>
                    <a:pt x="19050" y="57150"/>
                  </a:lnTo>
                  <a:lnTo>
                    <a:pt x="0" y="85725"/>
                  </a:lnTo>
                </a:path>
              </a:pathLst>
            </a:custGeom>
            <a:noFill/>
            <a:ln w="15875">
              <a:solidFill>
                <a:schemeClr val="accent4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Freihandform 128"/>
            <p:cNvSpPr/>
            <p:nvPr/>
          </p:nvSpPr>
          <p:spPr>
            <a:xfrm>
              <a:off x="1619250" y="3438525"/>
              <a:ext cx="142875" cy="504825"/>
            </a:xfrm>
            <a:custGeom>
              <a:avLst/>
              <a:gdLst>
                <a:gd name="connsiteX0" fmla="*/ 142875 w 142875"/>
                <a:gd name="connsiteY0" fmla="*/ 0 h 504825"/>
                <a:gd name="connsiteX1" fmla="*/ 123825 w 142875"/>
                <a:gd name="connsiteY1" fmla="*/ 180975 h 504825"/>
                <a:gd name="connsiteX2" fmla="*/ 114300 w 142875"/>
                <a:gd name="connsiteY2" fmla="*/ 228600 h 504825"/>
                <a:gd name="connsiteX3" fmla="*/ 95250 w 142875"/>
                <a:gd name="connsiteY3" fmla="*/ 352425 h 504825"/>
                <a:gd name="connsiteX4" fmla="*/ 76200 w 142875"/>
                <a:gd name="connsiteY4" fmla="*/ 381000 h 504825"/>
                <a:gd name="connsiteX5" fmla="*/ 47625 w 142875"/>
                <a:gd name="connsiteY5" fmla="*/ 400050 h 504825"/>
                <a:gd name="connsiteX6" fmla="*/ 19050 w 142875"/>
                <a:gd name="connsiteY6" fmla="*/ 457200 h 504825"/>
                <a:gd name="connsiteX7" fmla="*/ 9525 w 142875"/>
                <a:gd name="connsiteY7" fmla="*/ 485775 h 504825"/>
                <a:gd name="connsiteX8" fmla="*/ 0 w 142875"/>
                <a:gd name="connsiteY8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504825">
                  <a:moveTo>
                    <a:pt x="142875" y="0"/>
                  </a:moveTo>
                  <a:cubicBezTo>
                    <a:pt x="136525" y="60325"/>
                    <a:pt x="135721" y="121495"/>
                    <a:pt x="123825" y="180975"/>
                  </a:cubicBezTo>
                  <a:cubicBezTo>
                    <a:pt x="120650" y="196850"/>
                    <a:pt x="116440" y="212553"/>
                    <a:pt x="114300" y="228600"/>
                  </a:cubicBezTo>
                  <a:cubicBezTo>
                    <a:pt x="110327" y="258401"/>
                    <a:pt x="112804" y="317317"/>
                    <a:pt x="95250" y="352425"/>
                  </a:cubicBezTo>
                  <a:cubicBezTo>
                    <a:pt x="90130" y="362664"/>
                    <a:pt x="84295" y="372905"/>
                    <a:pt x="76200" y="381000"/>
                  </a:cubicBezTo>
                  <a:cubicBezTo>
                    <a:pt x="68105" y="389095"/>
                    <a:pt x="57150" y="393700"/>
                    <a:pt x="47625" y="400050"/>
                  </a:cubicBezTo>
                  <a:cubicBezTo>
                    <a:pt x="23684" y="471874"/>
                    <a:pt x="55979" y="383342"/>
                    <a:pt x="19050" y="457200"/>
                  </a:cubicBezTo>
                  <a:cubicBezTo>
                    <a:pt x="14560" y="466180"/>
                    <a:pt x="13254" y="476453"/>
                    <a:pt x="9525" y="485775"/>
                  </a:cubicBezTo>
                  <a:cubicBezTo>
                    <a:pt x="6888" y="492367"/>
                    <a:pt x="3175" y="498475"/>
                    <a:pt x="0" y="504825"/>
                  </a:cubicBezTo>
                </a:path>
              </a:pathLst>
            </a:custGeom>
            <a:noFill/>
            <a:ln w="15875">
              <a:solidFill>
                <a:schemeClr val="accent4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1838325" y="3977545"/>
              <a:ext cx="495300" cy="70580"/>
            </a:xfrm>
            <a:custGeom>
              <a:avLst/>
              <a:gdLst>
                <a:gd name="connsiteX0" fmla="*/ 495300 w 495300"/>
                <a:gd name="connsiteY0" fmla="*/ 42005 h 70580"/>
                <a:gd name="connsiteX1" fmla="*/ 438150 w 495300"/>
                <a:gd name="connsiteY1" fmla="*/ 61055 h 70580"/>
                <a:gd name="connsiteX2" fmla="*/ 352425 w 495300"/>
                <a:gd name="connsiteY2" fmla="*/ 22955 h 70580"/>
                <a:gd name="connsiteX3" fmla="*/ 9525 w 495300"/>
                <a:gd name="connsiteY3" fmla="*/ 61055 h 70580"/>
                <a:gd name="connsiteX4" fmla="*/ 0 w 495300"/>
                <a:gd name="connsiteY4" fmla="*/ 70580 h 7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5300" h="70580">
                  <a:moveTo>
                    <a:pt x="495300" y="42005"/>
                  </a:moveTo>
                  <a:cubicBezTo>
                    <a:pt x="476250" y="48355"/>
                    <a:pt x="458230" y="61055"/>
                    <a:pt x="438150" y="61055"/>
                  </a:cubicBezTo>
                  <a:cubicBezTo>
                    <a:pt x="404145" y="61055"/>
                    <a:pt x="378322" y="40220"/>
                    <a:pt x="352425" y="22955"/>
                  </a:cubicBezTo>
                  <a:cubicBezTo>
                    <a:pt x="-78076" y="35617"/>
                    <a:pt x="98573" y="-57675"/>
                    <a:pt x="9525" y="61055"/>
                  </a:cubicBezTo>
                  <a:cubicBezTo>
                    <a:pt x="6831" y="64647"/>
                    <a:pt x="3175" y="67405"/>
                    <a:pt x="0" y="70580"/>
                  </a:cubicBezTo>
                </a:path>
              </a:pathLst>
            </a:custGeom>
            <a:noFill/>
            <a:ln w="15875">
              <a:solidFill>
                <a:schemeClr val="accent4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Freihandform 134"/>
            <p:cNvSpPr/>
            <p:nvPr/>
          </p:nvSpPr>
          <p:spPr>
            <a:xfrm>
              <a:off x="1790700" y="4000500"/>
              <a:ext cx="342900" cy="266700"/>
            </a:xfrm>
            <a:custGeom>
              <a:avLst/>
              <a:gdLst>
                <a:gd name="connsiteX0" fmla="*/ 342900 w 342900"/>
                <a:gd name="connsiteY0" fmla="*/ 0 h 266700"/>
                <a:gd name="connsiteX1" fmla="*/ 295275 w 342900"/>
                <a:gd name="connsiteY1" fmla="*/ 19050 h 266700"/>
                <a:gd name="connsiteX2" fmla="*/ 238125 w 342900"/>
                <a:gd name="connsiteY2" fmla="*/ 38100 h 266700"/>
                <a:gd name="connsiteX3" fmla="*/ 209550 w 342900"/>
                <a:gd name="connsiteY3" fmla="*/ 57150 h 266700"/>
                <a:gd name="connsiteX4" fmla="*/ 171450 w 342900"/>
                <a:gd name="connsiteY4" fmla="*/ 66675 h 266700"/>
                <a:gd name="connsiteX5" fmla="*/ 142875 w 342900"/>
                <a:gd name="connsiteY5" fmla="*/ 76200 h 266700"/>
                <a:gd name="connsiteX6" fmla="*/ 123825 w 342900"/>
                <a:gd name="connsiteY6" fmla="*/ 104775 h 266700"/>
                <a:gd name="connsiteX7" fmla="*/ 114300 w 342900"/>
                <a:gd name="connsiteY7" fmla="*/ 142875 h 266700"/>
                <a:gd name="connsiteX8" fmla="*/ 104775 w 342900"/>
                <a:gd name="connsiteY8" fmla="*/ 171450 h 266700"/>
                <a:gd name="connsiteX9" fmla="*/ 85725 w 342900"/>
                <a:gd name="connsiteY9" fmla="*/ 209550 h 266700"/>
                <a:gd name="connsiteX10" fmla="*/ 57150 w 342900"/>
                <a:gd name="connsiteY10" fmla="*/ 219075 h 266700"/>
                <a:gd name="connsiteX11" fmla="*/ 28575 w 342900"/>
                <a:gd name="connsiteY11" fmla="*/ 238125 h 266700"/>
                <a:gd name="connsiteX12" fmla="*/ 0 w 342900"/>
                <a:gd name="connsiteY12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2900" h="266700">
                  <a:moveTo>
                    <a:pt x="342900" y="0"/>
                  </a:moveTo>
                  <a:cubicBezTo>
                    <a:pt x="327025" y="6350"/>
                    <a:pt x="311343" y="13207"/>
                    <a:pt x="295275" y="19050"/>
                  </a:cubicBezTo>
                  <a:cubicBezTo>
                    <a:pt x="276404" y="25912"/>
                    <a:pt x="254833" y="26961"/>
                    <a:pt x="238125" y="38100"/>
                  </a:cubicBezTo>
                  <a:cubicBezTo>
                    <a:pt x="228600" y="44450"/>
                    <a:pt x="220072" y="52641"/>
                    <a:pt x="209550" y="57150"/>
                  </a:cubicBezTo>
                  <a:cubicBezTo>
                    <a:pt x="197518" y="62307"/>
                    <a:pt x="184037" y="63079"/>
                    <a:pt x="171450" y="66675"/>
                  </a:cubicBezTo>
                  <a:cubicBezTo>
                    <a:pt x="161796" y="69433"/>
                    <a:pt x="152400" y="73025"/>
                    <a:pt x="142875" y="76200"/>
                  </a:cubicBezTo>
                  <a:cubicBezTo>
                    <a:pt x="136525" y="85725"/>
                    <a:pt x="128334" y="94253"/>
                    <a:pt x="123825" y="104775"/>
                  </a:cubicBezTo>
                  <a:cubicBezTo>
                    <a:pt x="118668" y="116807"/>
                    <a:pt x="117896" y="130288"/>
                    <a:pt x="114300" y="142875"/>
                  </a:cubicBezTo>
                  <a:cubicBezTo>
                    <a:pt x="111542" y="152529"/>
                    <a:pt x="108730" y="162222"/>
                    <a:pt x="104775" y="171450"/>
                  </a:cubicBezTo>
                  <a:cubicBezTo>
                    <a:pt x="99182" y="184501"/>
                    <a:pt x="95765" y="199510"/>
                    <a:pt x="85725" y="209550"/>
                  </a:cubicBezTo>
                  <a:cubicBezTo>
                    <a:pt x="78625" y="216650"/>
                    <a:pt x="66130" y="214585"/>
                    <a:pt x="57150" y="219075"/>
                  </a:cubicBezTo>
                  <a:cubicBezTo>
                    <a:pt x="46911" y="224195"/>
                    <a:pt x="37369" y="230796"/>
                    <a:pt x="28575" y="238125"/>
                  </a:cubicBezTo>
                  <a:cubicBezTo>
                    <a:pt x="18227" y="246749"/>
                    <a:pt x="0" y="266700"/>
                    <a:pt x="0" y="266700"/>
                  </a:cubicBezTo>
                </a:path>
              </a:pathLst>
            </a:custGeom>
            <a:noFill/>
            <a:ln w="15875">
              <a:solidFill>
                <a:schemeClr val="accent4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Freihandform 135"/>
            <p:cNvSpPr/>
            <p:nvPr/>
          </p:nvSpPr>
          <p:spPr>
            <a:xfrm>
              <a:off x="1666875" y="2646400"/>
              <a:ext cx="333375" cy="420650"/>
            </a:xfrm>
            <a:custGeom>
              <a:avLst/>
              <a:gdLst>
                <a:gd name="connsiteX0" fmla="*/ 333375 w 333375"/>
                <a:gd name="connsiteY0" fmla="*/ 420650 h 420650"/>
                <a:gd name="connsiteX1" fmla="*/ 314325 w 333375"/>
                <a:gd name="connsiteY1" fmla="*/ 373025 h 420650"/>
                <a:gd name="connsiteX2" fmla="*/ 247650 w 333375"/>
                <a:gd name="connsiteY2" fmla="*/ 287300 h 420650"/>
                <a:gd name="connsiteX3" fmla="*/ 219075 w 333375"/>
                <a:gd name="connsiteY3" fmla="*/ 220625 h 420650"/>
                <a:gd name="connsiteX4" fmla="*/ 161925 w 333375"/>
                <a:gd name="connsiteY4" fmla="*/ 144425 h 420650"/>
                <a:gd name="connsiteX5" fmla="*/ 142875 w 333375"/>
                <a:gd name="connsiteY5" fmla="*/ 115850 h 420650"/>
                <a:gd name="connsiteX6" fmla="*/ 114300 w 333375"/>
                <a:gd name="connsiteY6" fmla="*/ 87275 h 420650"/>
                <a:gd name="connsiteX7" fmla="*/ 66675 w 333375"/>
                <a:gd name="connsiteY7" fmla="*/ 20600 h 420650"/>
                <a:gd name="connsiteX8" fmla="*/ 38100 w 333375"/>
                <a:gd name="connsiteY8" fmla="*/ 1550 h 420650"/>
                <a:gd name="connsiteX9" fmla="*/ 0 w 333375"/>
                <a:gd name="connsiteY9" fmla="*/ 1550 h 4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420650">
                  <a:moveTo>
                    <a:pt x="333375" y="420650"/>
                  </a:moveTo>
                  <a:cubicBezTo>
                    <a:pt x="327025" y="404775"/>
                    <a:pt x="323387" y="387524"/>
                    <a:pt x="314325" y="373025"/>
                  </a:cubicBezTo>
                  <a:cubicBezTo>
                    <a:pt x="279103" y="316670"/>
                    <a:pt x="277003" y="375358"/>
                    <a:pt x="247650" y="287300"/>
                  </a:cubicBezTo>
                  <a:cubicBezTo>
                    <a:pt x="239183" y="261900"/>
                    <a:pt x="234768" y="244165"/>
                    <a:pt x="219075" y="220625"/>
                  </a:cubicBezTo>
                  <a:cubicBezTo>
                    <a:pt x="201463" y="194207"/>
                    <a:pt x="179537" y="170843"/>
                    <a:pt x="161925" y="144425"/>
                  </a:cubicBezTo>
                  <a:cubicBezTo>
                    <a:pt x="155575" y="134900"/>
                    <a:pt x="150204" y="124644"/>
                    <a:pt x="142875" y="115850"/>
                  </a:cubicBezTo>
                  <a:cubicBezTo>
                    <a:pt x="134251" y="105502"/>
                    <a:pt x="122924" y="97623"/>
                    <a:pt x="114300" y="87275"/>
                  </a:cubicBezTo>
                  <a:cubicBezTo>
                    <a:pt x="87258" y="54825"/>
                    <a:pt x="100990" y="54915"/>
                    <a:pt x="66675" y="20600"/>
                  </a:cubicBezTo>
                  <a:cubicBezTo>
                    <a:pt x="58580" y="12505"/>
                    <a:pt x="49107" y="4695"/>
                    <a:pt x="38100" y="1550"/>
                  </a:cubicBezTo>
                  <a:cubicBezTo>
                    <a:pt x="25889" y="-1939"/>
                    <a:pt x="12700" y="1550"/>
                    <a:pt x="0" y="1550"/>
                  </a:cubicBezTo>
                </a:path>
              </a:pathLst>
            </a:custGeom>
            <a:noFill/>
            <a:ln w="12700">
              <a:solidFill>
                <a:schemeClr val="accent4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42" name="Gruppieren 141"/>
          <p:cNvGrpSpPr/>
          <p:nvPr/>
        </p:nvGrpSpPr>
        <p:grpSpPr>
          <a:xfrm>
            <a:off x="1153227" y="2132855"/>
            <a:ext cx="6524153" cy="3672409"/>
            <a:chOff x="1144191" y="2132855"/>
            <a:chExt cx="6524153" cy="3672409"/>
          </a:xfrm>
        </p:grpSpPr>
        <p:sp>
          <p:nvSpPr>
            <p:cNvPr id="348" name="Auf der gleichen Seite des Rechtecks liegende Ecken abrunden 347"/>
            <p:cNvSpPr/>
            <p:nvPr/>
          </p:nvSpPr>
          <p:spPr>
            <a:xfrm rot="5400000">
              <a:off x="3204044" y="1196555"/>
              <a:ext cx="3528000" cy="5400600"/>
            </a:xfrm>
            <a:prstGeom prst="round2SameRect">
              <a:avLst/>
            </a:prstGeom>
            <a:solidFill>
              <a:srgbClr val="C0C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1" name="Gruppieren 140"/>
            <p:cNvGrpSpPr/>
            <p:nvPr/>
          </p:nvGrpSpPr>
          <p:grpSpPr>
            <a:xfrm>
              <a:off x="1144191" y="2132855"/>
              <a:ext cx="6380137" cy="3672409"/>
              <a:chOff x="1144191" y="2132855"/>
              <a:chExt cx="6380137" cy="3672409"/>
            </a:xfrm>
          </p:grpSpPr>
          <p:grpSp>
            <p:nvGrpSpPr>
              <p:cNvPr id="140" name="Gruppieren 139"/>
              <p:cNvGrpSpPr/>
              <p:nvPr/>
            </p:nvGrpSpPr>
            <p:grpSpPr>
              <a:xfrm>
                <a:off x="1144191" y="2132855"/>
                <a:ext cx="6380137" cy="3672409"/>
                <a:chOff x="1144191" y="2132855"/>
                <a:chExt cx="6380137" cy="3672409"/>
              </a:xfrm>
            </p:grpSpPr>
            <p:sp>
              <p:nvSpPr>
                <p:cNvPr id="349" name="Textfeld 348"/>
                <p:cNvSpPr txBox="1"/>
                <p:nvPr/>
              </p:nvSpPr>
              <p:spPr>
                <a:xfrm>
                  <a:off x="6948264" y="5128616"/>
                  <a:ext cx="5760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Al</a:t>
                  </a:r>
                  <a:endParaRPr kumimoji="0" lang="de-DE" sz="2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grpSp>
              <p:nvGrpSpPr>
                <p:cNvPr id="350" name="Gruppieren 395"/>
                <p:cNvGrpSpPr/>
                <p:nvPr/>
              </p:nvGrpSpPr>
              <p:grpSpPr>
                <a:xfrm>
                  <a:off x="1144191" y="2132855"/>
                  <a:ext cx="1122339" cy="3672408"/>
                  <a:chOff x="643498" y="1916832"/>
                  <a:chExt cx="1091615" cy="3672408"/>
                </a:xfrm>
              </p:grpSpPr>
              <p:sp>
                <p:nvSpPr>
                  <p:cNvPr id="472" name="Textfeld 471"/>
                  <p:cNvSpPr txBox="1"/>
                  <p:nvPr/>
                </p:nvSpPr>
                <p:spPr>
                  <a:xfrm>
                    <a:off x="643498" y="3068960"/>
                    <a:ext cx="389157" cy="1172045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rPr>
                      <a:t>crucible wall</a:t>
                    </a:r>
                    <a:endParaRPr kumimoji="0" lang="en-US" sz="1800" b="1" i="0" u="none" strike="noStrike" kern="0" cap="none" spc="0" normalizeH="0" baseline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  <p:sp>
                <p:nvSpPr>
                  <p:cNvPr id="473" name="Flussdiagramm: Prozess 472"/>
                  <p:cNvSpPr/>
                  <p:nvPr/>
                </p:nvSpPr>
                <p:spPr>
                  <a:xfrm>
                    <a:off x="943025" y="1916832"/>
                    <a:ext cx="792088" cy="3672408"/>
                  </a:xfrm>
                  <a:prstGeom prst="flowChartProcess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64" name="Freihandform 363"/>
                <p:cNvSpPr/>
                <p:nvPr/>
              </p:nvSpPr>
              <p:spPr>
                <a:xfrm>
                  <a:off x="1446665" y="2138188"/>
                  <a:ext cx="1135998" cy="3667076"/>
                </a:xfrm>
                <a:custGeom>
                  <a:avLst/>
                  <a:gdLst>
                    <a:gd name="connsiteX0" fmla="*/ 1085850 w 1104900"/>
                    <a:gd name="connsiteY0" fmla="*/ 3676650 h 3676650"/>
                    <a:gd name="connsiteX1" fmla="*/ 1076325 w 1104900"/>
                    <a:gd name="connsiteY1" fmla="*/ 2143125 h 3676650"/>
                    <a:gd name="connsiteX2" fmla="*/ 1076325 w 1104900"/>
                    <a:gd name="connsiteY2" fmla="*/ 2143125 h 3676650"/>
                    <a:gd name="connsiteX3" fmla="*/ 1047750 w 1104900"/>
                    <a:gd name="connsiteY3" fmla="*/ 2066925 h 3676650"/>
                    <a:gd name="connsiteX4" fmla="*/ 1038225 w 1104900"/>
                    <a:gd name="connsiteY4" fmla="*/ 2038350 h 3676650"/>
                    <a:gd name="connsiteX5" fmla="*/ 1019175 w 1104900"/>
                    <a:gd name="connsiteY5" fmla="*/ 2009775 h 3676650"/>
                    <a:gd name="connsiteX6" fmla="*/ 990600 w 1104900"/>
                    <a:gd name="connsiteY6" fmla="*/ 1914525 h 3676650"/>
                    <a:gd name="connsiteX7" fmla="*/ 1000125 w 1104900"/>
                    <a:gd name="connsiteY7" fmla="*/ 1828800 h 3676650"/>
                    <a:gd name="connsiteX8" fmla="*/ 1028700 w 1104900"/>
                    <a:gd name="connsiteY8" fmla="*/ 1771650 h 3676650"/>
                    <a:gd name="connsiteX9" fmla="*/ 1038225 w 1104900"/>
                    <a:gd name="connsiteY9" fmla="*/ 1743075 h 3676650"/>
                    <a:gd name="connsiteX10" fmla="*/ 1047750 w 1104900"/>
                    <a:gd name="connsiteY10" fmla="*/ 1676400 h 3676650"/>
                    <a:gd name="connsiteX11" fmla="*/ 1057275 w 1104900"/>
                    <a:gd name="connsiteY11" fmla="*/ 1504950 h 3676650"/>
                    <a:gd name="connsiteX12" fmla="*/ 1066800 w 1104900"/>
                    <a:gd name="connsiteY12" fmla="*/ 1476375 h 3676650"/>
                    <a:gd name="connsiteX13" fmla="*/ 1076325 w 1104900"/>
                    <a:gd name="connsiteY13" fmla="*/ 1438275 h 3676650"/>
                    <a:gd name="connsiteX14" fmla="*/ 1104900 w 1104900"/>
                    <a:gd name="connsiteY14" fmla="*/ 1304925 h 3676650"/>
                    <a:gd name="connsiteX15" fmla="*/ 1085850 w 1104900"/>
                    <a:gd name="connsiteY15" fmla="*/ 1304925 h 3676650"/>
                    <a:gd name="connsiteX16" fmla="*/ 981075 w 1104900"/>
                    <a:gd name="connsiteY16" fmla="*/ 1295400 h 3676650"/>
                    <a:gd name="connsiteX17" fmla="*/ 923925 w 1104900"/>
                    <a:gd name="connsiteY17" fmla="*/ 1276350 h 3676650"/>
                    <a:gd name="connsiteX18" fmla="*/ 885825 w 1104900"/>
                    <a:gd name="connsiteY18" fmla="*/ 1266825 h 3676650"/>
                    <a:gd name="connsiteX19" fmla="*/ 857250 w 1104900"/>
                    <a:gd name="connsiteY19" fmla="*/ 1247775 h 3676650"/>
                    <a:gd name="connsiteX20" fmla="*/ 847725 w 1104900"/>
                    <a:gd name="connsiteY20" fmla="*/ 1219200 h 3676650"/>
                    <a:gd name="connsiteX21" fmla="*/ 828675 w 1104900"/>
                    <a:gd name="connsiteY21" fmla="*/ 1190625 h 3676650"/>
                    <a:gd name="connsiteX22" fmla="*/ 838200 w 1104900"/>
                    <a:gd name="connsiteY22" fmla="*/ 1123950 h 3676650"/>
                    <a:gd name="connsiteX23" fmla="*/ 895350 w 1104900"/>
                    <a:gd name="connsiteY23" fmla="*/ 1104900 h 3676650"/>
                    <a:gd name="connsiteX24" fmla="*/ 923925 w 1104900"/>
                    <a:gd name="connsiteY24" fmla="*/ 1095375 h 3676650"/>
                    <a:gd name="connsiteX25" fmla="*/ 952500 w 1104900"/>
                    <a:gd name="connsiteY25" fmla="*/ 1085850 h 3676650"/>
                    <a:gd name="connsiteX26" fmla="*/ 981075 w 1104900"/>
                    <a:gd name="connsiteY26" fmla="*/ 1066800 h 3676650"/>
                    <a:gd name="connsiteX27" fmla="*/ 1019175 w 1104900"/>
                    <a:gd name="connsiteY27" fmla="*/ 1019175 h 3676650"/>
                    <a:gd name="connsiteX28" fmla="*/ 1028700 w 1104900"/>
                    <a:gd name="connsiteY28" fmla="*/ 990600 h 3676650"/>
                    <a:gd name="connsiteX29" fmla="*/ 1038225 w 1104900"/>
                    <a:gd name="connsiteY29" fmla="*/ 876300 h 3676650"/>
                    <a:gd name="connsiteX30" fmla="*/ 1038225 w 1104900"/>
                    <a:gd name="connsiteY30" fmla="*/ 819150 h 3676650"/>
                    <a:gd name="connsiteX31" fmla="*/ 1009650 w 1104900"/>
                    <a:gd name="connsiteY31" fmla="*/ 809625 h 3676650"/>
                    <a:gd name="connsiteX32" fmla="*/ 1019175 w 1104900"/>
                    <a:gd name="connsiteY32" fmla="*/ 781050 h 3676650"/>
                    <a:gd name="connsiteX33" fmla="*/ 962025 w 1104900"/>
                    <a:gd name="connsiteY33" fmla="*/ 771525 h 3676650"/>
                    <a:gd name="connsiteX34" fmla="*/ 914400 w 1104900"/>
                    <a:gd name="connsiteY34" fmla="*/ 762000 h 3676650"/>
                    <a:gd name="connsiteX35" fmla="*/ 952500 w 1104900"/>
                    <a:gd name="connsiteY35" fmla="*/ 685800 h 3676650"/>
                    <a:gd name="connsiteX36" fmla="*/ 971550 w 1104900"/>
                    <a:gd name="connsiteY36" fmla="*/ 628650 h 3676650"/>
                    <a:gd name="connsiteX37" fmla="*/ 990600 w 1104900"/>
                    <a:gd name="connsiteY37" fmla="*/ 600075 h 3676650"/>
                    <a:gd name="connsiteX38" fmla="*/ 1000125 w 1104900"/>
                    <a:gd name="connsiteY38" fmla="*/ 571500 h 3676650"/>
                    <a:gd name="connsiteX39" fmla="*/ 1028700 w 1104900"/>
                    <a:gd name="connsiteY39" fmla="*/ 466725 h 3676650"/>
                    <a:gd name="connsiteX40" fmla="*/ 1038225 w 1104900"/>
                    <a:gd name="connsiteY40" fmla="*/ 400050 h 3676650"/>
                    <a:gd name="connsiteX41" fmla="*/ 1066800 w 1104900"/>
                    <a:gd name="connsiteY41" fmla="*/ 390525 h 3676650"/>
                    <a:gd name="connsiteX42" fmla="*/ 1085850 w 1104900"/>
                    <a:gd name="connsiteY42" fmla="*/ 276225 h 3676650"/>
                    <a:gd name="connsiteX43" fmla="*/ 1095375 w 1104900"/>
                    <a:gd name="connsiteY43" fmla="*/ 0 h 3676650"/>
                    <a:gd name="connsiteX44" fmla="*/ 0 w 1104900"/>
                    <a:gd name="connsiteY44" fmla="*/ 0 h 3676650"/>
                    <a:gd name="connsiteX45" fmla="*/ 19050 w 1104900"/>
                    <a:gd name="connsiteY45" fmla="*/ 3629025 h 3676650"/>
                    <a:gd name="connsiteX46" fmla="*/ 1085850 w 1104900"/>
                    <a:gd name="connsiteY46" fmla="*/ 3676650 h 3676650"/>
                    <a:gd name="connsiteX0" fmla="*/ 1042020 w 1104900"/>
                    <a:gd name="connsiteY0" fmla="*/ 3667075 h 3667075"/>
                    <a:gd name="connsiteX1" fmla="*/ 1076325 w 1104900"/>
                    <a:gd name="connsiteY1" fmla="*/ 2143125 h 3667075"/>
                    <a:gd name="connsiteX2" fmla="*/ 1076325 w 1104900"/>
                    <a:gd name="connsiteY2" fmla="*/ 2143125 h 3667075"/>
                    <a:gd name="connsiteX3" fmla="*/ 1047750 w 1104900"/>
                    <a:gd name="connsiteY3" fmla="*/ 2066925 h 3667075"/>
                    <a:gd name="connsiteX4" fmla="*/ 1038225 w 1104900"/>
                    <a:gd name="connsiteY4" fmla="*/ 2038350 h 3667075"/>
                    <a:gd name="connsiteX5" fmla="*/ 1019175 w 1104900"/>
                    <a:gd name="connsiteY5" fmla="*/ 2009775 h 3667075"/>
                    <a:gd name="connsiteX6" fmla="*/ 990600 w 1104900"/>
                    <a:gd name="connsiteY6" fmla="*/ 1914525 h 3667075"/>
                    <a:gd name="connsiteX7" fmla="*/ 1000125 w 1104900"/>
                    <a:gd name="connsiteY7" fmla="*/ 1828800 h 3667075"/>
                    <a:gd name="connsiteX8" fmla="*/ 1028700 w 1104900"/>
                    <a:gd name="connsiteY8" fmla="*/ 1771650 h 3667075"/>
                    <a:gd name="connsiteX9" fmla="*/ 1038225 w 1104900"/>
                    <a:gd name="connsiteY9" fmla="*/ 1743075 h 3667075"/>
                    <a:gd name="connsiteX10" fmla="*/ 1047750 w 1104900"/>
                    <a:gd name="connsiteY10" fmla="*/ 1676400 h 3667075"/>
                    <a:gd name="connsiteX11" fmla="*/ 1057275 w 1104900"/>
                    <a:gd name="connsiteY11" fmla="*/ 1504950 h 3667075"/>
                    <a:gd name="connsiteX12" fmla="*/ 1066800 w 1104900"/>
                    <a:gd name="connsiteY12" fmla="*/ 1476375 h 3667075"/>
                    <a:gd name="connsiteX13" fmla="*/ 1076325 w 1104900"/>
                    <a:gd name="connsiteY13" fmla="*/ 1438275 h 3667075"/>
                    <a:gd name="connsiteX14" fmla="*/ 1104900 w 1104900"/>
                    <a:gd name="connsiteY14" fmla="*/ 1304925 h 3667075"/>
                    <a:gd name="connsiteX15" fmla="*/ 1085850 w 1104900"/>
                    <a:gd name="connsiteY15" fmla="*/ 1304925 h 3667075"/>
                    <a:gd name="connsiteX16" fmla="*/ 981075 w 1104900"/>
                    <a:gd name="connsiteY16" fmla="*/ 1295400 h 3667075"/>
                    <a:gd name="connsiteX17" fmla="*/ 923925 w 1104900"/>
                    <a:gd name="connsiteY17" fmla="*/ 1276350 h 3667075"/>
                    <a:gd name="connsiteX18" fmla="*/ 885825 w 1104900"/>
                    <a:gd name="connsiteY18" fmla="*/ 1266825 h 3667075"/>
                    <a:gd name="connsiteX19" fmla="*/ 857250 w 1104900"/>
                    <a:gd name="connsiteY19" fmla="*/ 1247775 h 3667075"/>
                    <a:gd name="connsiteX20" fmla="*/ 847725 w 1104900"/>
                    <a:gd name="connsiteY20" fmla="*/ 1219200 h 3667075"/>
                    <a:gd name="connsiteX21" fmla="*/ 828675 w 1104900"/>
                    <a:gd name="connsiteY21" fmla="*/ 1190625 h 3667075"/>
                    <a:gd name="connsiteX22" fmla="*/ 838200 w 1104900"/>
                    <a:gd name="connsiteY22" fmla="*/ 1123950 h 3667075"/>
                    <a:gd name="connsiteX23" fmla="*/ 895350 w 1104900"/>
                    <a:gd name="connsiteY23" fmla="*/ 1104900 h 3667075"/>
                    <a:gd name="connsiteX24" fmla="*/ 923925 w 1104900"/>
                    <a:gd name="connsiteY24" fmla="*/ 1095375 h 3667075"/>
                    <a:gd name="connsiteX25" fmla="*/ 952500 w 1104900"/>
                    <a:gd name="connsiteY25" fmla="*/ 1085850 h 3667075"/>
                    <a:gd name="connsiteX26" fmla="*/ 981075 w 1104900"/>
                    <a:gd name="connsiteY26" fmla="*/ 1066800 h 3667075"/>
                    <a:gd name="connsiteX27" fmla="*/ 1019175 w 1104900"/>
                    <a:gd name="connsiteY27" fmla="*/ 1019175 h 3667075"/>
                    <a:gd name="connsiteX28" fmla="*/ 1028700 w 1104900"/>
                    <a:gd name="connsiteY28" fmla="*/ 990600 h 3667075"/>
                    <a:gd name="connsiteX29" fmla="*/ 1038225 w 1104900"/>
                    <a:gd name="connsiteY29" fmla="*/ 876300 h 3667075"/>
                    <a:gd name="connsiteX30" fmla="*/ 1038225 w 1104900"/>
                    <a:gd name="connsiteY30" fmla="*/ 819150 h 3667075"/>
                    <a:gd name="connsiteX31" fmla="*/ 1009650 w 1104900"/>
                    <a:gd name="connsiteY31" fmla="*/ 809625 h 3667075"/>
                    <a:gd name="connsiteX32" fmla="*/ 1019175 w 1104900"/>
                    <a:gd name="connsiteY32" fmla="*/ 781050 h 3667075"/>
                    <a:gd name="connsiteX33" fmla="*/ 962025 w 1104900"/>
                    <a:gd name="connsiteY33" fmla="*/ 771525 h 3667075"/>
                    <a:gd name="connsiteX34" fmla="*/ 914400 w 1104900"/>
                    <a:gd name="connsiteY34" fmla="*/ 762000 h 3667075"/>
                    <a:gd name="connsiteX35" fmla="*/ 952500 w 1104900"/>
                    <a:gd name="connsiteY35" fmla="*/ 685800 h 3667075"/>
                    <a:gd name="connsiteX36" fmla="*/ 971550 w 1104900"/>
                    <a:gd name="connsiteY36" fmla="*/ 628650 h 3667075"/>
                    <a:gd name="connsiteX37" fmla="*/ 990600 w 1104900"/>
                    <a:gd name="connsiteY37" fmla="*/ 600075 h 3667075"/>
                    <a:gd name="connsiteX38" fmla="*/ 1000125 w 1104900"/>
                    <a:gd name="connsiteY38" fmla="*/ 571500 h 3667075"/>
                    <a:gd name="connsiteX39" fmla="*/ 1028700 w 1104900"/>
                    <a:gd name="connsiteY39" fmla="*/ 466725 h 3667075"/>
                    <a:gd name="connsiteX40" fmla="*/ 1038225 w 1104900"/>
                    <a:gd name="connsiteY40" fmla="*/ 400050 h 3667075"/>
                    <a:gd name="connsiteX41" fmla="*/ 1066800 w 1104900"/>
                    <a:gd name="connsiteY41" fmla="*/ 390525 h 3667075"/>
                    <a:gd name="connsiteX42" fmla="*/ 1085850 w 1104900"/>
                    <a:gd name="connsiteY42" fmla="*/ 276225 h 3667075"/>
                    <a:gd name="connsiteX43" fmla="*/ 1095375 w 1104900"/>
                    <a:gd name="connsiteY43" fmla="*/ 0 h 3667075"/>
                    <a:gd name="connsiteX44" fmla="*/ 0 w 1104900"/>
                    <a:gd name="connsiteY44" fmla="*/ 0 h 3667075"/>
                    <a:gd name="connsiteX45" fmla="*/ 19050 w 1104900"/>
                    <a:gd name="connsiteY45" fmla="*/ 3629025 h 3667075"/>
                    <a:gd name="connsiteX46" fmla="*/ 1042020 w 1104900"/>
                    <a:gd name="connsiteY46" fmla="*/ 3667075 h 3667075"/>
                    <a:gd name="connsiteX0" fmla="*/ 1042020 w 1104900"/>
                    <a:gd name="connsiteY0" fmla="*/ 3595068 h 3629025"/>
                    <a:gd name="connsiteX1" fmla="*/ 1076325 w 1104900"/>
                    <a:gd name="connsiteY1" fmla="*/ 2143125 h 3629025"/>
                    <a:gd name="connsiteX2" fmla="*/ 1076325 w 1104900"/>
                    <a:gd name="connsiteY2" fmla="*/ 2143125 h 3629025"/>
                    <a:gd name="connsiteX3" fmla="*/ 1047750 w 1104900"/>
                    <a:gd name="connsiteY3" fmla="*/ 2066925 h 3629025"/>
                    <a:gd name="connsiteX4" fmla="*/ 1038225 w 1104900"/>
                    <a:gd name="connsiteY4" fmla="*/ 2038350 h 3629025"/>
                    <a:gd name="connsiteX5" fmla="*/ 1019175 w 1104900"/>
                    <a:gd name="connsiteY5" fmla="*/ 2009775 h 3629025"/>
                    <a:gd name="connsiteX6" fmla="*/ 990600 w 1104900"/>
                    <a:gd name="connsiteY6" fmla="*/ 1914525 h 3629025"/>
                    <a:gd name="connsiteX7" fmla="*/ 1000125 w 1104900"/>
                    <a:gd name="connsiteY7" fmla="*/ 1828800 h 3629025"/>
                    <a:gd name="connsiteX8" fmla="*/ 1028700 w 1104900"/>
                    <a:gd name="connsiteY8" fmla="*/ 1771650 h 3629025"/>
                    <a:gd name="connsiteX9" fmla="*/ 1038225 w 1104900"/>
                    <a:gd name="connsiteY9" fmla="*/ 1743075 h 3629025"/>
                    <a:gd name="connsiteX10" fmla="*/ 1047750 w 1104900"/>
                    <a:gd name="connsiteY10" fmla="*/ 1676400 h 3629025"/>
                    <a:gd name="connsiteX11" fmla="*/ 1057275 w 1104900"/>
                    <a:gd name="connsiteY11" fmla="*/ 1504950 h 3629025"/>
                    <a:gd name="connsiteX12" fmla="*/ 1066800 w 1104900"/>
                    <a:gd name="connsiteY12" fmla="*/ 1476375 h 3629025"/>
                    <a:gd name="connsiteX13" fmla="*/ 1076325 w 1104900"/>
                    <a:gd name="connsiteY13" fmla="*/ 1438275 h 3629025"/>
                    <a:gd name="connsiteX14" fmla="*/ 1104900 w 1104900"/>
                    <a:gd name="connsiteY14" fmla="*/ 1304925 h 3629025"/>
                    <a:gd name="connsiteX15" fmla="*/ 1085850 w 1104900"/>
                    <a:gd name="connsiteY15" fmla="*/ 1304925 h 3629025"/>
                    <a:gd name="connsiteX16" fmla="*/ 981075 w 1104900"/>
                    <a:gd name="connsiteY16" fmla="*/ 1295400 h 3629025"/>
                    <a:gd name="connsiteX17" fmla="*/ 923925 w 1104900"/>
                    <a:gd name="connsiteY17" fmla="*/ 1276350 h 3629025"/>
                    <a:gd name="connsiteX18" fmla="*/ 885825 w 1104900"/>
                    <a:gd name="connsiteY18" fmla="*/ 1266825 h 3629025"/>
                    <a:gd name="connsiteX19" fmla="*/ 857250 w 1104900"/>
                    <a:gd name="connsiteY19" fmla="*/ 1247775 h 3629025"/>
                    <a:gd name="connsiteX20" fmla="*/ 847725 w 1104900"/>
                    <a:gd name="connsiteY20" fmla="*/ 1219200 h 3629025"/>
                    <a:gd name="connsiteX21" fmla="*/ 828675 w 1104900"/>
                    <a:gd name="connsiteY21" fmla="*/ 1190625 h 3629025"/>
                    <a:gd name="connsiteX22" fmla="*/ 838200 w 1104900"/>
                    <a:gd name="connsiteY22" fmla="*/ 1123950 h 3629025"/>
                    <a:gd name="connsiteX23" fmla="*/ 895350 w 1104900"/>
                    <a:gd name="connsiteY23" fmla="*/ 1104900 h 3629025"/>
                    <a:gd name="connsiteX24" fmla="*/ 923925 w 1104900"/>
                    <a:gd name="connsiteY24" fmla="*/ 1095375 h 3629025"/>
                    <a:gd name="connsiteX25" fmla="*/ 952500 w 1104900"/>
                    <a:gd name="connsiteY25" fmla="*/ 1085850 h 3629025"/>
                    <a:gd name="connsiteX26" fmla="*/ 981075 w 1104900"/>
                    <a:gd name="connsiteY26" fmla="*/ 1066800 h 3629025"/>
                    <a:gd name="connsiteX27" fmla="*/ 1019175 w 1104900"/>
                    <a:gd name="connsiteY27" fmla="*/ 1019175 h 3629025"/>
                    <a:gd name="connsiteX28" fmla="*/ 1028700 w 1104900"/>
                    <a:gd name="connsiteY28" fmla="*/ 990600 h 3629025"/>
                    <a:gd name="connsiteX29" fmla="*/ 1038225 w 1104900"/>
                    <a:gd name="connsiteY29" fmla="*/ 876300 h 3629025"/>
                    <a:gd name="connsiteX30" fmla="*/ 1038225 w 1104900"/>
                    <a:gd name="connsiteY30" fmla="*/ 819150 h 3629025"/>
                    <a:gd name="connsiteX31" fmla="*/ 1009650 w 1104900"/>
                    <a:gd name="connsiteY31" fmla="*/ 809625 h 3629025"/>
                    <a:gd name="connsiteX32" fmla="*/ 1019175 w 1104900"/>
                    <a:gd name="connsiteY32" fmla="*/ 781050 h 3629025"/>
                    <a:gd name="connsiteX33" fmla="*/ 962025 w 1104900"/>
                    <a:gd name="connsiteY33" fmla="*/ 771525 h 3629025"/>
                    <a:gd name="connsiteX34" fmla="*/ 914400 w 1104900"/>
                    <a:gd name="connsiteY34" fmla="*/ 762000 h 3629025"/>
                    <a:gd name="connsiteX35" fmla="*/ 952500 w 1104900"/>
                    <a:gd name="connsiteY35" fmla="*/ 685800 h 3629025"/>
                    <a:gd name="connsiteX36" fmla="*/ 971550 w 1104900"/>
                    <a:gd name="connsiteY36" fmla="*/ 628650 h 3629025"/>
                    <a:gd name="connsiteX37" fmla="*/ 990600 w 1104900"/>
                    <a:gd name="connsiteY37" fmla="*/ 600075 h 3629025"/>
                    <a:gd name="connsiteX38" fmla="*/ 1000125 w 1104900"/>
                    <a:gd name="connsiteY38" fmla="*/ 571500 h 3629025"/>
                    <a:gd name="connsiteX39" fmla="*/ 1028700 w 1104900"/>
                    <a:gd name="connsiteY39" fmla="*/ 466725 h 3629025"/>
                    <a:gd name="connsiteX40" fmla="*/ 1038225 w 1104900"/>
                    <a:gd name="connsiteY40" fmla="*/ 400050 h 3629025"/>
                    <a:gd name="connsiteX41" fmla="*/ 1066800 w 1104900"/>
                    <a:gd name="connsiteY41" fmla="*/ 390525 h 3629025"/>
                    <a:gd name="connsiteX42" fmla="*/ 1085850 w 1104900"/>
                    <a:gd name="connsiteY42" fmla="*/ 276225 h 3629025"/>
                    <a:gd name="connsiteX43" fmla="*/ 1095375 w 1104900"/>
                    <a:gd name="connsiteY43" fmla="*/ 0 h 3629025"/>
                    <a:gd name="connsiteX44" fmla="*/ 0 w 1104900"/>
                    <a:gd name="connsiteY44" fmla="*/ 0 h 3629025"/>
                    <a:gd name="connsiteX45" fmla="*/ 19050 w 1104900"/>
                    <a:gd name="connsiteY45" fmla="*/ 3629025 h 3629025"/>
                    <a:gd name="connsiteX46" fmla="*/ 1042020 w 1104900"/>
                    <a:gd name="connsiteY46" fmla="*/ 3595068 h 3629025"/>
                    <a:gd name="connsiteX0" fmla="*/ 1042020 w 1104900"/>
                    <a:gd name="connsiteY0" fmla="*/ 3667076 h 3667076"/>
                    <a:gd name="connsiteX1" fmla="*/ 1076325 w 1104900"/>
                    <a:gd name="connsiteY1" fmla="*/ 2143125 h 3667076"/>
                    <a:gd name="connsiteX2" fmla="*/ 1076325 w 1104900"/>
                    <a:gd name="connsiteY2" fmla="*/ 2143125 h 3667076"/>
                    <a:gd name="connsiteX3" fmla="*/ 1047750 w 1104900"/>
                    <a:gd name="connsiteY3" fmla="*/ 2066925 h 3667076"/>
                    <a:gd name="connsiteX4" fmla="*/ 1038225 w 1104900"/>
                    <a:gd name="connsiteY4" fmla="*/ 2038350 h 3667076"/>
                    <a:gd name="connsiteX5" fmla="*/ 1019175 w 1104900"/>
                    <a:gd name="connsiteY5" fmla="*/ 2009775 h 3667076"/>
                    <a:gd name="connsiteX6" fmla="*/ 990600 w 1104900"/>
                    <a:gd name="connsiteY6" fmla="*/ 1914525 h 3667076"/>
                    <a:gd name="connsiteX7" fmla="*/ 1000125 w 1104900"/>
                    <a:gd name="connsiteY7" fmla="*/ 1828800 h 3667076"/>
                    <a:gd name="connsiteX8" fmla="*/ 1028700 w 1104900"/>
                    <a:gd name="connsiteY8" fmla="*/ 1771650 h 3667076"/>
                    <a:gd name="connsiteX9" fmla="*/ 1038225 w 1104900"/>
                    <a:gd name="connsiteY9" fmla="*/ 1743075 h 3667076"/>
                    <a:gd name="connsiteX10" fmla="*/ 1047750 w 1104900"/>
                    <a:gd name="connsiteY10" fmla="*/ 1676400 h 3667076"/>
                    <a:gd name="connsiteX11" fmla="*/ 1057275 w 1104900"/>
                    <a:gd name="connsiteY11" fmla="*/ 1504950 h 3667076"/>
                    <a:gd name="connsiteX12" fmla="*/ 1066800 w 1104900"/>
                    <a:gd name="connsiteY12" fmla="*/ 1476375 h 3667076"/>
                    <a:gd name="connsiteX13" fmla="*/ 1076325 w 1104900"/>
                    <a:gd name="connsiteY13" fmla="*/ 1438275 h 3667076"/>
                    <a:gd name="connsiteX14" fmla="*/ 1104900 w 1104900"/>
                    <a:gd name="connsiteY14" fmla="*/ 1304925 h 3667076"/>
                    <a:gd name="connsiteX15" fmla="*/ 1085850 w 1104900"/>
                    <a:gd name="connsiteY15" fmla="*/ 1304925 h 3667076"/>
                    <a:gd name="connsiteX16" fmla="*/ 981075 w 1104900"/>
                    <a:gd name="connsiteY16" fmla="*/ 1295400 h 3667076"/>
                    <a:gd name="connsiteX17" fmla="*/ 923925 w 1104900"/>
                    <a:gd name="connsiteY17" fmla="*/ 1276350 h 3667076"/>
                    <a:gd name="connsiteX18" fmla="*/ 885825 w 1104900"/>
                    <a:gd name="connsiteY18" fmla="*/ 1266825 h 3667076"/>
                    <a:gd name="connsiteX19" fmla="*/ 857250 w 1104900"/>
                    <a:gd name="connsiteY19" fmla="*/ 1247775 h 3667076"/>
                    <a:gd name="connsiteX20" fmla="*/ 847725 w 1104900"/>
                    <a:gd name="connsiteY20" fmla="*/ 1219200 h 3667076"/>
                    <a:gd name="connsiteX21" fmla="*/ 828675 w 1104900"/>
                    <a:gd name="connsiteY21" fmla="*/ 1190625 h 3667076"/>
                    <a:gd name="connsiteX22" fmla="*/ 838200 w 1104900"/>
                    <a:gd name="connsiteY22" fmla="*/ 1123950 h 3667076"/>
                    <a:gd name="connsiteX23" fmla="*/ 895350 w 1104900"/>
                    <a:gd name="connsiteY23" fmla="*/ 1104900 h 3667076"/>
                    <a:gd name="connsiteX24" fmla="*/ 923925 w 1104900"/>
                    <a:gd name="connsiteY24" fmla="*/ 1095375 h 3667076"/>
                    <a:gd name="connsiteX25" fmla="*/ 952500 w 1104900"/>
                    <a:gd name="connsiteY25" fmla="*/ 1085850 h 3667076"/>
                    <a:gd name="connsiteX26" fmla="*/ 981075 w 1104900"/>
                    <a:gd name="connsiteY26" fmla="*/ 1066800 h 3667076"/>
                    <a:gd name="connsiteX27" fmla="*/ 1019175 w 1104900"/>
                    <a:gd name="connsiteY27" fmla="*/ 1019175 h 3667076"/>
                    <a:gd name="connsiteX28" fmla="*/ 1028700 w 1104900"/>
                    <a:gd name="connsiteY28" fmla="*/ 990600 h 3667076"/>
                    <a:gd name="connsiteX29" fmla="*/ 1038225 w 1104900"/>
                    <a:gd name="connsiteY29" fmla="*/ 876300 h 3667076"/>
                    <a:gd name="connsiteX30" fmla="*/ 1038225 w 1104900"/>
                    <a:gd name="connsiteY30" fmla="*/ 819150 h 3667076"/>
                    <a:gd name="connsiteX31" fmla="*/ 1009650 w 1104900"/>
                    <a:gd name="connsiteY31" fmla="*/ 809625 h 3667076"/>
                    <a:gd name="connsiteX32" fmla="*/ 1019175 w 1104900"/>
                    <a:gd name="connsiteY32" fmla="*/ 781050 h 3667076"/>
                    <a:gd name="connsiteX33" fmla="*/ 962025 w 1104900"/>
                    <a:gd name="connsiteY33" fmla="*/ 771525 h 3667076"/>
                    <a:gd name="connsiteX34" fmla="*/ 914400 w 1104900"/>
                    <a:gd name="connsiteY34" fmla="*/ 762000 h 3667076"/>
                    <a:gd name="connsiteX35" fmla="*/ 952500 w 1104900"/>
                    <a:gd name="connsiteY35" fmla="*/ 685800 h 3667076"/>
                    <a:gd name="connsiteX36" fmla="*/ 971550 w 1104900"/>
                    <a:gd name="connsiteY36" fmla="*/ 628650 h 3667076"/>
                    <a:gd name="connsiteX37" fmla="*/ 990600 w 1104900"/>
                    <a:gd name="connsiteY37" fmla="*/ 600075 h 3667076"/>
                    <a:gd name="connsiteX38" fmla="*/ 1000125 w 1104900"/>
                    <a:gd name="connsiteY38" fmla="*/ 571500 h 3667076"/>
                    <a:gd name="connsiteX39" fmla="*/ 1028700 w 1104900"/>
                    <a:gd name="connsiteY39" fmla="*/ 466725 h 3667076"/>
                    <a:gd name="connsiteX40" fmla="*/ 1038225 w 1104900"/>
                    <a:gd name="connsiteY40" fmla="*/ 400050 h 3667076"/>
                    <a:gd name="connsiteX41" fmla="*/ 1066800 w 1104900"/>
                    <a:gd name="connsiteY41" fmla="*/ 390525 h 3667076"/>
                    <a:gd name="connsiteX42" fmla="*/ 1085850 w 1104900"/>
                    <a:gd name="connsiteY42" fmla="*/ 276225 h 3667076"/>
                    <a:gd name="connsiteX43" fmla="*/ 1095375 w 1104900"/>
                    <a:gd name="connsiteY43" fmla="*/ 0 h 3667076"/>
                    <a:gd name="connsiteX44" fmla="*/ 0 w 1104900"/>
                    <a:gd name="connsiteY44" fmla="*/ 0 h 3667076"/>
                    <a:gd name="connsiteX45" fmla="*/ 19050 w 1104900"/>
                    <a:gd name="connsiteY45" fmla="*/ 3629025 h 3667076"/>
                    <a:gd name="connsiteX46" fmla="*/ 1042020 w 1104900"/>
                    <a:gd name="connsiteY46" fmla="*/ 3667076 h 3667076"/>
                    <a:gd name="connsiteX0" fmla="*/ 1042020 w 1104900"/>
                    <a:gd name="connsiteY0" fmla="*/ 3619451 h 3629025"/>
                    <a:gd name="connsiteX1" fmla="*/ 1076325 w 1104900"/>
                    <a:gd name="connsiteY1" fmla="*/ 2143125 h 3629025"/>
                    <a:gd name="connsiteX2" fmla="*/ 1076325 w 1104900"/>
                    <a:gd name="connsiteY2" fmla="*/ 2143125 h 3629025"/>
                    <a:gd name="connsiteX3" fmla="*/ 1047750 w 1104900"/>
                    <a:gd name="connsiteY3" fmla="*/ 2066925 h 3629025"/>
                    <a:gd name="connsiteX4" fmla="*/ 1038225 w 1104900"/>
                    <a:gd name="connsiteY4" fmla="*/ 2038350 h 3629025"/>
                    <a:gd name="connsiteX5" fmla="*/ 1019175 w 1104900"/>
                    <a:gd name="connsiteY5" fmla="*/ 2009775 h 3629025"/>
                    <a:gd name="connsiteX6" fmla="*/ 990600 w 1104900"/>
                    <a:gd name="connsiteY6" fmla="*/ 1914525 h 3629025"/>
                    <a:gd name="connsiteX7" fmla="*/ 1000125 w 1104900"/>
                    <a:gd name="connsiteY7" fmla="*/ 1828800 h 3629025"/>
                    <a:gd name="connsiteX8" fmla="*/ 1028700 w 1104900"/>
                    <a:gd name="connsiteY8" fmla="*/ 1771650 h 3629025"/>
                    <a:gd name="connsiteX9" fmla="*/ 1038225 w 1104900"/>
                    <a:gd name="connsiteY9" fmla="*/ 1743075 h 3629025"/>
                    <a:gd name="connsiteX10" fmla="*/ 1047750 w 1104900"/>
                    <a:gd name="connsiteY10" fmla="*/ 1676400 h 3629025"/>
                    <a:gd name="connsiteX11" fmla="*/ 1057275 w 1104900"/>
                    <a:gd name="connsiteY11" fmla="*/ 1504950 h 3629025"/>
                    <a:gd name="connsiteX12" fmla="*/ 1066800 w 1104900"/>
                    <a:gd name="connsiteY12" fmla="*/ 1476375 h 3629025"/>
                    <a:gd name="connsiteX13" fmla="*/ 1076325 w 1104900"/>
                    <a:gd name="connsiteY13" fmla="*/ 1438275 h 3629025"/>
                    <a:gd name="connsiteX14" fmla="*/ 1104900 w 1104900"/>
                    <a:gd name="connsiteY14" fmla="*/ 1304925 h 3629025"/>
                    <a:gd name="connsiteX15" fmla="*/ 1085850 w 1104900"/>
                    <a:gd name="connsiteY15" fmla="*/ 1304925 h 3629025"/>
                    <a:gd name="connsiteX16" fmla="*/ 981075 w 1104900"/>
                    <a:gd name="connsiteY16" fmla="*/ 1295400 h 3629025"/>
                    <a:gd name="connsiteX17" fmla="*/ 923925 w 1104900"/>
                    <a:gd name="connsiteY17" fmla="*/ 1276350 h 3629025"/>
                    <a:gd name="connsiteX18" fmla="*/ 885825 w 1104900"/>
                    <a:gd name="connsiteY18" fmla="*/ 1266825 h 3629025"/>
                    <a:gd name="connsiteX19" fmla="*/ 857250 w 1104900"/>
                    <a:gd name="connsiteY19" fmla="*/ 1247775 h 3629025"/>
                    <a:gd name="connsiteX20" fmla="*/ 847725 w 1104900"/>
                    <a:gd name="connsiteY20" fmla="*/ 1219200 h 3629025"/>
                    <a:gd name="connsiteX21" fmla="*/ 828675 w 1104900"/>
                    <a:gd name="connsiteY21" fmla="*/ 1190625 h 3629025"/>
                    <a:gd name="connsiteX22" fmla="*/ 838200 w 1104900"/>
                    <a:gd name="connsiteY22" fmla="*/ 1123950 h 3629025"/>
                    <a:gd name="connsiteX23" fmla="*/ 895350 w 1104900"/>
                    <a:gd name="connsiteY23" fmla="*/ 1104900 h 3629025"/>
                    <a:gd name="connsiteX24" fmla="*/ 923925 w 1104900"/>
                    <a:gd name="connsiteY24" fmla="*/ 1095375 h 3629025"/>
                    <a:gd name="connsiteX25" fmla="*/ 952500 w 1104900"/>
                    <a:gd name="connsiteY25" fmla="*/ 1085850 h 3629025"/>
                    <a:gd name="connsiteX26" fmla="*/ 981075 w 1104900"/>
                    <a:gd name="connsiteY26" fmla="*/ 1066800 h 3629025"/>
                    <a:gd name="connsiteX27" fmla="*/ 1019175 w 1104900"/>
                    <a:gd name="connsiteY27" fmla="*/ 1019175 h 3629025"/>
                    <a:gd name="connsiteX28" fmla="*/ 1028700 w 1104900"/>
                    <a:gd name="connsiteY28" fmla="*/ 990600 h 3629025"/>
                    <a:gd name="connsiteX29" fmla="*/ 1038225 w 1104900"/>
                    <a:gd name="connsiteY29" fmla="*/ 876300 h 3629025"/>
                    <a:gd name="connsiteX30" fmla="*/ 1038225 w 1104900"/>
                    <a:gd name="connsiteY30" fmla="*/ 819150 h 3629025"/>
                    <a:gd name="connsiteX31" fmla="*/ 1009650 w 1104900"/>
                    <a:gd name="connsiteY31" fmla="*/ 809625 h 3629025"/>
                    <a:gd name="connsiteX32" fmla="*/ 1019175 w 1104900"/>
                    <a:gd name="connsiteY32" fmla="*/ 781050 h 3629025"/>
                    <a:gd name="connsiteX33" fmla="*/ 962025 w 1104900"/>
                    <a:gd name="connsiteY33" fmla="*/ 771525 h 3629025"/>
                    <a:gd name="connsiteX34" fmla="*/ 914400 w 1104900"/>
                    <a:gd name="connsiteY34" fmla="*/ 762000 h 3629025"/>
                    <a:gd name="connsiteX35" fmla="*/ 952500 w 1104900"/>
                    <a:gd name="connsiteY35" fmla="*/ 685800 h 3629025"/>
                    <a:gd name="connsiteX36" fmla="*/ 971550 w 1104900"/>
                    <a:gd name="connsiteY36" fmla="*/ 628650 h 3629025"/>
                    <a:gd name="connsiteX37" fmla="*/ 990600 w 1104900"/>
                    <a:gd name="connsiteY37" fmla="*/ 600075 h 3629025"/>
                    <a:gd name="connsiteX38" fmla="*/ 1000125 w 1104900"/>
                    <a:gd name="connsiteY38" fmla="*/ 571500 h 3629025"/>
                    <a:gd name="connsiteX39" fmla="*/ 1028700 w 1104900"/>
                    <a:gd name="connsiteY39" fmla="*/ 466725 h 3629025"/>
                    <a:gd name="connsiteX40" fmla="*/ 1038225 w 1104900"/>
                    <a:gd name="connsiteY40" fmla="*/ 400050 h 3629025"/>
                    <a:gd name="connsiteX41" fmla="*/ 1066800 w 1104900"/>
                    <a:gd name="connsiteY41" fmla="*/ 390525 h 3629025"/>
                    <a:gd name="connsiteX42" fmla="*/ 1085850 w 1104900"/>
                    <a:gd name="connsiteY42" fmla="*/ 276225 h 3629025"/>
                    <a:gd name="connsiteX43" fmla="*/ 1095375 w 1104900"/>
                    <a:gd name="connsiteY43" fmla="*/ 0 h 3629025"/>
                    <a:gd name="connsiteX44" fmla="*/ 0 w 1104900"/>
                    <a:gd name="connsiteY44" fmla="*/ 0 h 3629025"/>
                    <a:gd name="connsiteX45" fmla="*/ 19050 w 1104900"/>
                    <a:gd name="connsiteY45" fmla="*/ 3629025 h 3629025"/>
                    <a:gd name="connsiteX46" fmla="*/ 1042020 w 1104900"/>
                    <a:gd name="connsiteY46" fmla="*/ 3619451 h 3629025"/>
                    <a:gd name="connsiteX0" fmla="*/ 1042020 w 1104900"/>
                    <a:gd name="connsiteY0" fmla="*/ 3667076 h 3667076"/>
                    <a:gd name="connsiteX1" fmla="*/ 1076325 w 1104900"/>
                    <a:gd name="connsiteY1" fmla="*/ 2143125 h 3667076"/>
                    <a:gd name="connsiteX2" fmla="*/ 1076325 w 1104900"/>
                    <a:gd name="connsiteY2" fmla="*/ 2143125 h 3667076"/>
                    <a:gd name="connsiteX3" fmla="*/ 1047750 w 1104900"/>
                    <a:gd name="connsiteY3" fmla="*/ 2066925 h 3667076"/>
                    <a:gd name="connsiteX4" fmla="*/ 1038225 w 1104900"/>
                    <a:gd name="connsiteY4" fmla="*/ 2038350 h 3667076"/>
                    <a:gd name="connsiteX5" fmla="*/ 1019175 w 1104900"/>
                    <a:gd name="connsiteY5" fmla="*/ 2009775 h 3667076"/>
                    <a:gd name="connsiteX6" fmla="*/ 990600 w 1104900"/>
                    <a:gd name="connsiteY6" fmla="*/ 1914525 h 3667076"/>
                    <a:gd name="connsiteX7" fmla="*/ 1000125 w 1104900"/>
                    <a:gd name="connsiteY7" fmla="*/ 1828800 h 3667076"/>
                    <a:gd name="connsiteX8" fmla="*/ 1028700 w 1104900"/>
                    <a:gd name="connsiteY8" fmla="*/ 1771650 h 3667076"/>
                    <a:gd name="connsiteX9" fmla="*/ 1038225 w 1104900"/>
                    <a:gd name="connsiteY9" fmla="*/ 1743075 h 3667076"/>
                    <a:gd name="connsiteX10" fmla="*/ 1047750 w 1104900"/>
                    <a:gd name="connsiteY10" fmla="*/ 1676400 h 3667076"/>
                    <a:gd name="connsiteX11" fmla="*/ 1057275 w 1104900"/>
                    <a:gd name="connsiteY11" fmla="*/ 1504950 h 3667076"/>
                    <a:gd name="connsiteX12" fmla="*/ 1066800 w 1104900"/>
                    <a:gd name="connsiteY12" fmla="*/ 1476375 h 3667076"/>
                    <a:gd name="connsiteX13" fmla="*/ 1076325 w 1104900"/>
                    <a:gd name="connsiteY13" fmla="*/ 1438275 h 3667076"/>
                    <a:gd name="connsiteX14" fmla="*/ 1104900 w 1104900"/>
                    <a:gd name="connsiteY14" fmla="*/ 1304925 h 3667076"/>
                    <a:gd name="connsiteX15" fmla="*/ 1085850 w 1104900"/>
                    <a:gd name="connsiteY15" fmla="*/ 1304925 h 3667076"/>
                    <a:gd name="connsiteX16" fmla="*/ 981075 w 1104900"/>
                    <a:gd name="connsiteY16" fmla="*/ 1295400 h 3667076"/>
                    <a:gd name="connsiteX17" fmla="*/ 923925 w 1104900"/>
                    <a:gd name="connsiteY17" fmla="*/ 1276350 h 3667076"/>
                    <a:gd name="connsiteX18" fmla="*/ 885825 w 1104900"/>
                    <a:gd name="connsiteY18" fmla="*/ 1266825 h 3667076"/>
                    <a:gd name="connsiteX19" fmla="*/ 857250 w 1104900"/>
                    <a:gd name="connsiteY19" fmla="*/ 1247775 h 3667076"/>
                    <a:gd name="connsiteX20" fmla="*/ 847725 w 1104900"/>
                    <a:gd name="connsiteY20" fmla="*/ 1219200 h 3667076"/>
                    <a:gd name="connsiteX21" fmla="*/ 828675 w 1104900"/>
                    <a:gd name="connsiteY21" fmla="*/ 1190625 h 3667076"/>
                    <a:gd name="connsiteX22" fmla="*/ 838200 w 1104900"/>
                    <a:gd name="connsiteY22" fmla="*/ 1123950 h 3667076"/>
                    <a:gd name="connsiteX23" fmla="*/ 895350 w 1104900"/>
                    <a:gd name="connsiteY23" fmla="*/ 1104900 h 3667076"/>
                    <a:gd name="connsiteX24" fmla="*/ 923925 w 1104900"/>
                    <a:gd name="connsiteY24" fmla="*/ 1095375 h 3667076"/>
                    <a:gd name="connsiteX25" fmla="*/ 952500 w 1104900"/>
                    <a:gd name="connsiteY25" fmla="*/ 1085850 h 3667076"/>
                    <a:gd name="connsiteX26" fmla="*/ 981075 w 1104900"/>
                    <a:gd name="connsiteY26" fmla="*/ 1066800 h 3667076"/>
                    <a:gd name="connsiteX27" fmla="*/ 1019175 w 1104900"/>
                    <a:gd name="connsiteY27" fmla="*/ 1019175 h 3667076"/>
                    <a:gd name="connsiteX28" fmla="*/ 1028700 w 1104900"/>
                    <a:gd name="connsiteY28" fmla="*/ 990600 h 3667076"/>
                    <a:gd name="connsiteX29" fmla="*/ 1038225 w 1104900"/>
                    <a:gd name="connsiteY29" fmla="*/ 876300 h 3667076"/>
                    <a:gd name="connsiteX30" fmla="*/ 1038225 w 1104900"/>
                    <a:gd name="connsiteY30" fmla="*/ 819150 h 3667076"/>
                    <a:gd name="connsiteX31" fmla="*/ 1009650 w 1104900"/>
                    <a:gd name="connsiteY31" fmla="*/ 809625 h 3667076"/>
                    <a:gd name="connsiteX32" fmla="*/ 1019175 w 1104900"/>
                    <a:gd name="connsiteY32" fmla="*/ 781050 h 3667076"/>
                    <a:gd name="connsiteX33" fmla="*/ 962025 w 1104900"/>
                    <a:gd name="connsiteY33" fmla="*/ 771525 h 3667076"/>
                    <a:gd name="connsiteX34" fmla="*/ 914400 w 1104900"/>
                    <a:gd name="connsiteY34" fmla="*/ 762000 h 3667076"/>
                    <a:gd name="connsiteX35" fmla="*/ 952500 w 1104900"/>
                    <a:gd name="connsiteY35" fmla="*/ 685800 h 3667076"/>
                    <a:gd name="connsiteX36" fmla="*/ 971550 w 1104900"/>
                    <a:gd name="connsiteY36" fmla="*/ 628650 h 3667076"/>
                    <a:gd name="connsiteX37" fmla="*/ 990600 w 1104900"/>
                    <a:gd name="connsiteY37" fmla="*/ 600075 h 3667076"/>
                    <a:gd name="connsiteX38" fmla="*/ 1000125 w 1104900"/>
                    <a:gd name="connsiteY38" fmla="*/ 571500 h 3667076"/>
                    <a:gd name="connsiteX39" fmla="*/ 1028700 w 1104900"/>
                    <a:gd name="connsiteY39" fmla="*/ 466725 h 3667076"/>
                    <a:gd name="connsiteX40" fmla="*/ 1038225 w 1104900"/>
                    <a:gd name="connsiteY40" fmla="*/ 400050 h 3667076"/>
                    <a:gd name="connsiteX41" fmla="*/ 1066800 w 1104900"/>
                    <a:gd name="connsiteY41" fmla="*/ 390525 h 3667076"/>
                    <a:gd name="connsiteX42" fmla="*/ 1085850 w 1104900"/>
                    <a:gd name="connsiteY42" fmla="*/ 276225 h 3667076"/>
                    <a:gd name="connsiteX43" fmla="*/ 1095375 w 1104900"/>
                    <a:gd name="connsiteY43" fmla="*/ 0 h 3667076"/>
                    <a:gd name="connsiteX44" fmla="*/ 0 w 1104900"/>
                    <a:gd name="connsiteY44" fmla="*/ 0 h 3667076"/>
                    <a:gd name="connsiteX45" fmla="*/ 19050 w 1104900"/>
                    <a:gd name="connsiteY45" fmla="*/ 3629025 h 3667076"/>
                    <a:gd name="connsiteX46" fmla="*/ 1042020 w 1104900"/>
                    <a:gd name="connsiteY46" fmla="*/ 3667076 h 3667076"/>
                    <a:gd name="connsiteX0" fmla="*/ 1042020 w 1104900"/>
                    <a:gd name="connsiteY0" fmla="*/ 3667076 h 3667076"/>
                    <a:gd name="connsiteX1" fmla="*/ 1076325 w 1104900"/>
                    <a:gd name="connsiteY1" fmla="*/ 2143125 h 3667076"/>
                    <a:gd name="connsiteX2" fmla="*/ 1076325 w 1104900"/>
                    <a:gd name="connsiteY2" fmla="*/ 2143125 h 3667076"/>
                    <a:gd name="connsiteX3" fmla="*/ 1047750 w 1104900"/>
                    <a:gd name="connsiteY3" fmla="*/ 2066925 h 3667076"/>
                    <a:gd name="connsiteX4" fmla="*/ 1038225 w 1104900"/>
                    <a:gd name="connsiteY4" fmla="*/ 2038350 h 3667076"/>
                    <a:gd name="connsiteX5" fmla="*/ 1019175 w 1104900"/>
                    <a:gd name="connsiteY5" fmla="*/ 2009775 h 3667076"/>
                    <a:gd name="connsiteX6" fmla="*/ 990600 w 1104900"/>
                    <a:gd name="connsiteY6" fmla="*/ 1914525 h 3667076"/>
                    <a:gd name="connsiteX7" fmla="*/ 1000125 w 1104900"/>
                    <a:gd name="connsiteY7" fmla="*/ 1828800 h 3667076"/>
                    <a:gd name="connsiteX8" fmla="*/ 1028700 w 1104900"/>
                    <a:gd name="connsiteY8" fmla="*/ 1771650 h 3667076"/>
                    <a:gd name="connsiteX9" fmla="*/ 1038225 w 1104900"/>
                    <a:gd name="connsiteY9" fmla="*/ 1743075 h 3667076"/>
                    <a:gd name="connsiteX10" fmla="*/ 1047750 w 1104900"/>
                    <a:gd name="connsiteY10" fmla="*/ 1676400 h 3667076"/>
                    <a:gd name="connsiteX11" fmla="*/ 1057275 w 1104900"/>
                    <a:gd name="connsiteY11" fmla="*/ 1504950 h 3667076"/>
                    <a:gd name="connsiteX12" fmla="*/ 1066800 w 1104900"/>
                    <a:gd name="connsiteY12" fmla="*/ 1476375 h 3667076"/>
                    <a:gd name="connsiteX13" fmla="*/ 1076325 w 1104900"/>
                    <a:gd name="connsiteY13" fmla="*/ 1438275 h 3667076"/>
                    <a:gd name="connsiteX14" fmla="*/ 1104900 w 1104900"/>
                    <a:gd name="connsiteY14" fmla="*/ 1304925 h 3667076"/>
                    <a:gd name="connsiteX15" fmla="*/ 1085850 w 1104900"/>
                    <a:gd name="connsiteY15" fmla="*/ 1304925 h 3667076"/>
                    <a:gd name="connsiteX16" fmla="*/ 981075 w 1104900"/>
                    <a:gd name="connsiteY16" fmla="*/ 1295400 h 3667076"/>
                    <a:gd name="connsiteX17" fmla="*/ 923925 w 1104900"/>
                    <a:gd name="connsiteY17" fmla="*/ 1276350 h 3667076"/>
                    <a:gd name="connsiteX18" fmla="*/ 885825 w 1104900"/>
                    <a:gd name="connsiteY18" fmla="*/ 1266825 h 3667076"/>
                    <a:gd name="connsiteX19" fmla="*/ 857250 w 1104900"/>
                    <a:gd name="connsiteY19" fmla="*/ 1247775 h 3667076"/>
                    <a:gd name="connsiteX20" fmla="*/ 847725 w 1104900"/>
                    <a:gd name="connsiteY20" fmla="*/ 1219200 h 3667076"/>
                    <a:gd name="connsiteX21" fmla="*/ 828675 w 1104900"/>
                    <a:gd name="connsiteY21" fmla="*/ 1190625 h 3667076"/>
                    <a:gd name="connsiteX22" fmla="*/ 838200 w 1104900"/>
                    <a:gd name="connsiteY22" fmla="*/ 1123950 h 3667076"/>
                    <a:gd name="connsiteX23" fmla="*/ 895350 w 1104900"/>
                    <a:gd name="connsiteY23" fmla="*/ 1104900 h 3667076"/>
                    <a:gd name="connsiteX24" fmla="*/ 923925 w 1104900"/>
                    <a:gd name="connsiteY24" fmla="*/ 1095375 h 3667076"/>
                    <a:gd name="connsiteX25" fmla="*/ 952500 w 1104900"/>
                    <a:gd name="connsiteY25" fmla="*/ 1085850 h 3667076"/>
                    <a:gd name="connsiteX26" fmla="*/ 981075 w 1104900"/>
                    <a:gd name="connsiteY26" fmla="*/ 1066800 h 3667076"/>
                    <a:gd name="connsiteX27" fmla="*/ 1019175 w 1104900"/>
                    <a:gd name="connsiteY27" fmla="*/ 1019175 h 3667076"/>
                    <a:gd name="connsiteX28" fmla="*/ 1028700 w 1104900"/>
                    <a:gd name="connsiteY28" fmla="*/ 990600 h 3667076"/>
                    <a:gd name="connsiteX29" fmla="*/ 1038225 w 1104900"/>
                    <a:gd name="connsiteY29" fmla="*/ 876300 h 3667076"/>
                    <a:gd name="connsiteX30" fmla="*/ 1038225 w 1104900"/>
                    <a:gd name="connsiteY30" fmla="*/ 819150 h 3667076"/>
                    <a:gd name="connsiteX31" fmla="*/ 1009650 w 1104900"/>
                    <a:gd name="connsiteY31" fmla="*/ 809625 h 3667076"/>
                    <a:gd name="connsiteX32" fmla="*/ 1019175 w 1104900"/>
                    <a:gd name="connsiteY32" fmla="*/ 781050 h 3667076"/>
                    <a:gd name="connsiteX33" fmla="*/ 962025 w 1104900"/>
                    <a:gd name="connsiteY33" fmla="*/ 771525 h 3667076"/>
                    <a:gd name="connsiteX34" fmla="*/ 914400 w 1104900"/>
                    <a:gd name="connsiteY34" fmla="*/ 762000 h 3667076"/>
                    <a:gd name="connsiteX35" fmla="*/ 952500 w 1104900"/>
                    <a:gd name="connsiteY35" fmla="*/ 685800 h 3667076"/>
                    <a:gd name="connsiteX36" fmla="*/ 971550 w 1104900"/>
                    <a:gd name="connsiteY36" fmla="*/ 628650 h 3667076"/>
                    <a:gd name="connsiteX37" fmla="*/ 990600 w 1104900"/>
                    <a:gd name="connsiteY37" fmla="*/ 600075 h 3667076"/>
                    <a:gd name="connsiteX38" fmla="*/ 1000125 w 1104900"/>
                    <a:gd name="connsiteY38" fmla="*/ 571500 h 3667076"/>
                    <a:gd name="connsiteX39" fmla="*/ 1028700 w 1104900"/>
                    <a:gd name="connsiteY39" fmla="*/ 466725 h 3667076"/>
                    <a:gd name="connsiteX40" fmla="*/ 1038225 w 1104900"/>
                    <a:gd name="connsiteY40" fmla="*/ 400050 h 3667076"/>
                    <a:gd name="connsiteX41" fmla="*/ 1066800 w 1104900"/>
                    <a:gd name="connsiteY41" fmla="*/ 390525 h 3667076"/>
                    <a:gd name="connsiteX42" fmla="*/ 1085850 w 1104900"/>
                    <a:gd name="connsiteY42" fmla="*/ 276225 h 3667076"/>
                    <a:gd name="connsiteX43" fmla="*/ 1095375 w 1104900"/>
                    <a:gd name="connsiteY43" fmla="*/ 0 h 3667076"/>
                    <a:gd name="connsiteX44" fmla="*/ 0 w 1104900"/>
                    <a:gd name="connsiteY44" fmla="*/ 0 h 3667076"/>
                    <a:gd name="connsiteX45" fmla="*/ 33908 w 1104900"/>
                    <a:gd name="connsiteY45" fmla="*/ 3667075 h 3667076"/>
                    <a:gd name="connsiteX46" fmla="*/ 1042020 w 1104900"/>
                    <a:gd name="connsiteY46" fmla="*/ 3667076 h 3667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104900" h="3667076">
                      <a:moveTo>
                        <a:pt x="1042020" y="3667076"/>
                      </a:moveTo>
                      <a:lnTo>
                        <a:pt x="1076325" y="2143125"/>
                      </a:lnTo>
                      <a:lnTo>
                        <a:pt x="1076325" y="2143125"/>
                      </a:lnTo>
                      <a:cubicBezTo>
                        <a:pt x="1066800" y="2117725"/>
                        <a:pt x="1057021" y="2092419"/>
                        <a:pt x="1047750" y="2066925"/>
                      </a:cubicBezTo>
                      <a:cubicBezTo>
                        <a:pt x="1044319" y="2057489"/>
                        <a:pt x="1042715" y="2047330"/>
                        <a:pt x="1038225" y="2038350"/>
                      </a:cubicBezTo>
                      <a:cubicBezTo>
                        <a:pt x="1033105" y="2028111"/>
                        <a:pt x="1023824" y="2020236"/>
                        <a:pt x="1019175" y="2009775"/>
                      </a:cubicBezTo>
                      <a:cubicBezTo>
                        <a:pt x="1005924" y="1979960"/>
                        <a:pt x="998516" y="1946190"/>
                        <a:pt x="990600" y="1914525"/>
                      </a:cubicBezTo>
                      <a:cubicBezTo>
                        <a:pt x="993775" y="1885950"/>
                        <a:pt x="995398" y="1857160"/>
                        <a:pt x="1000125" y="1828800"/>
                      </a:cubicBezTo>
                      <a:cubicBezTo>
                        <a:pt x="1006110" y="1792888"/>
                        <a:pt x="1012244" y="1804562"/>
                        <a:pt x="1028700" y="1771650"/>
                      </a:cubicBezTo>
                      <a:cubicBezTo>
                        <a:pt x="1033190" y="1762670"/>
                        <a:pt x="1035050" y="1752600"/>
                        <a:pt x="1038225" y="1743075"/>
                      </a:cubicBezTo>
                      <a:cubicBezTo>
                        <a:pt x="1041400" y="1720850"/>
                        <a:pt x="1045960" y="1698779"/>
                        <a:pt x="1047750" y="1676400"/>
                      </a:cubicBezTo>
                      <a:cubicBezTo>
                        <a:pt x="1052314" y="1619344"/>
                        <a:pt x="1051848" y="1561930"/>
                        <a:pt x="1057275" y="1504950"/>
                      </a:cubicBezTo>
                      <a:cubicBezTo>
                        <a:pt x="1058227" y="1494955"/>
                        <a:pt x="1064042" y="1486029"/>
                        <a:pt x="1066800" y="1476375"/>
                      </a:cubicBezTo>
                      <a:cubicBezTo>
                        <a:pt x="1070396" y="1463788"/>
                        <a:pt x="1076325" y="1438275"/>
                        <a:pt x="1076325" y="1438275"/>
                      </a:cubicBezTo>
                      <a:lnTo>
                        <a:pt x="1104900" y="1304925"/>
                      </a:lnTo>
                      <a:lnTo>
                        <a:pt x="1085850" y="1304925"/>
                      </a:lnTo>
                      <a:cubicBezTo>
                        <a:pt x="1050925" y="1301750"/>
                        <a:pt x="1015610" y="1301494"/>
                        <a:pt x="981075" y="1295400"/>
                      </a:cubicBezTo>
                      <a:cubicBezTo>
                        <a:pt x="961300" y="1291910"/>
                        <a:pt x="943406" y="1281220"/>
                        <a:pt x="923925" y="1276350"/>
                      </a:cubicBezTo>
                      <a:lnTo>
                        <a:pt x="885825" y="1266825"/>
                      </a:lnTo>
                      <a:cubicBezTo>
                        <a:pt x="876300" y="1260475"/>
                        <a:pt x="864401" y="1256714"/>
                        <a:pt x="857250" y="1247775"/>
                      </a:cubicBezTo>
                      <a:cubicBezTo>
                        <a:pt x="850978" y="1239935"/>
                        <a:pt x="852215" y="1228180"/>
                        <a:pt x="847725" y="1219200"/>
                      </a:cubicBezTo>
                      <a:cubicBezTo>
                        <a:pt x="842605" y="1208961"/>
                        <a:pt x="835025" y="1200150"/>
                        <a:pt x="828675" y="1190625"/>
                      </a:cubicBezTo>
                      <a:cubicBezTo>
                        <a:pt x="831850" y="1168400"/>
                        <a:pt x="824417" y="1141671"/>
                        <a:pt x="838200" y="1123950"/>
                      </a:cubicBezTo>
                      <a:cubicBezTo>
                        <a:pt x="850528" y="1108099"/>
                        <a:pt x="876300" y="1111250"/>
                        <a:pt x="895350" y="1104900"/>
                      </a:cubicBezTo>
                      <a:lnTo>
                        <a:pt x="923925" y="1095375"/>
                      </a:lnTo>
                      <a:cubicBezTo>
                        <a:pt x="933450" y="1092200"/>
                        <a:pt x="944146" y="1091419"/>
                        <a:pt x="952500" y="1085850"/>
                      </a:cubicBezTo>
                      <a:lnTo>
                        <a:pt x="981075" y="1066800"/>
                      </a:lnTo>
                      <a:cubicBezTo>
                        <a:pt x="1005016" y="994976"/>
                        <a:pt x="969936" y="1080723"/>
                        <a:pt x="1019175" y="1019175"/>
                      </a:cubicBezTo>
                      <a:cubicBezTo>
                        <a:pt x="1025447" y="1011335"/>
                        <a:pt x="1025525" y="1000125"/>
                        <a:pt x="1028700" y="990600"/>
                      </a:cubicBezTo>
                      <a:cubicBezTo>
                        <a:pt x="1031875" y="952500"/>
                        <a:pt x="1033172" y="914197"/>
                        <a:pt x="1038225" y="876300"/>
                      </a:cubicBezTo>
                      <a:cubicBezTo>
                        <a:pt x="1041213" y="853888"/>
                        <a:pt x="1060637" y="841562"/>
                        <a:pt x="1038225" y="819150"/>
                      </a:cubicBezTo>
                      <a:cubicBezTo>
                        <a:pt x="1031125" y="812050"/>
                        <a:pt x="1019175" y="812800"/>
                        <a:pt x="1009650" y="809625"/>
                      </a:cubicBezTo>
                      <a:cubicBezTo>
                        <a:pt x="1012825" y="800100"/>
                        <a:pt x="1022904" y="790372"/>
                        <a:pt x="1019175" y="781050"/>
                      </a:cubicBezTo>
                      <a:cubicBezTo>
                        <a:pt x="1006141" y="748466"/>
                        <a:pt x="980503" y="765366"/>
                        <a:pt x="962025" y="771525"/>
                      </a:cubicBezTo>
                      <a:cubicBezTo>
                        <a:pt x="946150" y="768350"/>
                        <a:pt x="922432" y="776056"/>
                        <a:pt x="914400" y="762000"/>
                      </a:cubicBezTo>
                      <a:cubicBezTo>
                        <a:pt x="889226" y="717945"/>
                        <a:pt x="929539" y="701107"/>
                        <a:pt x="952500" y="685800"/>
                      </a:cubicBezTo>
                      <a:cubicBezTo>
                        <a:pt x="958850" y="666750"/>
                        <a:pt x="960411" y="645358"/>
                        <a:pt x="971550" y="628650"/>
                      </a:cubicBezTo>
                      <a:cubicBezTo>
                        <a:pt x="977900" y="619125"/>
                        <a:pt x="985480" y="610314"/>
                        <a:pt x="990600" y="600075"/>
                      </a:cubicBezTo>
                      <a:cubicBezTo>
                        <a:pt x="995090" y="591095"/>
                        <a:pt x="997483" y="581186"/>
                        <a:pt x="1000125" y="571500"/>
                      </a:cubicBezTo>
                      <a:cubicBezTo>
                        <a:pt x="1032353" y="453332"/>
                        <a:pt x="1006776" y="532497"/>
                        <a:pt x="1028700" y="466725"/>
                      </a:cubicBezTo>
                      <a:cubicBezTo>
                        <a:pt x="1031875" y="444500"/>
                        <a:pt x="1028185" y="420130"/>
                        <a:pt x="1038225" y="400050"/>
                      </a:cubicBezTo>
                      <a:cubicBezTo>
                        <a:pt x="1042715" y="391070"/>
                        <a:pt x="1066800" y="390525"/>
                        <a:pt x="1066800" y="390525"/>
                      </a:cubicBezTo>
                      <a:lnTo>
                        <a:pt x="1085850" y="276225"/>
                      </a:lnTo>
                      <a:lnTo>
                        <a:pt x="1095375" y="0"/>
                      </a:lnTo>
                      <a:lnTo>
                        <a:pt x="0" y="0"/>
                      </a:lnTo>
                      <a:lnTo>
                        <a:pt x="33908" y="3667075"/>
                      </a:lnTo>
                      <a:lnTo>
                        <a:pt x="1042020" y="366707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366" name="Gruppieren 54"/>
                <p:cNvGrpSpPr/>
                <p:nvPr/>
              </p:nvGrpSpPr>
              <p:grpSpPr>
                <a:xfrm>
                  <a:off x="1629597" y="2604574"/>
                  <a:ext cx="903121" cy="1447865"/>
                  <a:chOff x="1288157" y="2572577"/>
                  <a:chExt cx="878398" cy="1447865"/>
                </a:xfrm>
              </p:grpSpPr>
              <p:sp>
                <p:nvSpPr>
                  <p:cNvPr id="367" name="Freihandform 366"/>
                  <p:cNvSpPr/>
                  <p:nvPr/>
                </p:nvSpPr>
                <p:spPr>
                  <a:xfrm rot="1544795">
                    <a:off x="1900393" y="3927717"/>
                    <a:ext cx="266162" cy="92725"/>
                  </a:xfrm>
                  <a:custGeom>
                    <a:avLst/>
                    <a:gdLst>
                      <a:gd name="connsiteX0" fmla="*/ 333375 w 333375"/>
                      <a:gd name="connsiteY0" fmla="*/ 133350 h 133350"/>
                      <a:gd name="connsiteX1" fmla="*/ 142875 w 333375"/>
                      <a:gd name="connsiteY1" fmla="*/ 123825 h 133350"/>
                      <a:gd name="connsiteX2" fmla="*/ 104775 w 333375"/>
                      <a:gd name="connsiteY2" fmla="*/ 114300 h 133350"/>
                      <a:gd name="connsiteX3" fmla="*/ 76200 w 333375"/>
                      <a:gd name="connsiteY3" fmla="*/ 95250 h 133350"/>
                      <a:gd name="connsiteX4" fmla="*/ 38100 w 333375"/>
                      <a:gd name="connsiteY4" fmla="*/ 47625 h 133350"/>
                      <a:gd name="connsiteX5" fmla="*/ 28575 w 333375"/>
                      <a:gd name="connsiteY5" fmla="*/ 19050 h 133350"/>
                      <a:gd name="connsiteX6" fmla="*/ 0 w 333375"/>
                      <a:gd name="connsiteY6" fmla="*/ 0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33375" h="133350">
                        <a:moveTo>
                          <a:pt x="333375" y="133350"/>
                        </a:moveTo>
                        <a:cubicBezTo>
                          <a:pt x="269875" y="130175"/>
                          <a:pt x="206235" y="129105"/>
                          <a:pt x="142875" y="123825"/>
                        </a:cubicBezTo>
                        <a:cubicBezTo>
                          <a:pt x="129829" y="122738"/>
                          <a:pt x="116807" y="119457"/>
                          <a:pt x="104775" y="114300"/>
                        </a:cubicBezTo>
                        <a:cubicBezTo>
                          <a:pt x="94253" y="109791"/>
                          <a:pt x="85725" y="101600"/>
                          <a:pt x="76200" y="95250"/>
                        </a:cubicBezTo>
                        <a:cubicBezTo>
                          <a:pt x="52259" y="23426"/>
                          <a:pt x="87339" y="109173"/>
                          <a:pt x="38100" y="47625"/>
                        </a:cubicBezTo>
                        <a:cubicBezTo>
                          <a:pt x="31828" y="39785"/>
                          <a:pt x="34847" y="26890"/>
                          <a:pt x="28575" y="19050"/>
                        </a:cubicBezTo>
                        <a:cubicBezTo>
                          <a:pt x="21424" y="10111"/>
                          <a:pt x="0" y="0"/>
                          <a:pt x="0" y="0"/>
                        </a:cubicBezTo>
                      </a:path>
                    </a:pathLst>
                  </a:custGeom>
                  <a:ln w="50800">
                    <a:solidFill>
                      <a:schemeClr val="accent4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368" name="Gruppieren 350"/>
                  <p:cNvGrpSpPr/>
                  <p:nvPr/>
                </p:nvGrpSpPr>
                <p:grpSpPr>
                  <a:xfrm>
                    <a:off x="1535807" y="3108971"/>
                    <a:ext cx="400422" cy="353796"/>
                    <a:chOff x="1247775" y="3169172"/>
                    <a:chExt cx="400422" cy="353796"/>
                  </a:xfrm>
                </p:grpSpPr>
                <p:sp>
                  <p:nvSpPr>
                    <p:cNvPr id="373" name="Freihandform 372"/>
                    <p:cNvSpPr/>
                    <p:nvPr/>
                  </p:nvSpPr>
                  <p:spPr>
                    <a:xfrm rot="20975904">
                      <a:off x="1247775" y="3169172"/>
                      <a:ext cx="400422" cy="247936"/>
                    </a:xfrm>
                    <a:custGeom>
                      <a:avLst/>
                      <a:gdLst>
                        <a:gd name="connsiteX0" fmla="*/ 628650 w 628650"/>
                        <a:gd name="connsiteY0" fmla="*/ 200025 h 216707"/>
                        <a:gd name="connsiteX1" fmla="*/ 533400 w 628650"/>
                        <a:gd name="connsiteY1" fmla="*/ 200025 h 216707"/>
                        <a:gd name="connsiteX2" fmla="*/ 447675 w 628650"/>
                        <a:gd name="connsiteY2" fmla="*/ 161925 h 216707"/>
                        <a:gd name="connsiteX3" fmla="*/ 295275 w 628650"/>
                        <a:gd name="connsiteY3" fmla="*/ 142875 h 216707"/>
                        <a:gd name="connsiteX4" fmla="*/ 180975 w 628650"/>
                        <a:gd name="connsiteY4" fmla="*/ 114300 h 216707"/>
                        <a:gd name="connsiteX5" fmla="*/ 152400 w 628650"/>
                        <a:gd name="connsiteY5" fmla="*/ 104775 h 216707"/>
                        <a:gd name="connsiteX6" fmla="*/ 76200 w 628650"/>
                        <a:gd name="connsiteY6" fmla="*/ 85725 h 216707"/>
                        <a:gd name="connsiteX7" fmla="*/ 28575 w 628650"/>
                        <a:gd name="connsiteY7" fmla="*/ 19050 h 216707"/>
                        <a:gd name="connsiteX8" fmla="*/ 0 w 628650"/>
                        <a:gd name="connsiteY8" fmla="*/ 0 h 2167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28650" h="216707">
                          <a:moveTo>
                            <a:pt x="628650" y="200025"/>
                          </a:moveTo>
                          <a:cubicBezTo>
                            <a:pt x="585383" y="210842"/>
                            <a:pt x="583445" y="216707"/>
                            <a:pt x="533400" y="200025"/>
                          </a:cubicBezTo>
                          <a:cubicBezTo>
                            <a:pt x="436323" y="167666"/>
                            <a:pt x="606538" y="188402"/>
                            <a:pt x="447675" y="161925"/>
                          </a:cubicBezTo>
                          <a:cubicBezTo>
                            <a:pt x="359051" y="147154"/>
                            <a:pt x="409742" y="154322"/>
                            <a:pt x="295275" y="142875"/>
                          </a:cubicBezTo>
                          <a:cubicBezTo>
                            <a:pt x="225336" y="107906"/>
                            <a:pt x="287387" y="133648"/>
                            <a:pt x="180975" y="114300"/>
                          </a:cubicBezTo>
                          <a:cubicBezTo>
                            <a:pt x="171097" y="112504"/>
                            <a:pt x="162140" y="107210"/>
                            <a:pt x="152400" y="104775"/>
                          </a:cubicBezTo>
                          <a:lnTo>
                            <a:pt x="76200" y="85725"/>
                          </a:lnTo>
                          <a:cubicBezTo>
                            <a:pt x="65383" y="69500"/>
                            <a:pt x="40390" y="30865"/>
                            <a:pt x="28575" y="19050"/>
                          </a:cubicBezTo>
                          <a:cubicBezTo>
                            <a:pt x="20480" y="10955"/>
                            <a:pt x="0" y="0"/>
                            <a:pt x="0" y="0"/>
                          </a:cubicBezTo>
                        </a:path>
                      </a:pathLst>
                    </a:custGeom>
                    <a:ln w="50800">
                      <a:solidFill>
                        <a:schemeClr val="accent4">
                          <a:lumMod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82" name="Freihandform 381"/>
                    <p:cNvSpPr/>
                    <p:nvPr/>
                  </p:nvSpPr>
                  <p:spPr>
                    <a:xfrm>
                      <a:off x="1258766" y="3343275"/>
                      <a:ext cx="255709" cy="179693"/>
                    </a:xfrm>
                    <a:custGeom>
                      <a:avLst/>
                      <a:gdLst>
                        <a:gd name="connsiteX0" fmla="*/ 255709 w 255709"/>
                        <a:gd name="connsiteY0" fmla="*/ 0 h 179693"/>
                        <a:gd name="connsiteX1" fmla="*/ 150934 w 255709"/>
                        <a:gd name="connsiteY1" fmla="*/ 47625 h 179693"/>
                        <a:gd name="connsiteX2" fmla="*/ 122359 w 255709"/>
                        <a:gd name="connsiteY2" fmla="*/ 66675 h 179693"/>
                        <a:gd name="connsiteX3" fmla="*/ 93784 w 255709"/>
                        <a:gd name="connsiteY3" fmla="*/ 85725 h 179693"/>
                        <a:gd name="connsiteX4" fmla="*/ 74734 w 255709"/>
                        <a:gd name="connsiteY4" fmla="*/ 114300 h 179693"/>
                        <a:gd name="connsiteX5" fmla="*/ 8059 w 255709"/>
                        <a:gd name="connsiteY5" fmla="*/ 171450 h 179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55709" h="179693">
                          <a:moveTo>
                            <a:pt x="255709" y="0"/>
                          </a:moveTo>
                          <a:cubicBezTo>
                            <a:pt x="185633" y="14015"/>
                            <a:pt x="221554" y="545"/>
                            <a:pt x="150934" y="47625"/>
                          </a:cubicBezTo>
                          <a:lnTo>
                            <a:pt x="122359" y="66675"/>
                          </a:lnTo>
                          <a:lnTo>
                            <a:pt x="93784" y="85725"/>
                          </a:lnTo>
                          <a:cubicBezTo>
                            <a:pt x="87434" y="95250"/>
                            <a:pt x="83349" y="106762"/>
                            <a:pt x="74734" y="114300"/>
                          </a:cubicBezTo>
                          <a:cubicBezTo>
                            <a:pt x="0" y="179693"/>
                            <a:pt x="31444" y="124680"/>
                            <a:pt x="8059" y="171450"/>
                          </a:cubicBezTo>
                        </a:path>
                      </a:pathLst>
                    </a:custGeom>
                    <a:ln w="50800">
                      <a:solidFill>
                        <a:schemeClr val="accent4">
                          <a:lumMod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369" name="Gruppieren 398"/>
                  <p:cNvGrpSpPr/>
                  <p:nvPr/>
                </p:nvGrpSpPr>
                <p:grpSpPr>
                  <a:xfrm>
                    <a:off x="1288157" y="2572577"/>
                    <a:ext cx="751343" cy="624772"/>
                    <a:chOff x="1000125" y="2470853"/>
                    <a:chExt cx="751343" cy="624772"/>
                  </a:xfrm>
                </p:grpSpPr>
                <p:sp>
                  <p:nvSpPr>
                    <p:cNvPr id="370" name="Freihandform 369"/>
                    <p:cNvSpPr/>
                    <p:nvPr/>
                  </p:nvSpPr>
                  <p:spPr>
                    <a:xfrm rot="19415366" flipV="1">
                      <a:off x="1416743" y="2470853"/>
                      <a:ext cx="334725" cy="388409"/>
                    </a:xfrm>
                    <a:custGeom>
                      <a:avLst/>
                      <a:gdLst>
                        <a:gd name="connsiteX0" fmla="*/ 400050 w 400050"/>
                        <a:gd name="connsiteY0" fmla="*/ 0 h 419100"/>
                        <a:gd name="connsiteX1" fmla="*/ 276225 w 400050"/>
                        <a:gd name="connsiteY1" fmla="*/ 28575 h 419100"/>
                        <a:gd name="connsiteX2" fmla="*/ 247650 w 400050"/>
                        <a:gd name="connsiteY2" fmla="*/ 38100 h 419100"/>
                        <a:gd name="connsiteX3" fmla="*/ 219075 w 400050"/>
                        <a:gd name="connsiteY3" fmla="*/ 57150 h 419100"/>
                        <a:gd name="connsiteX4" fmla="*/ 180975 w 400050"/>
                        <a:gd name="connsiteY4" fmla="*/ 114300 h 419100"/>
                        <a:gd name="connsiteX5" fmla="*/ 161925 w 400050"/>
                        <a:gd name="connsiteY5" fmla="*/ 142875 h 419100"/>
                        <a:gd name="connsiteX6" fmla="*/ 142875 w 400050"/>
                        <a:gd name="connsiteY6" fmla="*/ 228600 h 419100"/>
                        <a:gd name="connsiteX7" fmla="*/ 85725 w 400050"/>
                        <a:gd name="connsiteY7" fmla="*/ 314325 h 419100"/>
                        <a:gd name="connsiteX8" fmla="*/ 66675 w 400050"/>
                        <a:gd name="connsiteY8" fmla="*/ 342900 h 419100"/>
                        <a:gd name="connsiteX9" fmla="*/ 47625 w 400050"/>
                        <a:gd name="connsiteY9" fmla="*/ 371475 h 419100"/>
                        <a:gd name="connsiteX10" fmla="*/ 19050 w 400050"/>
                        <a:gd name="connsiteY10" fmla="*/ 390525 h 419100"/>
                        <a:gd name="connsiteX11" fmla="*/ 0 w 400050"/>
                        <a:gd name="connsiteY11" fmla="*/ 419100 h 419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00050" h="419100">
                          <a:moveTo>
                            <a:pt x="400050" y="0"/>
                          </a:moveTo>
                          <a:cubicBezTo>
                            <a:pt x="313496" y="12365"/>
                            <a:pt x="354674" y="2425"/>
                            <a:pt x="276225" y="28575"/>
                          </a:cubicBezTo>
                          <a:cubicBezTo>
                            <a:pt x="266700" y="31750"/>
                            <a:pt x="256004" y="32531"/>
                            <a:pt x="247650" y="38100"/>
                          </a:cubicBezTo>
                          <a:lnTo>
                            <a:pt x="219075" y="57150"/>
                          </a:lnTo>
                          <a:lnTo>
                            <a:pt x="180975" y="114300"/>
                          </a:lnTo>
                          <a:lnTo>
                            <a:pt x="161925" y="142875"/>
                          </a:lnTo>
                          <a:cubicBezTo>
                            <a:pt x="159341" y="158381"/>
                            <a:pt x="154041" y="208501"/>
                            <a:pt x="142875" y="228600"/>
                          </a:cubicBezTo>
                          <a:lnTo>
                            <a:pt x="85725" y="314325"/>
                          </a:lnTo>
                          <a:lnTo>
                            <a:pt x="66675" y="342900"/>
                          </a:lnTo>
                          <a:cubicBezTo>
                            <a:pt x="60325" y="352425"/>
                            <a:pt x="57150" y="365125"/>
                            <a:pt x="47625" y="371475"/>
                          </a:cubicBezTo>
                          <a:lnTo>
                            <a:pt x="19050" y="390525"/>
                          </a:lnTo>
                          <a:lnTo>
                            <a:pt x="0" y="419100"/>
                          </a:lnTo>
                        </a:path>
                      </a:pathLst>
                    </a:custGeom>
                    <a:ln w="50800">
                      <a:solidFill>
                        <a:schemeClr val="accent4">
                          <a:lumMod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371" name="Freihandform 370"/>
                    <p:cNvSpPr/>
                    <p:nvPr/>
                  </p:nvSpPr>
                  <p:spPr>
                    <a:xfrm flipH="1">
                      <a:off x="1115616" y="2852936"/>
                      <a:ext cx="48629" cy="136401"/>
                    </a:xfrm>
                    <a:custGeom>
                      <a:avLst/>
                      <a:gdLst>
                        <a:gd name="connsiteX0" fmla="*/ 47625 w 48629"/>
                        <a:gd name="connsiteY0" fmla="*/ 0 h 352425"/>
                        <a:gd name="connsiteX1" fmla="*/ 19050 w 48629"/>
                        <a:gd name="connsiteY1" fmla="*/ 19050 h 352425"/>
                        <a:gd name="connsiteX2" fmla="*/ 0 w 48629"/>
                        <a:gd name="connsiteY2" fmla="*/ 114300 h 352425"/>
                        <a:gd name="connsiteX3" fmla="*/ 9525 w 48629"/>
                        <a:gd name="connsiteY3" fmla="*/ 228600 h 352425"/>
                        <a:gd name="connsiteX4" fmla="*/ 28575 w 48629"/>
                        <a:gd name="connsiteY4" fmla="*/ 285750 h 352425"/>
                        <a:gd name="connsiteX5" fmla="*/ 38100 w 48629"/>
                        <a:gd name="connsiteY5" fmla="*/ 314325 h 352425"/>
                        <a:gd name="connsiteX6" fmla="*/ 47625 w 48629"/>
                        <a:gd name="connsiteY6" fmla="*/ 352425 h 35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8629" h="352425">
                          <a:moveTo>
                            <a:pt x="47625" y="0"/>
                          </a:moveTo>
                          <a:cubicBezTo>
                            <a:pt x="38100" y="6350"/>
                            <a:pt x="25400" y="9525"/>
                            <a:pt x="19050" y="19050"/>
                          </a:cubicBezTo>
                          <a:cubicBezTo>
                            <a:pt x="12735" y="28523"/>
                            <a:pt x="31" y="114112"/>
                            <a:pt x="0" y="114300"/>
                          </a:cubicBezTo>
                          <a:cubicBezTo>
                            <a:pt x="3175" y="152400"/>
                            <a:pt x="3240" y="190888"/>
                            <a:pt x="9525" y="228600"/>
                          </a:cubicBezTo>
                          <a:cubicBezTo>
                            <a:pt x="12826" y="248407"/>
                            <a:pt x="22225" y="266700"/>
                            <a:pt x="28575" y="285750"/>
                          </a:cubicBezTo>
                          <a:lnTo>
                            <a:pt x="38100" y="314325"/>
                          </a:lnTo>
                          <a:cubicBezTo>
                            <a:pt x="48629" y="345912"/>
                            <a:pt x="47625" y="332860"/>
                            <a:pt x="47625" y="352425"/>
                          </a:cubicBezTo>
                        </a:path>
                      </a:pathLst>
                    </a:custGeom>
                    <a:ln w="50800">
                      <a:solidFill>
                        <a:schemeClr val="accent4">
                          <a:lumMod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372" name="Freihandform 371"/>
                    <p:cNvSpPr/>
                    <p:nvPr/>
                  </p:nvSpPr>
                  <p:spPr>
                    <a:xfrm>
                      <a:off x="1000125" y="2755515"/>
                      <a:ext cx="720565" cy="340110"/>
                    </a:xfrm>
                    <a:custGeom>
                      <a:avLst/>
                      <a:gdLst>
                        <a:gd name="connsiteX0" fmla="*/ 704850 w 720565"/>
                        <a:gd name="connsiteY0" fmla="*/ 6735 h 340110"/>
                        <a:gd name="connsiteX1" fmla="*/ 638175 w 720565"/>
                        <a:gd name="connsiteY1" fmla="*/ 35310 h 340110"/>
                        <a:gd name="connsiteX2" fmla="*/ 609600 w 720565"/>
                        <a:gd name="connsiteY2" fmla="*/ 44835 h 340110"/>
                        <a:gd name="connsiteX3" fmla="*/ 552450 w 720565"/>
                        <a:gd name="connsiteY3" fmla="*/ 82935 h 340110"/>
                        <a:gd name="connsiteX4" fmla="*/ 542925 w 720565"/>
                        <a:gd name="connsiteY4" fmla="*/ 111510 h 340110"/>
                        <a:gd name="connsiteX5" fmla="*/ 533400 w 720565"/>
                        <a:gd name="connsiteY5" fmla="*/ 149610 h 340110"/>
                        <a:gd name="connsiteX6" fmla="*/ 495300 w 720565"/>
                        <a:gd name="connsiteY6" fmla="*/ 178185 h 340110"/>
                        <a:gd name="connsiteX7" fmla="*/ 438150 w 720565"/>
                        <a:gd name="connsiteY7" fmla="*/ 197235 h 340110"/>
                        <a:gd name="connsiteX8" fmla="*/ 409575 w 720565"/>
                        <a:gd name="connsiteY8" fmla="*/ 187710 h 340110"/>
                        <a:gd name="connsiteX9" fmla="*/ 257175 w 720565"/>
                        <a:gd name="connsiteY9" fmla="*/ 216285 h 340110"/>
                        <a:gd name="connsiteX10" fmla="*/ 228600 w 720565"/>
                        <a:gd name="connsiteY10" fmla="*/ 225810 h 340110"/>
                        <a:gd name="connsiteX11" fmla="*/ 200025 w 720565"/>
                        <a:gd name="connsiteY11" fmla="*/ 235335 h 340110"/>
                        <a:gd name="connsiteX12" fmla="*/ 114300 w 720565"/>
                        <a:gd name="connsiteY12" fmla="*/ 244860 h 340110"/>
                        <a:gd name="connsiteX13" fmla="*/ 57150 w 720565"/>
                        <a:gd name="connsiteY13" fmla="*/ 273435 h 340110"/>
                        <a:gd name="connsiteX14" fmla="*/ 28575 w 720565"/>
                        <a:gd name="connsiteY14" fmla="*/ 282960 h 340110"/>
                        <a:gd name="connsiteX15" fmla="*/ 9525 w 720565"/>
                        <a:gd name="connsiteY15" fmla="*/ 311535 h 340110"/>
                        <a:gd name="connsiteX16" fmla="*/ 0 w 720565"/>
                        <a:gd name="connsiteY16" fmla="*/ 340110 h 340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720565" h="340110">
                          <a:moveTo>
                            <a:pt x="704850" y="6735"/>
                          </a:moveTo>
                          <a:cubicBezTo>
                            <a:pt x="637837" y="29073"/>
                            <a:pt x="720565" y="0"/>
                            <a:pt x="638175" y="35310"/>
                          </a:cubicBezTo>
                          <a:cubicBezTo>
                            <a:pt x="628947" y="39265"/>
                            <a:pt x="619125" y="41660"/>
                            <a:pt x="609600" y="44835"/>
                          </a:cubicBezTo>
                          <a:cubicBezTo>
                            <a:pt x="549480" y="135015"/>
                            <a:pt x="640318" y="12641"/>
                            <a:pt x="552450" y="82935"/>
                          </a:cubicBezTo>
                          <a:cubicBezTo>
                            <a:pt x="544610" y="89207"/>
                            <a:pt x="545683" y="101856"/>
                            <a:pt x="542925" y="111510"/>
                          </a:cubicBezTo>
                          <a:cubicBezTo>
                            <a:pt x="539329" y="124097"/>
                            <a:pt x="541009" y="138958"/>
                            <a:pt x="533400" y="149610"/>
                          </a:cubicBezTo>
                          <a:cubicBezTo>
                            <a:pt x="524173" y="162528"/>
                            <a:pt x="509499" y="171085"/>
                            <a:pt x="495300" y="178185"/>
                          </a:cubicBezTo>
                          <a:cubicBezTo>
                            <a:pt x="477339" y="187165"/>
                            <a:pt x="438150" y="197235"/>
                            <a:pt x="438150" y="197235"/>
                          </a:cubicBezTo>
                          <a:cubicBezTo>
                            <a:pt x="428625" y="194060"/>
                            <a:pt x="419615" y="187710"/>
                            <a:pt x="409575" y="187710"/>
                          </a:cubicBezTo>
                          <a:cubicBezTo>
                            <a:pt x="328913" y="187710"/>
                            <a:pt x="322841" y="194396"/>
                            <a:pt x="257175" y="216285"/>
                          </a:cubicBezTo>
                          <a:lnTo>
                            <a:pt x="228600" y="225810"/>
                          </a:lnTo>
                          <a:cubicBezTo>
                            <a:pt x="219075" y="228985"/>
                            <a:pt x="210004" y="234226"/>
                            <a:pt x="200025" y="235335"/>
                          </a:cubicBezTo>
                          <a:lnTo>
                            <a:pt x="114300" y="244860"/>
                          </a:lnTo>
                          <a:cubicBezTo>
                            <a:pt x="42476" y="268801"/>
                            <a:pt x="131008" y="236506"/>
                            <a:pt x="57150" y="273435"/>
                          </a:cubicBezTo>
                          <a:cubicBezTo>
                            <a:pt x="48170" y="277925"/>
                            <a:pt x="38100" y="279785"/>
                            <a:pt x="28575" y="282960"/>
                          </a:cubicBezTo>
                          <a:cubicBezTo>
                            <a:pt x="22225" y="292485"/>
                            <a:pt x="14645" y="301296"/>
                            <a:pt x="9525" y="311535"/>
                          </a:cubicBezTo>
                          <a:cubicBezTo>
                            <a:pt x="5035" y="320515"/>
                            <a:pt x="0" y="340110"/>
                            <a:pt x="0" y="340110"/>
                          </a:cubicBezTo>
                        </a:path>
                      </a:pathLst>
                    </a:custGeom>
                    <a:ln w="50800">
                      <a:solidFill>
                        <a:schemeClr val="accent4">
                          <a:lumMod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</p:grpSp>
          </p:grpSp>
          <p:grpSp>
            <p:nvGrpSpPr>
              <p:cNvPr id="139" name="Gruppieren 138"/>
              <p:cNvGrpSpPr/>
              <p:nvPr/>
            </p:nvGrpSpPr>
            <p:grpSpPr>
              <a:xfrm>
                <a:off x="1571625" y="2646400"/>
                <a:ext cx="762000" cy="1620800"/>
                <a:chOff x="1571625" y="2646400"/>
                <a:chExt cx="762000" cy="1620800"/>
              </a:xfrm>
            </p:grpSpPr>
            <p:sp>
              <p:nvSpPr>
                <p:cNvPr id="343" name="Freihandform 342"/>
                <p:cNvSpPr/>
                <p:nvPr/>
              </p:nvSpPr>
              <p:spPr>
                <a:xfrm>
                  <a:off x="1571625" y="3438525"/>
                  <a:ext cx="381000" cy="85725"/>
                </a:xfrm>
                <a:custGeom>
                  <a:avLst/>
                  <a:gdLst>
                    <a:gd name="connsiteX0" fmla="*/ 381000 w 381000"/>
                    <a:gd name="connsiteY0" fmla="*/ 0 h 85725"/>
                    <a:gd name="connsiteX1" fmla="*/ 161925 w 381000"/>
                    <a:gd name="connsiteY1" fmla="*/ 9525 h 85725"/>
                    <a:gd name="connsiteX2" fmla="*/ 76200 w 381000"/>
                    <a:gd name="connsiteY2" fmla="*/ 38100 h 85725"/>
                    <a:gd name="connsiteX3" fmla="*/ 47625 w 381000"/>
                    <a:gd name="connsiteY3" fmla="*/ 47625 h 85725"/>
                    <a:gd name="connsiteX4" fmla="*/ 19050 w 381000"/>
                    <a:gd name="connsiteY4" fmla="*/ 57150 h 85725"/>
                    <a:gd name="connsiteX5" fmla="*/ 0 w 381000"/>
                    <a:gd name="connsiteY5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0" h="85725">
                      <a:moveTo>
                        <a:pt x="381000" y="0"/>
                      </a:moveTo>
                      <a:cubicBezTo>
                        <a:pt x="307975" y="3175"/>
                        <a:pt x="234631" y="2004"/>
                        <a:pt x="161925" y="9525"/>
                      </a:cubicBezTo>
                      <a:lnTo>
                        <a:pt x="76200" y="38100"/>
                      </a:lnTo>
                      <a:lnTo>
                        <a:pt x="47625" y="47625"/>
                      </a:lnTo>
                      <a:lnTo>
                        <a:pt x="19050" y="57150"/>
                      </a:lnTo>
                      <a:lnTo>
                        <a:pt x="0" y="85725"/>
                      </a:lnTo>
                    </a:path>
                  </a:pathLst>
                </a:custGeom>
                <a:noFill/>
                <a:ln w="15875"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4" name="Freihandform 343"/>
                <p:cNvSpPr/>
                <p:nvPr/>
              </p:nvSpPr>
              <p:spPr>
                <a:xfrm>
                  <a:off x="1619250" y="3438525"/>
                  <a:ext cx="142875" cy="504825"/>
                </a:xfrm>
                <a:custGeom>
                  <a:avLst/>
                  <a:gdLst>
                    <a:gd name="connsiteX0" fmla="*/ 142875 w 142875"/>
                    <a:gd name="connsiteY0" fmla="*/ 0 h 504825"/>
                    <a:gd name="connsiteX1" fmla="*/ 123825 w 142875"/>
                    <a:gd name="connsiteY1" fmla="*/ 180975 h 504825"/>
                    <a:gd name="connsiteX2" fmla="*/ 114300 w 142875"/>
                    <a:gd name="connsiteY2" fmla="*/ 228600 h 504825"/>
                    <a:gd name="connsiteX3" fmla="*/ 95250 w 142875"/>
                    <a:gd name="connsiteY3" fmla="*/ 352425 h 504825"/>
                    <a:gd name="connsiteX4" fmla="*/ 76200 w 142875"/>
                    <a:gd name="connsiteY4" fmla="*/ 381000 h 504825"/>
                    <a:gd name="connsiteX5" fmla="*/ 47625 w 142875"/>
                    <a:gd name="connsiteY5" fmla="*/ 400050 h 504825"/>
                    <a:gd name="connsiteX6" fmla="*/ 19050 w 142875"/>
                    <a:gd name="connsiteY6" fmla="*/ 457200 h 504825"/>
                    <a:gd name="connsiteX7" fmla="*/ 9525 w 142875"/>
                    <a:gd name="connsiteY7" fmla="*/ 485775 h 504825"/>
                    <a:gd name="connsiteX8" fmla="*/ 0 w 142875"/>
                    <a:gd name="connsiteY8" fmla="*/ 504825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875" h="504825">
                      <a:moveTo>
                        <a:pt x="142875" y="0"/>
                      </a:moveTo>
                      <a:cubicBezTo>
                        <a:pt x="136525" y="60325"/>
                        <a:pt x="135721" y="121495"/>
                        <a:pt x="123825" y="180975"/>
                      </a:cubicBezTo>
                      <a:cubicBezTo>
                        <a:pt x="120650" y="196850"/>
                        <a:pt x="116440" y="212553"/>
                        <a:pt x="114300" y="228600"/>
                      </a:cubicBezTo>
                      <a:cubicBezTo>
                        <a:pt x="110327" y="258401"/>
                        <a:pt x="112804" y="317317"/>
                        <a:pt x="95250" y="352425"/>
                      </a:cubicBezTo>
                      <a:cubicBezTo>
                        <a:pt x="90130" y="362664"/>
                        <a:pt x="84295" y="372905"/>
                        <a:pt x="76200" y="381000"/>
                      </a:cubicBezTo>
                      <a:cubicBezTo>
                        <a:pt x="68105" y="389095"/>
                        <a:pt x="57150" y="393700"/>
                        <a:pt x="47625" y="400050"/>
                      </a:cubicBezTo>
                      <a:cubicBezTo>
                        <a:pt x="23684" y="471874"/>
                        <a:pt x="55979" y="383342"/>
                        <a:pt x="19050" y="457200"/>
                      </a:cubicBezTo>
                      <a:cubicBezTo>
                        <a:pt x="14560" y="466180"/>
                        <a:pt x="13254" y="476453"/>
                        <a:pt x="9525" y="485775"/>
                      </a:cubicBezTo>
                      <a:cubicBezTo>
                        <a:pt x="6888" y="492367"/>
                        <a:pt x="3175" y="498475"/>
                        <a:pt x="0" y="504825"/>
                      </a:cubicBezTo>
                    </a:path>
                  </a:pathLst>
                </a:custGeom>
                <a:noFill/>
                <a:ln w="15875"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5" name="Freihandform 344"/>
                <p:cNvSpPr/>
                <p:nvPr/>
              </p:nvSpPr>
              <p:spPr>
                <a:xfrm>
                  <a:off x="1838325" y="3977545"/>
                  <a:ext cx="495300" cy="70580"/>
                </a:xfrm>
                <a:custGeom>
                  <a:avLst/>
                  <a:gdLst>
                    <a:gd name="connsiteX0" fmla="*/ 495300 w 495300"/>
                    <a:gd name="connsiteY0" fmla="*/ 42005 h 70580"/>
                    <a:gd name="connsiteX1" fmla="*/ 438150 w 495300"/>
                    <a:gd name="connsiteY1" fmla="*/ 61055 h 70580"/>
                    <a:gd name="connsiteX2" fmla="*/ 352425 w 495300"/>
                    <a:gd name="connsiteY2" fmla="*/ 22955 h 70580"/>
                    <a:gd name="connsiteX3" fmla="*/ 9525 w 495300"/>
                    <a:gd name="connsiteY3" fmla="*/ 61055 h 70580"/>
                    <a:gd name="connsiteX4" fmla="*/ 0 w 495300"/>
                    <a:gd name="connsiteY4" fmla="*/ 70580 h 70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5300" h="70580">
                      <a:moveTo>
                        <a:pt x="495300" y="42005"/>
                      </a:moveTo>
                      <a:cubicBezTo>
                        <a:pt x="476250" y="48355"/>
                        <a:pt x="458230" y="61055"/>
                        <a:pt x="438150" y="61055"/>
                      </a:cubicBezTo>
                      <a:cubicBezTo>
                        <a:pt x="404145" y="61055"/>
                        <a:pt x="378322" y="40220"/>
                        <a:pt x="352425" y="22955"/>
                      </a:cubicBezTo>
                      <a:cubicBezTo>
                        <a:pt x="-78076" y="35617"/>
                        <a:pt x="98573" y="-57675"/>
                        <a:pt x="9525" y="61055"/>
                      </a:cubicBezTo>
                      <a:cubicBezTo>
                        <a:pt x="6831" y="64647"/>
                        <a:pt x="3175" y="67405"/>
                        <a:pt x="0" y="70580"/>
                      </a:cubicBezTo>
                    </a:path>
                  </a:pathLst>
                </a:custGeom>
                <a:noFill/>
                <a:ln w="15875"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6" name="Freihandform 345"/>
                <p:cNvSpPr/>
                <p:nvPr/>
              </p:nvSpPr>
              <p:spPr>
                <a:xfrm>
                  <a:off x="1790700" y="4000500"/>
                  <a:ext cx="342900" cy="266700"/>
                </a:xfrm>
                <a:custGeom>
                  <a:avLst/>
                  <a:gdLst>
                    <a:gd name="connsiteX0" fmla="*/ 342900 w 342900"/>
                    <a:gd name="connsiteY0" fmla="*/ 0 h 266700"/>
                    <a:gd name="connsiteX1" fmla="*/ 295275 w 342900"/>
                    <a:gd name="connsiteY1" fmla="*/ 19050 h 266700"/>
                    <a:gd name="connsiteX2" fmla="*/ 238125 w 342900"/>
                    <a:gd name="connsiteY2" fmla="*/ 38100 h 266700"/>
                    <a:gd name="connsiteX3" fmla="*/ 209550 w 342900"/>
                    <a:gd name="connsiteY3" fmla="*/ 57150 h 266700"/>
                    <a:gd name="connsiteX4" fmla="*/ 171450 w 342900"/>
                    <a:gd name="connsiteY4" fmla="*/ 66675 h 266700"/>
                    <a:gd name="connsiteX5" fmla="*/ 142875 w 342900"/>
                    <a:gd name="connsiteY5" fmla="*/ 76200 h 266700"/>
                    <a:gd name="connsiteX6" fmla="*/ 123825 w 342900"/>
                    <a:gd name="connsiteY6" fmla="*/ 104775 h 266700"/>
                    <a:gd name="connsiteX7" fmla="*/ 114300 w 342900"/>
                    <a:gd name="connsiteY7" fmla="*/ 142875 h 266700"/>
                    <a:gd name="connsiteX8" fmla="*/ 104775 w 342900"/>
                    <a:gd name="connsiteY8" fmla="*/ 171450 h 266700"/>
                    <a:gd name="connsiteX9" fmla="*/ 85725 w 342900"/>
                    <a:gd name="connsiteY9" fmla="*/ 209550 h 266700"/>
                    <a:gd name="connsiteX10" fmla="*/ 57150 w 342900"/>
                    <a:gd name="connsiteY10" fmla="*/ 219075 h 266700"/>
                    <a:gd name="connsiteX11" fmla="*/ 28575 w 342900"/>
                    <a:gd name="connsiteY11" fmla="*/ 238125 h 266700"/>
                    <a:gd name="connsiteX12" fmla="*/ 0 w 342900"/>
                    <a:gd name="connsiteY12" fmla="*/ 26670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2900" h="266700">
                      <a:moveTo>
                        <a:pt x="342900" y="0"/>
                      </a:moveTo>
                      <a:cubicBezTo>
                        <a:pt x="327025" y="6350"/>
                        <a:pt x="311343" y="13207"/>
                        <a:pt x="295275" y="19050"/>
                      </a:cubicBezTo>
                      <a:cubicBezTo>
                        <a:pt x="276404" y="25912"/>
                        <a:pt x="254833" y="26961"/>
                        <a:pt x="238125" y="38100"/>
                      </a:cubicBezTo>
                      <a:cubicBezTo>
                        <a:pt x="228600" y="44450"/>
                        <a:pt x="220072" y="52641"/>
                        <a:pt x="209550" y="57150"/>
                      </a:cubicBezTo>
                      <a:cubicBezTo>
                        <a:pt x="197518" y="62307"/>
                        <a:pt x="184037" y="63079"/>
                        <a:pt x="171450" y="66675"/>
                      </a:cubicBezTo>
                      <a:cubicBezTo>
                        <a:pt x="161796" y="69433"/>
                        <a:pt x="152400" y="73025"/>
                        <a:pt x="142875" y="76200"/>
                      </a:cubicBezTo>
                      <a:cubicBezTo>
                        <a:pt x="136525" y="85725"/>
                        <a:pt x="128334" y="94253"/>
                        <a:pt x="123825" y="104775"/>
                      </a:cubicBezTo>
                      <a:cubicBezTo>
                        <a:pt x="118668" y="116807"/>
                        <a:pt x="117896" y="130288"/>
                        <a:pt x="114300" y="142875"/>
                      </a:cubicBezTo>
                      <a:cubicBezTo>
                        <a:pt x="111542" y="152529"/>
                        <a:pt x="108730" y="162222"/>
                        <a:pt x="104775" y="171450"/>
                      </a:cubicBezTo>
                      <a:cubicBezTo>
                        <a:pt x="99182" y="184501"/>
                        <a:pt x="95765" y="199510"/>
                        <a:pt x="85725" y="209550"/>
                      </a:cubicBezTo>
                      <a:cubicBezTo>
                        <a:pt x="78625" y="216650"/>
                        <a:pt x="66130" y="214585"/>
                        <a:pt x="57150" y="219075"/>
                      </a:cubicBezTo>
                      <a:cubicBezTo>
                        <a:pt x="46911" y="224195"/>
                        <a:pt x="37369" y="230796"/>
                        <a:pt x="28575" y="238125"/>
                      </a:cubicBezTo>
                      <a:cubicBezTo>
                        <a:pt x="18227" y="246749"/>
                        <a:pt x="0" y="266700"/>
                        <a:pt x="0" y="266700"/>
                      </a:cubicBezTo>
                    </a:path>
                  </a:pathLst>
                </a:custGeom>
                <a:noFill/>
                <a:ln w="15875"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7" name="Freihandform 346"/>
                <p:cNvSpPr/>
                <p:nvPr/>
              </p:nvSpPr>
              <p:spPr>
                <a:xfrm>
                  <a:off x="1666875" y="2646400"/>
                  <a:ext cx="333375" cy="420650"/>
                </a:xfrm>
                <a:custGeom>
                  <a:avLst/>
                  <a:gdLst>
                    <a:gd name="connsiteX0" fmla="*/ 333375 w 333375"/>
                    <a:gd name="connsiteY0" fmla="*/ 420650 h 420650"/>
                    <a:gd name="connsiteX1" fmla="*/ 314325 w 333375"/>
                    <a:gd name="connsiteY1" fmla="*/ 373025 h 420650"/>
                    <a:gd name="connsiteX2" fmla="*/ 247650 w 333375"/>
                    <a:gd name="connsiteY2" fmla="*/ 287300 h 420650"/>
                    <a:gd name="connsiteX3" fmla="*/ 219075 w 333375"/>
                    <a:gd name="connsiteY3" fmla="*/ 220625 h 420650"/>
                    <a:gd name="connsiteX4" fmla="*/ 161925 w 333375"/>
                    <a:gd name="connsiteY4" fmla="*/ 144425 h 420650"/>
                    <a:gd name="connsiteX5" fmla="*/ 142875 w 333375"/>
                    <a:gd name="connsiteY5" fmla="*/ 115850 h 420650"/>
                    <a:gd name="connsiteX6" fmla="*/ 114300 w 333375"/>
                    <a:gd name="connsiteY6" fmla="*/ 87275 h 420650"/>
                    <a:gd name="connsiteX7" fmla="*/ 66675 w 333375"/>
                    <a:gd name="connsiteY7" fmla="*/ 20600 h 420650"/>
                    <a:gd name="connsiteX8" fmla="*/ 38100 w 333375"/>
                    <a:gd name="connsiteY8" fmla="*/ 1550 h 420650"/>
                    <a:gd name="connsiteX9" fmla="*/ 0 w 333375"/>
                    <a:gd name="connsiteY9" fmla="*/ 1550 h 42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3375" h="420650">
                      <a:moveTo>
                        <a:pt x="333375" y="420650"/>
                      </a:moveTo>
                      <a:cubicBezTo>
                        <a:pt x="327025" y="404775"/>
                        <a:pt x="323387" y="387524"/>
                        <a:pt x="314325" y="373025"/>
                      </a:cubicBezTo>
                      <a:cubicBezTo>
                        <a:pt x="279103" y="316670"/>
                        <a:pt x="277003" y="375358"/>
                        <a:pt x="247650" y="287300"/>
                      </a:cubicBezTo>
                      <a:cubicBezTo>
                        <a:pt x="239183" y="261900"/>
                        <a:pt x="234768" y="244165"/>
                        <a:pt x="219075" y="220625"/>
                      </a:cubicBezTo>
                      <a:cubicBezTo>
                        <a:pt x="201463" y="194207"/>
                        <a:pt x="179537" y="170843"/>
                        <a:pt x="161925" y="144425"/>
                      </a:cubicBezTo>
                      <a:cubicBezTo>
                        <a:pt x="155575" y="134900"/>
                        <a:pt x="150204" y="124644"/>
                        <a:pt x="142875" y="115850"/>
                      </a:cubicBezTo>
                      <a:cubicBezTo>
                        <a:pt x="134251" y="105502"/>
                        <a:pt x="122924" y="97623"/>
                        <a:pt x="114300" y="87275"/>
                      </a:cubicBezTo>
                      <a:cubicBezTo>
                        <a:pt x="87258" y="54825"/>
                        <a:pt x="100990" y="54915"/>
                        <a:pt x="66675" y="20600"/>
                      </a:cubicBezTo>
                      <a:cubicBezTo>
                        <a:pt x="58580" y="12505"/>
                        <a:pt x="49107" y="4695"/>
                        <a:pt x="38100" y="1550"/>
                      </a:cubicBezTo>
                      <a:cubicBezTo>
                        <a:pt x="25889" y="-1939"/>
                        <a:pt x="12700" y="1550"/>
                        <a:pt x="0" y="1550"/>
                      </a:cubicBezTo>
                    </a:path>
                  </a:pathLst>
                </a:custGeom>
                <a:noFill/>
                <a:ln w="12700">
                  <a:solidFill>
                    <a:schemeClr val="accent4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65" name="Gruppieren 32"/>
              <p:cNvGrpSpPr/>
              <p:nvPr/>
            </p:nvGrpSpPr>
            <p:grpSpPr>
              <a:xfrm>
                <a:off x="2802657" y="3427676"/>
                <a:ext cx="4156245" cy="2157372"/>
                <a:chOff x="1907704" y="3501008"/>
                <a:chExt cx="4156245" cy="2157372"/>
              </a:xfrm>
            </p:grpSpPr>
            <p:sp>
              <p:nvSpPr>
                <p:cNvPr id="401" name="Freihandform 400"/>
                <p:cNvSpPr/>
                <p:nvPr/>
              </p:nvSpPr>
              <p:spPr>
                <a:xfrm>
                  <a:off x="1907704" y="3501008"/>
                  <a:ext cx="4156245" cy="2152976"/>
                </a:xfrm>
                <a:custGeom>
                  <a:avLst/>
                  <a:gdLst>
                    <a:gd name="connsiteX0" fmla="*/ 95250 w 4156245"/>
                    <a:gd name="connsiteY0" fmla="*/ 1400175 h 2152976"/>
                    <a:gd name="connsiteX1" fmla="*/ 95250 w 4156245"/>
                    <a:gd name="connsiteY1" fmla="*/ 1400175 h 2152976"/>
                    <a:gd name="connsiteX2" fmla="*/ 171450 w 4156245"/>
                    <a:gd name="connsiteY2" fmla="*/ 1447800 h 2152976"/>
                    <a:gd name="connsiteX3" fmla="*/ 228600 w 4156245"/>
                    <a:gd name="connsiteY3" fmla="*/ 1466850 h 2152976"/>
                    <a:gd name="connsiteX4" fmla="*/ 257175 w 4156245"/>
                    <a:gd name="connsiteY4" fmla="*/ 1476375 h 2152976"/>
                    <a:gd name="connsiteX5" fmla="*/ 323850 w 4156245"/>
                    <a:gd name="connsiteY5" fmla="*/ 1495425 h 2152976"/>
                    <a:gd name="connsiteX6" fmla="*/ 381000 w 4156245"/>
                    <a:gd name="connsiteY6" fmla="*/ 1533525 h 2152976"/>
                    <a:gd name="connsiteX7" fmla="*/ 409575 w 4156245"/>
                    <a:gd name="connsiteY7" fmla="*/ 1543050 h 2152976"/>
                    <a:gd name="connsiteX8" fmla="*/ 438150 w 4156245"/>
                    <a:gd name="connsiteY8" fmla="*/ 1562100 h 2152976"/>
                    <a:gd name="connsiteX9" fmla="*/ 495300 w 4156245"/>
                    <a:gd name="connsiteY9" fmla="*/ 1581150 h 2152976"/>
                    <a:gd name="connsiteX10" fmla="*/ 523875 w 4156245"/>
                    <a:gd name="connsiteY10" fmla="*/ 1590675 h 2152976"/>
                    <a:gd name="connsiteX11" fmla="*/ 552450 w 4156245"/>
                    <a:gd name="connsiteY11" fmla="*/ 1609725 h 2152976"/>
                    <a:gd name="connsiteX12" fmla="*/ 609600 w 4156245"/>
                    <a:gd name="connsiteY12" fmla="*/ 1628775 h 2152976"/>
                    <a:gd name="connsiteX13" fmla="*/ 638175 w 4156245"/>
                    <a:gd name="connsiteY13" fmla="*/ 1638300 h 2152976"/>
                    <a:gd name="connsiteX14" fmla="*/ 666750 w 4156245"/>
                    <a:gd name="connsiteY14" fmla="*/ 1657350 h 2152976"/>
                    <a:gd name="connsiteX15" fmla="*/ 723900 w 4156245"/>
                    <a:gd name="connsiteY15" fmla="*/ 1676400 h 2152976"/>
                    <a:gd name="connsiteX16" fmla="*/ 809625 w 4156245"/>
                    <a:gd name="connsiteY16" fmla="*/ 1714500 h 2152976"/>
                    <a:gd name="connsiteX17" fmla="*/ 866775 w 4156245"/>
                    <a:gd name="connsiteY17" fmla="*/ 1733550 h 2152976"/>
                    <a:gd name="connsiteX18" fmla="*/ 895350 w 4156245"/>
                    <a:gd name="connsiteY18" fmla="*/ 1743075 h 2152976"/>
                    <a:gd name="connsiteX19" fmla="*/ 923925 w 4156245"/>
                    <a:gd name="connsiteY19" fmla="*/ 1762125 h 2152976"/>
                    <a:gd name="connsiteX20" fmla="*/ 981075 w 4156245"/>
                    <a:gd name="connsiteY20" fmla="*/ 1781175 h 2152976"/>
                    <a:gd name="connsiteX21" fmla="*/ 1009650 w 4156245"/>
                    <a:gd name="connsiteY21" fmla="*/ 1800225 h 2152976"/>
                    <a:gd name="connsiteX22" fmla="*/ 1066800 w 4156245"/>
                    <a:gd name="connsiteY22" fmla="*/ 1819275 h 2152976"/>
                    <a:gd name="connsiteX23" fmla="*/ 1095375 w 4156245"/>
                    <a:gd name="connsiteY23" fmla="*/ 1828800 h 2152976"/>
                    <a:gd name="connsiteX24" fmla="*/ 1123950 w 4156245"/>
                    <a:gd name="connsiteY24" fmla="*/ 1838325 h 2152976"/>
                    <a:gd name="connsiteX25" fmla="*/ 1190625 w 4156245"/>
                    <a:gd name="connsiteY25" fmla="*/ 1866900 h 2152976"/>
                    <a:gd name="connsiteX26" fmla="*/ 1238250 w 4156245"/>
                    <a:gd name="connsiteY26" fmla="*/ 1876425 h 2152976"/>
                    <a:gd name="connsiteX27" fmla="*/ 1266825 w 4156245"/>
                    <a:gd name="connsiteY27" fmla="*/ 1885950 h 2152976"/>
                    <a:gd name="connsiteX28" fmla="*/ 1457325 w 4156245"/>
                    <a:gd name="connsiteY28" fmla="*/ 1895475 h 2152976"/>
                    <a:gd name="connsiteX29" fmla="*/ 1552575 w 4156245"/>
                    <a:gd name="connsiteY29" fmla="*/ 1885950 h 2152976"/>
                    <a:gd name="connsiteX30" fmla="*/ 1581150 w 4156245"/>
                    <a:gd name="connsiteY30" fmla="*/ 1895475 h 2152976"/>
                    <a:gd name="connsiteX31" fmla="*/ 1628775 w 4156245"/>
                    <a:gd name="connsiteY31" fmla="*/ 1962150 h 2152976"/>
                    <a:gd name="connsiteX32" fmla="*/ 1724025 w 4156245"/>
                    <a:gd name="connsiteY32" fmla="*/ 1914525 h 2152976"/>
                    <a:gd name="connsiteX33" fmla="*/ 1724025 w 4156245"/>
                    <a:gd name="connsiteY33" fmla="*/ 1914525 h 2152976"/>
                    <a:gd name="connsiteX34" fmla="*/ 1781175 w 4156245"/>
                    <a:gd name="connsiteY34" fmla="*/ 1895475 h 2152976"/>
                    <a:gd name="connsiteX35" fmla="*/ 1809750 w 4156245"/>
                    <a:gd name="connsiteY35" fmla="*/ 1876425 h 2152976"/>
                    <a:gd name="connsiteX36" fmla="*/ 1914525 w 4156245"/>
                    <a:gd name="connsiteY36" fmla="*/ 1857375 h 2152976"/>
                    <a:gd name="connsiteX37" fmla="*/ 1952625 w 4156245"/>
                    <a:gd name="connsiteY37" fmla="*/ 1847850 h 2152976"/>
                    <a:gd name="connsiteX38" fmla="*/ 2409825 w 4156245"/>
                    <a:gd name="connsiteY38" fmla="*/ 1857375 h 2152976"/>
                    <a:gd name="connsiteX39" fmla="*/ 2495550 w 4156245"/>
                    <a:gd name="connsiteY39" fmla="*/ 1895475 h 2152976"/>
                    <a:gd name="connsiteX40" fmla="*/ 2571750 w 4156245"/>
                    <a:gd name="connsiteY40" fmla="*/ 1905000 h 2152976"/>
                    <a:gd name="connsiteX41" fmla="*/ 2657475 w 4156245"/>
                    <a:gd name="connsiteY41" fmla="*/ 1943100 h 2152976"/>
                    <a:gd name="connsiteX42" fmla="*/ 2790825 w 4156245"/>
                    <a:gd name="connsiteY42" fmla="*/ 1905000 h 2152976"/>
                    <a:gd name="connsiteX43" fmla="*/ 2905125 w 4156245"/>
                    <a:gd name="connsiteY43" fmla="*/ 1981200 h 2152976"/>
                    <a:gd name="connsiteX44" fmla="*/ 2981325 w 4156245"/>
                    <a:gd name="connsiteY44" fmla="*/ 2057400 h 2152976"/>
                    <a:gd name="connsiteX45" fmla="*/ 3105150 w 4156245"/>
                    <a:gd name="connsiteY45" fmla="*/ 2038350 h 2152976"/>
                    <a:gd name="connsiteX46" fmla="*/ 3200400 w 4156245"/>
                    <a:gd name="connsiteY46" fmla="*/ 2028825 h 2152976"/>
                    <a:gd name="connsiteX47" fmla="*/ 3228975 w 4156245"/>
                    <a:gd name="connsiteY47" fmla="*/ 2019300 h 2152976"/>
                    <a:gd name="connsiteX48" fmla="*/ 3267075 w 4156245"/>
                    <a:gd name="connsiteY48" fmla="*/ 2009775 h 2152976"/>
                    <a:gd name="connsiteX49" fmla="*/ 3457575 w 4156245"/>
                    <a:gd name="connsiteY49" fmla="*/ 2028825 h 2152976"/>
                    <a:gd name="connsiteX50" fmla="*/ 3514725 w 4156245"/>
                    <a:gd name="connsiteY50" fmla="*/ 2057400 h 2152976"/>
                    <a:gd name="connsiteX51" fmla="*/ 3562350 w 4156245"/>
                    <a:gd name="connsiteY51" fmla="*/ 2066925 h 2152976"/>
                    <a:gd name="connsiteX52" fmla="*/ 3590925 w 4156245"/>
                    <a:gd name="connsiteY52" fmla="*/ 2038350 h 2152976"/>
                    <a:gd name="connsiteX53" fmla="*/ 3695700 w 4156245"/>
                    <a:gd name="connsiteY53" fmla="*/ 2066925 h 2152976"/>
                    <a:gd name="connsiteX54" fmla="*/ 3752850 w 4156245"/>
                    <a:gd name="connsiteY54" fmla="*/ 2085975 h 2152976"/>
                    <a:gd name="connsiteX55" fmla="*/ 3781425 w 4156245"/>
                    <a:gd name="connsiteY55" fmla="*/ 2095500 h 2152976"/>
                    <a:gd name="connsiteX56" fmla="*/ 3848100 w 4156245"/>
                    <a:gd name="connsiteY56" fmla="*/ 2105025 h 2152976"/>
                    <a:gd name="connsiteX57" fmla="*/ 3905250 w 4156245"/>
                    <a:gd name="connsiteY57" fmla="*/ 2124075 h 2152976"/>
                    <a:gd name="connsiteX58" fmla="*/ 3943350 w 4156245"/>
                    <a:gd name="connsiteY58" fmla="*/ 2133600 h 2152976"/>
                    <a:gd name="connsiteX59" fmla="*/ 4000500 w 4156245"/>
                    <a:gd name="connsiteY59" fmla="*/ 2152650 h 2152976"/>
                    <a:gd name="connsiteX60" fmla="*/ 4114800 w 4156245"/>
                    <a:gd name="connsiteY60" fmla="*/ 2143125 h 2152976"/>
                    <a:gd name="connsiteX61" fmla="*/ 4133850 w 4156245"/>
                    <a:gd name="connsiteY61" fmla="*/ 2057400 h 2152976"/>
                    <a:gd name="connsiteX62" fmla="*/ 4105275 w 4156245"/>
                    <a:gd name="connsiteY62" fmla="*/ 2038350 h 2152976"/>
                    <a:gd name="connsiteX63" fmla="*/ 4038600 w 4156245"/>
                    <a:gd name="connsiteY63" fmla="*/ 2019300 h 2152976"/>
                    <a:gd name="connsiteX64" fmla="*/ 4010025 w 4156245"/>
                    <a:gd name="connsiteY64" fmla="*/ 2009775 h 2152976"/>
                    <a:gd name="connsiteX65" fmla="*/ 3981450 w 4156245"/>
                    <a:gd name="connsiteY65" fmla="*/ 1981200 h 2152976"/>
                    <a:gd name="connsiteX66" fmla="*/ 3914775 w 4156245"/>
                    <a:gd name="connsiteY66" fmla="*/ 1962150 h 2152976"/>
                    <a:gd name="connsiteX67" fmla="*/ 3857625 w 4156245"/>
                    <a:gd name="connsiteY67" fmla="*/ 1943100 h 2152976"/>
                    <a:gd name="connsiteX68" fmla="*/ 3829050 w 4156245"/>
                    <a:gd name="connsiteY68" fmla="*/ 1914525 h 2152976"/>
                    <a:gd name="connsiteX69" fmla="*/ 3810000 w 4156245"/>
                    <a:gd name="connsiteY69" fmla="*/ 1885950 h 2152976"/>
                    <a:gd name="connsiteX70" fmla="*/ 3752850 w 4156245"/>
                    <a:gd name="connsiteY70" fmla="*/ 1866900 h 2152976"/>
                    <a:gd name="connsiteX71" fmla="*/ 3733800 w 4156245"/>
                    <a:gd name="connsiteY71" fmla="*/ 1809750 h 2152976"/>
                    <a:gd name="connsiteX72" fmla="*/ 3752850 w 4156245"/>
                    <a:gd name="connsiteY72" fmla="*/ 1781175 h 2152976"/>
                    <a:gd name="connsiteX73" fmla="*/ 3781425 w 4156245"/>
                    <a:gd name="connsiteY73" fmla="*/ 1771650 h 2152976"/>
                    <a:gd name="connsiteX74" fmla="*/ 3810000 w 4156245"/>
                    <a:gd name="connsiteY74" fmla="*/ 1752600 h 2152976"/>
                    <a:gd name="connsiteX75" fmla="*/ 3867150 w 4156245"/>
                    <a:gd name="connsiteY75" fmla="*/ 1724025 h 2152976"/>
                    <a:gd name="connsiteX76" fmla="*/ 3886200 w 4156245"/>
                    <a:gd name="connsiteY76" fmla="*/ 1695450 h 2152976"/>
                    <a:gd name="connsiteX77" fmla="*/ 3914775 w 4156245"/>
                    <a:gd name="connsiteY77" fmla="*/ 1685925 h 2152976"/>
                    <a:gd name="connsiteX78" fmla="*/ 3952875 w 4156245"/>
                    <a:gd name="connsiteY78" fmla="*/ 1628775 h 2152976"/>
                    <a:gd name="connsiteX79" fmla="*/ 3943350 w 4156245"/>
                    <a:gd name="connsiteY79" fmla="*/ 1590675 h 2152976"/>
                    <a:gd name="connsiteX80" fmla="*/ 3914775 w 4156245"/>
                    <a:gd name="connsiteY80" fmla="*/ 1581150 h 2152976"/>
                    <a:gd name="connsiteX81" fmla="*/ 3886200 w 4156245"/>
                    <a:gd name="connsiteY81" fmla="*/ 1562100 h 2152976"/>
                    <a:gd name="connsiteX82" fmla="*/ 3829050 w 4156245"/>
                    <a:gd name="connsiteY82" fmla="*/ 1543050 h 2152976"/>
                    <a:gd name="connsiteX83" fmla="*/ 3733800 w 4156245"/>
                    <a:gd name="connsiteY83" fmla="*/ 1524000 h 2152976"/>
                    <a:gd name="connsiteX84" fmla="*/ 3486150 w 4156245"/>
                    <a:gd name="connsiteY84" fmla="*/ 1514475 h 2152976"/>
                    <a:gd name="connsiteX85" fmla="*/ 3371850 w 4156245"/>
                    <a:gd name="connsiteY85" fmla="*/ 1533525 h 2152976"/>
                    <a:gd name="connsiteX86" fmla="*/ 3343275 w 4156245"/>
                    <a:gd name="connsiteY86" fmla="*/ 1552575 h 2152976"/>
                    <a:gd name="connsiteX87" fmla="*/ 3324225 w 4156245"/>
                    <a:gd name="connsiteY87" fmla="*/ 1581150 h 2152976"/>
                    <a:gd name="connsiteX88" fmla="*/ 3171825 w 4156245"/>
                    <a:gd name="connsiteY88" fmla="*/ 1590675 h 2152976"/>
                    <a:gd name="connsiteX89" fmla="*/ 3143250 w 4156245"/>
                    <a:gd name="connsiteY89" fmla="*/ 1571625 h 2152976"/>
                    <a:gd name="connsiteX90" fmla="*/ 3133725 w 4156245"/>
                    <a:gd name="connsiteY90" fmla="*/ 1543050 h 2152976"/>
                    <a:gd name="connsiteX91" fmla="*/ 3114675 w 4156245"/>
                    <a:gd name="connsiteY91" fmla="*/ 1514475 h 2152976"/>
                    <a:gd name="connsiteX92" fmla="*/ 3133725 w 4156245"/>
                    <a:gd name="connsiteY92" fmla="*/ 1485900 h 2152976"/>
                    <a:gd name="connsiteX93" fmla="*/ 3162300 w 4156245"/>
                    <a:gd name="connsiteY93" fmla="*/ 1476375 h 2152976"/>
                    <a:gd name="connsiteX94" fmla="*/ 3190875 w 4156245"/>
                    <a:gd name="connsiteY94" fmla="*/ 1457325 h 2152976"/>
                    <a:gd name="connsiteX95" fmla="*/ 3209925 w 4156245"/>
                    <a:gd name="connsiteY95" fmla="*/ 1428750 h 2152976"/>
                    <a:gd name="connsiteX96" fmla="*/ 3219450 w 4156245"/>
                    <a:gd name="connsiteY96" fmla="*/ 1381125 h 2152976"/>
                    <a:gd name="connsiteX97" fmla="*/ 3228975 w 4156245"/>
                    <a:gd name="connsiteY97" fmla="*/ 1352550 h 2152976"/>
                    <a:gd name="connsiteX98" fmla="*/ 3219450 w 4156245"/>
                    <a:gd name="connsiteY98" fmla="*/ 1285875 h 2152976"/>
                    <a:gd name="connsiteX99" fmla="*/ 3200400 w 4156245"/>
                    <a:gd name="connsiteY99" fmla="*/ 1219200 h 2152976"/>
                    <a:gd name="connsiteX100" fmla="*/ 3286125 w 4156245"/>
                    <a:gd name="connsiteY100" fmla="*/ 1190625 h 2152976"/>
                    <a:gd name="connsiteX101" fmla="*/ 3314700 w 4156245"/>
                    <a:gd name="connsiteY101" fmla="*/ 1181100 h 2152976"/>
                    <a:gd name="connsiteX102" fmla="*/ 3371850 w 4156245"/>
                    <a:gd name="connsiteY102" fmla="*/ 1152525 h 2152976"/>
                    <a:gd name="connsiteX103" fmla="*/ 3400425 w 4156245"/>
                    <a:gd name="connsiteY103" fmla="*/ 1095375 h 2152976"/>
                    <a:gd name="connsiteX104" fmla="*/ 3390900 w 4156245"/>
                    <a:gd name="connsiteY104" fmla="*/ 1066800 h 2152976"/>
                    <a:gd name="connsiteX105" fmla="*/ 3362325 w 4156245"/>
                    <a:gd name="connsiteY105" fmla="*/ 1038225 h 2152976"/>
                    <a:gd name="connsiteX106" fmla="*/ 3333750 w 4156245"/>
                    <a:gd name="connsiteY106" fmla="*/ 1019175 h 2152976"/>
                    <a:gd name="connsiteX107" fmla="*/ 3257550 w 4156245"/>
                    <a:gd name="connsiteY107" fmla="*/ 1009650 h 2152976"/>
                    <a:gd name="connsiteX108" fmla="*/ 3209925 w 4156245"/>
                    <a:gd name="connsiteY108" fmla="*/ 1000125 h 2152976"/>
                    <a:gd name="connsiteX109" fmla="*/ 3124200 w 4156245"/>
                    <a:gd name="connsiteY109" fmla="*/ 990600 h 2152976"/>
                    <a:gd name="connsiteX110" fmla="*/ 3038475 w 4156245"/>
                    <a:gd name="connsiteY110" fmla="*/ 971550 h 2152976"/>
                    <a:gd name="connsiteX111" fmla="*/ 2981325 w 4156245"/>
                    <a:gd name="connsiteY111" fmla="*/ 952500 h 2152976"/>
                    <a:gd name="connsiteX112" fmla="*/ 3000375 w 4156245"/>
                    <a:gd name="connsiteY112" fmla="*/ 923925 h 2152976"/>
                    <a:gd name="connsiteX113" fmla="*/ 3057525 w 4156245"/>
                    <a:gd name="connsiteY113" fmla="*/ 904875 h 2152976"/>
                    <a:gd name="connsiteX114" fmla="*/ 3086100 w 4156245"/>
                    <a:gd name="connsiteY114" fmla="*/ 885825 h 2152976"/>
                    <a:gd name="connsiteX115" fmla="*/ 3124200 w 4156245"/>
                    <a:gd name="connsiteY115" fmla="*/ 828675 h 2152976"/>
                    <a:gd name="connsiteX116" fmla="*/ 3181350 w 4156245"/>
                    <a:gd name="connsiteY116" fmla="*/ 790575 h 2152976"/>
                    <a:gd name="connsiteX117" fmla="*/ 3219450 w 4156245"/>
                    <a:gd name="connsiteY117" fmla="*/ 742950 h 2152976"/>
                    <a:gd name="connsiteX118" fmla="*/ 3228975 w 4156245"/>
                    <a:gd name="connsiteY118" fmla="*/ 714375 h 2152976"/>
                    <a:gd name="connsiteX119" fmla="*/ 3276600 w 4156245"/>
                    <a:gd name="connsiteY119" fmla="*/ 666750 h 2152976"/>
                    <a:gd name="connsiteX120" fmla="*/ 3286125 w 4156245"/>
                    <a:gd name="connsiteY120" fmla="*/ 638175 h 2152976"/>
                    <a:gd name="connsiteX121" fmla="*/ 3343275 w 4156245"/>
                    <a:gd name="connsiteY121" fmla="*/ 600075 h 2152976"/>
                    <a:gd name="connsiteX122" fmla="*/ 3381375 w 4156245"/>
                    <a:gd name="connsiteY122" fmla="*/ 542925 h 2152976"/>
                    <a:gd name="connsiteX123" fmla="*/ 3390900 w 4156245"/>
                    <a:gd name="connsiteY123" fmla="*/ 514350 h 2152976"/>
                    <a:gd name="connsiteX124" fmla="*/ 3476625 w 4156245"/>
                    <a:gd name="connsiteY124" fmla="*/ 476250 h 2152976"/>
                    <a:gd name="connsiteX125" fmla="*/ 3505200 w 4156245"/>
                    <a:gd name="connsiteY125" fmla="*/ 457200 h 2152976"/>
                    <a:gd name="connsiteX126" fmla="*/ 3533775 w 4156245"/>
                    <a:gd name="connsiteY126" fmla="*/ 447675 h 2152976"/>
                    <a:gd name="connsiteX127" fmla="*/ 3590925 w 4156245"/>
                    <a:gd name="connsiteY127" fmla="*/ 409575 h 2152976"/>
                    <a:gd name="connsiteX128" fmla="*/ 3619500 w 4156245"/>
                    <a:gd name="connsiteY128" fmla="*/ 390525 h 2152976"/>
                    <a:gd name="connsiteX129" fmla="*/ 3676650 w 4156245"/>
                    <a:gd name="connsiteY129" fmla="*/ 371475 h 2152976"/>
                    <a:gd name="connsiteX130" fmla="*/ 3733800 w 4156245"/>
                    <a:gd name="connsiteY130" fmla="*/ 342900 h 2152976"/>
                    <a:gd name="connsiteX131" fmla="*/ 3790950 w 4156245"/>
                    <a:gd name="connsiteY131" fmla="*/ 314325 h 2152976"/>
                    <a:gd name="connsiteX132" fmla="*/ 3838575 w 4156245"/>
                    <a:gd name="connsiteY132" fmla="*/ 228600 h 2152976"/>
                    <a:gd name="connsiteX133" fmla="*/ 3800475 w 4156245"/>
                    <a:gd name="connsiteY133" fmla="*/ 161925 h 2152976"/>
                    <a:gd name="connsiteX134" fmla="*/ 3790950 w 4156245"/>
                    <a:gd name="connsiteY134" fmla="*/ 133350 h 2152976"/>
                    <a:gd name="connsiteX135" fmla="*/ 3762375 w 4156245"/>
                    <a:gd name="connsiteY135" fmla="*/ 123825 h 2152976"/>
                    <a:gd name="connsiteX136" fmla="*/ 3714750 w 4156245"/>
                    <a:gd name="connsiteY136" fmla="*/ 114300 h 2152976"/>
                    <a:gd name="connsiteX137" fmla="*/ 3571875 w 4156245"/>
                    <a:gd name="connsiteY137" fmla="*/ 133350 h 2152976"/>
                    <a:gd name="connsiteX138" fmla="*/ 3514725 w 4156245"/>
                    <a:gd name="connsiteY138" fmla="*/ 171450 h 2152976"/>
                    <a:gd name="connsiteX139" fmla="*/ 3486150 w 4156245"/>
                    <a:gd name="connsiteY139" fmla="*/ 190500 h 2152976"/>
                    <a:gd name="connsiteX140" fmla="*/ 3429000 w 4156245"/>
                    <a:gd name="connsiteY140" fmla="*/ 209550 h 2152976"/>
                    <a:gd name="connsiteX141" fmla="*/ 3362325 w 4156245"/>
                    <a:gd name="connsiteY141" fmla="*/ 200025 h 2152976"/>
                    <a:gd name="connsiteX142" fmla="*/ 3419475 w 4156245"/>
                    <a:gd name="connsiteY142" fmla="*/ 180975 h 2152976"/>
                    <a:gd name="connsiteX143" fmla="*/ 3476625 w 4156245"/>
                    <a:gd name="connsiteY143" fmla="*/ 142875 h 2152976"/>
                    <a:gd name="connsiteX144" fmla="*/ 3409950 w 4156245"/>
                    <a:gd name="connsiteY144" fmla="*/ 28575 h 2152976"/>
                    <a:gd name="connsiteX145" fmla="*/ 3352800 w 4156245"/>
                    <a:gd name="connsiteY145" fmla="*/ 9525 h 2152976"/>
                    <a:gd name="connsiteX146" fmla="*/ 3324225 w 4156245"/>
                    <a:gd name="connsiteY146" fmla="*/ 0 h 2152976"/>
                    <a:gd name="connsiteX147" fmla="*/ 3219450 w 4156245"/>
                    <a:gd name="connsiteY147" fmla="*/ 9525 h 2152976"/>
                    <a:gd name="connsiteX148" fmla="*/ 3162300 w 4156245"/>
                    <a:gd name="connsiteY148" fmla="*/ 28575 h 2152976"/>
                    <a:gd name="connsiteX149" fmla="*/ 3105150 w 4156245"/>
                    <a:gd name="connsiteY149" fmla="*/ 57150 h 2152976"/>
                    <a:gd name="connsiteX150" fmla="*/ 3067050 w 4156245"/>
                    <a:gd name="connsiteY150" fmla="*/ 114300 h 2152976"/>
                    <a:gd name="connsiteX151" fmla="*/ 3038475 w 4156245"/>
                    <a:gd name="connsiteY151" fmla="*/ 123825 h 2152976"/>
                    <a:gd name="connsiteX152" fmla="*/ 3009900 w 4156245"/>
                    <a:gd name="connsiteY152" fmla="*/ 142875 h 2152976"/>
                    <a:gd name="connsiteX153" fmla="*/ 2800350 w 4156245"/>
                    <a:gd name="connsiteY153" fmla="*/ 152400 h 2152976"/>
                    <a:gd name="connsiteX154" fmla="*/ 2771775 w 4156245"/>
                    <a:gd name="connsiteY154" fmla="*/ 180975 h 2152976"/>
                    <a:gd name="connsiteX155" fmla="*/ 2743200 w 4156245"/>
                    <a:gd name="connsiteY155" fmla="*/ 238125 h 2152976"/>
                    <a:gd name="connsiteX156" fmla="*/ 2714625 w 4156245"/>
                    <a:gd name="connsiteY156" fmla="*/ 247650 h 2152976"/>
                    <a:gd name="connsiteX157" fmla="*/ 2695575 w 4156245"/>
                    <a:gd name="connsiteY157" fmla="*/ 276225 h 2152976"/>
                    <a:gd name="connsiteX158" fmla="*/ 2638425 w 4156245"/>
                    <a:gd name="connsiteY158" fmla="*/ 295275 h 2152976"/>
                    <a:gd name="connsiteX159" fmla="*/ 2533650 w 4156245"/>
                    <a:gd name="connsiteY159" fmla="*/ 285750 h 2152976"/>
                    <a:gd name="connsiteX160" fmla="*/ 2495550 w 4156245"/>
                    <a:gd name="connsiteY160" fmla="*/ 257175 h 2152976"/>
                    <a:gd name="connsiteX161" fmla="*/ 2438400 w 4156245"/>
                    <a:gd name="connsiteY161" fmla="*/ 238125 h 2152976"/>
                    <a:gd name="connsiteX162" fmla="*/ 2305050 w 4156245"/>
                    <a:gd name="connsiteY162" fmla="*/ 209550 h 2152976"/>
                    <a:gd name="connsiteX163" fmla="*/ 2257425 w 4156245"/>
                    <a:gd name="connsiteY163" fmla="*/ 142875 h 2152976"/>
                    <a:gd name="connsiteX164" fmla="*/ 2228850 w 4156245"/>
                    <a:gd name="connsiteY164" fmla="*/ 133350 h 2152976"/>
                    <a:gd name="connsiteX165" fmla="*/ 1781175 w 4156245"/>
                    <a:gd name="connsiteY165" fmla="*/ 142875 h 2152976"/>
                    <a:gd name="connsiteX166" fmla="*/ 1685925 w 4156245"/>
                    <a:gd name="connsiteY166" fmla="*/ 152400 h 2152976"/>
                    <a:gd name="connsiteX167" fmla="*/ 1552575 w 4156245"/>
                    <a:gd name="connsiteY167" fmla="*/ 171450 h 2152976"/>
                    <a:gd name="connsiteX168" fmla="*/ 1495425 w 4156245"/>
                    <a:gd name="connsiteY168" fmla="*/ 190500 h 2152976"/>
                    <a:gd name="connsiteX169" fmla="*/ 1466850 w 4156245"/>
                    <a:gd name="connsiteY169" fmla="*/ 200025 h 2152976"/>
                    <a:gd name="connsiteX170" fmla="*/ 1409700 w 4156245"/>
                    <a:gd name="connsiteY170" fmla="*/ 228600 h 2152976"/>
                    <a:gd name="connsiteX171" fmla="*/ 1362075 w 4156245"/>
                    <a:gd name="connsiteY171" fmla="*/ 266700 h 2152976"/>
                    <a:gd name="connsiteX172" fmla="*/ 1352550 w 4156245"/>
                    <a:gd name="connsiteY172" fmla="*/ 238125 h 2152976"/>
                    <a:gd name="connsiteX173" fmla="*/ 1266825 w 4156245"/>
                    <a:gd name="connsiteY173" fmla="*/ 200025 h 2152976"/>
                    <a:gd name="connsiteX174" fmla="*/ 1238250 w 4156245"/>
                    <a:gd name="connsiteY174" fmla="*/ 190500 h 2152976"/>
                    <a:gd name="connsiteX175" fmla="*/ 876300 w 4156245"/>
                    <a:gd name="connsiteY175" fmla="*/ 180975 h 2152976"/>
                    <a:gd name="connsiteX176" fmla="*/ 733425 w 4156245"/>
                    <a:gd name="connsiteY176" fmla="*/ 161925 h 2152976"/>
                    <a:gd name="connsiteX177" fmla="*/ 704850 w 4156245"/>
                    <a:gd name="connsiteY177" fmla="*/ 152400 h 2152976"/>
                    <a:gd name="connsiteX178" fmla="*/ 666750 w 4156245"/>
                    <a:gd name="connsiteY178" fmla="*/ 142875 h 2152976"/>
                    <a:gd name="connsiteX179" fmla="*/ 504825 w 4156245"/>
                    <a:gd name="connsiteY179" fmla="*/ 152400 h 2152976"/>
                    <a:gd name="connsiteX180" fmla="*/ 476250 w 4156245"/>
                    <a:gd name="connsiteY180" fmla="*/ 161925 h 2152976"/>
                    <a:gd name="connsiteX181" fmla="*/ 419100 w 4156245"/>
                    <a:gd name="connsiteY181" fmla="*/ 200025 h 2152976"/>
                    <a:gd name="connsiteX182" fmla="*/ 361950 w 4156245"/>
                    <a:gd name="connsiteY182" fmla="*/ 247650 h 2152976"/>
                    <a:gd name="connsiteX183" fmla="*/ 333375 w 4156245"/>
                    <a:gd name="connsiteY183" fmla="*/ 257175 h 2152976"/>
                    <a:gd name="connsiteX184" fmla="*/ 219075 w 4156245"/>
                    <a:gd name="connsiteY184" fmla="*/ 276225 h 2152976"/>
                    <a:gd name="connsiteX185" fmla="*/ 142875 w 4156245"/>
                    <a:gd name="connsiteY185" fmla="*/ 323850 h 2152976"/>
                    <a:gd name="connsiteX186" fmla="*/ 152400 w 4156245"/>
                    <a:gd name="connsiteY186" fmla="*/ 361950 h 2152976"/>
                    <a:gd name="connsiteX187" fmla="*/ 209550 w 4156245"/>
                    <a:gd name="connsiteY187" fmla="*/ 390525 h 2152976"/>
                    <a:gd name="connsiteX188" fmla="*/ 219075 w 4156245"/>
                    <a:gd name="connsiteY188" fmla="*/ 514350 h 2152976"/>
                    <a:gd name="connsiteX189" fmla="*/ 247650 w 4156245"/>
                    <a:gd name="connsiteY189" fmla="*/ 533400 h 2152976"/>
                    <a:gd name="connsiteX190" fmla="*/ 276225 w 4156245"/>
                    <a:gd name="connsiteY190" fmla="*/ 561975 h 2152976"/>
                    <a:gd name="connsiteX191" fmla="*/ 285750 w 4156245"/>
                    <a:gd name="connsiteY191" fmla="*/ 590550 h 2152976"/>
                    <a:gd name="connsiteX192" fmla="*/ 238125 w 4156245"/>
                    <a:gd name="connsiteY192" fmla="*/ 676275 h 2152976"/>
                    <a:gd name="connsiteX193" fmla="*/ 228600 w 4156245"/>
                    <a:gd name="connsiteY193" fmla="*/ 704850 h 2152976"/>
                    <a:gd name="connsiteX194" fmla="*/ 209550 w 4156245"/>
                    <a:gd name="connsiteY194" fmla="*/ 733425 h 2152976"/>
                    <a:gd name="connsiteX195" fmla="*/ 219075 w 4156245"/>
                    <a:gd name="connsiteY195" fmla="*/ 790575 h 2152976"/>
                    <a:gd name="connsiteX196" fmla="*/ 228600 w 4156245"/>
                    <a:gd name="connsiteY196" fmla="*/ 819150 h 2152976"/>
                    <a:gd name="connsiteX197" fmla="*/ 285750 w 4156245"/>
                    <a:gd name="connsiteY197" fmla="*/ 857250 h 2152976"/>
                    <a:gd name="connsiteX198" fmla="*/ 314325 w 4156245"/>
                    <a:gd name="connsiteY198" fmla="*/ 876300 h 2152976"/>
                    <a:gd name="connsiteX199" fmla="*/ 428625 w 4156245"/>
                    <a:gd name="connsiteY199" fmla="*/ 904875 h 2152976"/>
                    <a:gd name="connsiteX200" fmla="*/ 485775 w 4156245"/>
                    <a:gd name="connsiteY200" fmla="*/ 923925 h 2152976"/>
                    <a:gd name="connsiteX201" fmla="*/ 552450 w 4156245"/>
                    <a:gd name="connsiteY201" fmla="*/ 942975 h 2152976"/>
                    <a:gd name="connsiteX202" fmla="*/ 647700 w 4156245"/>
                    <a:gd name="connsiteY202" fmla="*/ 971550 h 2152976"/>
                    <a:gd name="connsiteX203" fmla="*/ 676275 w 4156245"/>
                    <a:gd name="connsiteY203" fmla="*/ 990600 h 2152976"/>
                    <a:gd name="connsiteX204" fmla="*/ 676275 w 4156245"/>
                    <a:gd name="connsiteY204" fmla="*/ 1066800 h 2152976"/>
                    <a:gd name="connsiteX205" fmla="*/ 590550 w 4156245"/>
                    <a:gd name="connsiteY205" fmla="*/ 1104900 h 2152976"/>
                    <a:gd name="connsiteX206" fmla="*/ 561975 w 4156245"/>
                    <a:gd name="connsiteY206" fmla="*/ 1114425 h 2152976"/>
                    <a:gd name="connsiteX207" fmla="*/ 533400 w 4156245"/>
                    <a:gd name="connsiteY207" fmla="*/ 1123950 h 2152976"/>
                    <a:gd name="connsiteX208" fmla="*/ 495300 w 4156245"/>
                    <a:gd name="connsiteY208" fmla="*/ 1133475 h 2152976"/>
                    <a:gd name="connsiteX209" fmla="*/ 447675 w 4156245"/>
                    <a:gd name="connsiteY209" fmla="*/ 1143000 h 2152976"/>
                    <a:gd name="connsiteX210" fmla="*/ 390525 w 4156245"/>
                    <a:gd name="connsiteY210" fmla="*/ 1152525 h 2152976"/>
                    <a:gd name="connsiteX211" fmla="*/ 323850 w 4156245"/>
                    <a:gd name="connsiteY211" fmla="*/ 1171575 h 2152976"/>
                    <a:gd name="connsiteX212" fmla="*/ 180975 w 4156245"/>
                    <a:gd name="connsiteY212" fmla="*/ 1190625 h 2152976"/>
                    <a:gd name="connsiteX213" fmla="*/ 85725 w 4156245"/>
                    <a:gd name="connsiteY213" fmla="*/ 1219200 h 2152976"/>
                    <a:gd name="connsiteX214" fmla="*/ 28575 w 4156245"/>
                    <a:gd name="connsiteY214" fmla="*/ 1257300 h 2152976"/>
                    <a:gd name="connsiteX215" fmla="*/ 9525 w 4156245"/>
                    <a:gd name="connsiteY215" fmla="*/ 1285875 h 2152976"/>
                    <a:gd name="connsiteX216" fmla="*/ 0 w 4156245"/>
                    <a:gd name="connsiteY216" fmla="*/ 1314450 h 2152976"/>
                    <a:gd name="connsiteX217" fmla="*/ 38100 w 4156245"/>
                    <a:gd name="connsiteY217" fmla="*/ 1362075 h 2152976"/>
                    <a:gd name="connsiteX218" fmla="*/ 66675 w 4156245"/>
                    <a:gd name="connsiteY218" fmla="*/ 1371600 h 2152976"/>
                    <a:gd name="connsiteX219" fmla="*/ 95250 w 4156245"/>
                    <a:gd name="connsiteY219" fmla="*/ 1400175 h 2152976"/>
                    <a:gd name="connsiteX0" fmla="*/ 95250 w 4156245"/>
                    <a:gd name="connsiteY0" fmla="*/ 1400175 h 2152976"/>
                    <a:gd name="connsiteX1" fmla="*/ 95250 w 4156245"/>
                    <a:gd name="connsiteY1" fmla="*/ 1400175 h 2152976"/>
                    <a:gd name="connsiteX2" fmla="*/ 171450 w 4156245"/>
                    <a:gd name="connsiteY2" fmla="*/ 1447800 h 2152976"/>
                    <a:gd name="connsiteX3" fmla="*/ 228600 w 4156245"/>
                    <a:gd name="connsiteY3" fmla="*/ 1466850 h 2152976"/>
                    <a:gd name="connsiteX4" fmla="*/ 257175 w 4156245"/>
                    <a:gd name="connsiteY4" fmla="*/ 1476375 h 2152976"/>
                    <a:gd name="connsiteX5" fmla="*/ 323850 w 4156245"/>
                    <a:gd name="connsiteY5" fmla="*/ 1495425 h 2152976"/>
                    <a:gd name="connsiteX6" fmla="*/ 381000 w 4156245"/>
                    <a:gd name="connsiteY6" fmla="*/ 1533525 h 2152976"/>
                    <a:gd name="connsiteX7" fmla="*/ 409575 w 4156245"/>
                    <a:gd name="connsiteY7" fmla="*/ 1543050 h 2152976"/>
                    <a:gd name="connsiteX8" fmla="*/ 438150 w 4156245"/>
                    <a:gd name="connsiteY8" fmla="*/ 1562100 h 2152976"/>
                    <a:gd name="connsiteX9" fmla="*/ 495300 w 4156245"/>
                    <a:gd name="connsiteY9" fmla="*/ 1581150 h 2152976"/>
                    <a:gd name="connsiteX10" fmla="*/ 523875 w 4156245"/>
                    <a:gd name="connsiteY10" fmla="*/ 1590675 h 2152976"/>
                    <a:gd name="connsiteX11" fmla="*/ 552450 w 4156245"/>
                    <a:gd name="connsiteY11" fmla="*/ 1609725 h 2152976"/>
                    <a:gd name="connsiteX12" fmla="*/ 609600 w 4156245"/>
                    <a:gd name="connsiteY12" fmla="*/ 1628775 h 2152976"/>
                    <a:gd name="connsiteX13" fmla="*/ 638175 w 4156245"/>
                    <a:gd name="connsiteY13" fmla="*/ 1638300 h 2152976"/>
                    <a:gd name="connsiteX14" fmla="*/ 666750 w 4156245"/>
                    <a:gd name="connsiteY14" fmla="*/ 1657350 h 2152976"/>
                    <a:gd name="connsiteX15" fmla="*/ 723900 w 4156245"/>
                    <a:gd name="connsiteY15" fmla="*/ 1676400 h 2152976"/>
                    <a:gd name="connsiteX16" fmla="*/ 809625 w 4156245"/>
                    <a:gd name="connsiteY16" fmla="*/ 1714500 h 2152976"/>
                    <a:gd name="connsiteX17" fmla="*/ 866775 w 4156245"/>
                    <a:gd name="connsiteY17" fmla="*/ 1733550 h 2152976"/>
                    <a:gd name="connsiteX18" fmla="*/ 895350 w 4156245"/>
                    <a:gd name="connsiteY18" fmla="*/ 1743075 h 2152976"/>
                    <a:gd name="connsiteX19" fmla="*/ 923925 w 4156245"/>
                    <a:gd name="connsiteY19" fmla="*/ 1762125 h 2152976"/>
                    <a:gd name="connsiteX20" fmla="*/ 981075 w 4156245"/>
                    <a:gd name="connsiteY20" fmla="*/ 1781175 h 2152976"/>
                    <a:gd name="connsiteX21" fmla="*/ 1009650 w 4156245"/>
                    <a:gd name="connsiteY21" fmla="*/ 1800225 h 2152976"/>
                    <a:gd name="connsiteX22" fmla="*/ 1066800 w 4156245"/>
                    <a:gd name="connsiteY22" fmla="*/ 1819275 h 2152976"/>
                    <a:gd name="connsiteX23" fmla="*/ 1095375 w 4156245"/>
                    <a:gd name="connsiteY23" fmla="*/ 1828800 h 2152976"/>
                    <a:gd name="connsiteX24" fmla="*/ 1123950 w 4156245"/>
                    <a:gd name="connsiteY24" fmla="*/ 1838325 h 2152976"/>
                    <a:gd name="connsiteX25" fmla="*/ 1190625 w 4156245"/>
                    <a:gd name="connsiteY25" fmla="*/ 1866900 h 2152976"/>
                    <a:gd name="connsiteX26" fmla="*/ 1238250 w 4156245"/>
                    <a:gd name="connsiteY26" fmla="*/ 1876425 h 2152976"/>
                    <a:gd name="connsiteX27" fmla="*/ 1266825 w 4156245"/>
                    <a:gd name="connsiteY27" fmla="*/ 1885950 h 2152976"/>
                    <a:gd name="connsiteX28" fmla="*/ 1457325 w 4156245"/>
                    <a:gd name="connsiteY28" fmla="*/ 1895475 h 2152976"/>
                    <a:gd name="connsiteX29" fmla="*/ 1552575 w 4156245"/>
                    <a:gd name="connsiteY29" fmla="*/ 1885950 h 2152976"/>
                    <a:gd name="connsiteX30" fmla="*/ 1581150 w 4156245"/>
                    <a:gd name="connsiteY30" fmla="*/ 1895475 h 2152976"/>
                    <a:gd name="connsiteX31" fmla="*/ 1628775 w 4156245"/>
                    <a:gd name="connsiteY31" fmla="*/ 1962150 h 2152976"/>
                    <a:gd name="connsiteX32" fmla="*/ 1724025 w 4156245"/>
                    <a:gd name="connsiteY32" fmla="*/ 1914525 h 2152976"/>
                    <a:gd name="connsiteX33" fmla="*/ 1724025 w 4156245"/>
                    <a:gd name="connsiteY33" fmla="*/ 1914525 h 2152976"/>
                    <a:gd name="connsiteX34" fmla="*/ 1781175 w 4156245"/>
                    <a:gd name="connsiteY34" fmla="*/ 1895475 h 2152976"/>
                    <a:gd name="connsiteX35" fmla="*/ 1809750 w 4156245"/>
                    <a:gd name="connsiteY35" fmla="*/ 1876425 h 2152976"/>
                    <a:gd name="connsiteX36" fmla="*/ 1914525 w 4156245"/>
                    <a:gd name="connsiteY36" fmla="*/ 1857375 h 2152976"/>
                    <a:gd name="connsiteX37" fmla="*/ 1952625 w 4156245"/>
                    <a:gd name="connsiteY37" fmla="*/ 1847850 h 2152976"/>
                    <a:gd name="connsiteX38" fmla="*/ 2409825 w 4156245"/>
                    <a:gd name="connsiteY38" fmla="*/ 1857375 h 2152976"/>
                    <a:gd name="connsiteX39" fmla="*/ 2495550 w 4156245"/>
                    <a:gd name="connsiteY39" fmla="*/ 1895475 h 2152976"/>
                    <a:gd name="connsiteX40" fmla="*/ 2571750 w 4156245"/>
                    <a:gd name="connsiteY40" fmla="*/ 1905000 h 2152976"/>
                    <a:gd name="connsiteX41" fmla="*/ 2657475 w 4156245"/>
                    <a:gd name="connsiteY41" fmla="*/ 1943100 h 2152976"/>
                    <a:gd name="connsiteX42" fmla="*/ 2790825 w 4156245"/>
                    <a:gd name="connsiteY42" fmla="*/ 1905000 h 2152976"/>
                    <a:gd name="connsiteX43" fmla="*/ 2905125 w 4156245"/>
                    <a:gd name="connsiteY43" fmla="*/ 1981200 h 2152976"/>
                    <a:gd name="connsiteX44" fmla="*/ 2981325 w 4156245"/>
                    <a:gd name="connsiteY44" fmla="*/ 2057400 h 2152976"/>
                    <a:gd name="connsiteX45" fmla="*/ 3105150 w 4156245"/>
                    <a:gd name="connsiteY45" fmla="*/ 2038350 h 2152976"/>
                    <a:gd name="connsiteX46" fmla="*/ 3200400 w 4156245"/>
                    <a:gd name="connsiteY46" fmla="*/ 2028825 h 2152976"/>
                    <a:gd name="connsiteX47" fmla="*/ 3228975 w 4156245"/>
                    <a:gd name="connsiteY47" fmla="*/ 2019300 h 2152976"/>
                    <a:gd name="connsiteX48" fmla="*/ 3267075 w 4156245"/>
                    <a:gd name="connsiteY48" fmla="*/ 2009775 h 2152976"/>
                    <a:gd name="connsiteX49" fmla="*/ 3457575 w 4156245"/>
                    <a:gd name="connsiteY49" fmla="*/ 2028825 h 2152976"/>
                    <a:gd name="connsiteX50" fmla="*/ 3514725 w 4156245"/>
                    <a:gd name="connsiteY50" fmla="*/ 2057400 h 2152976"/>
                    <a:gd name="connsiteX51" fmla="*/ 3562350 w 4156245"/>
                    <a:gd name="connsiteY51" fmla="*/ 2066925 h 2152976"/>
                    <a:gd name="connsiteX52" fmla="*/ 3590925 w 4156245"/>
                    <a:gd name="connsiteY52" fmla="*/ 2038350 h 2152976"/>
                    <a:gd name="connsiteX53" fmla="*/ 3695700 w 4156245"/>
                    <a:gd name="connsiteY53" fmla="*/ 2066925 h 2152976"/>
                    <a:gd name="connsiteX54" fmla="*/ 3752850 w 4156245"/>
                    <a:gd name="connsiteY54" fmla="*/ 2085975 h 2152976"/>
                    <a:gd name="connsiteX55" fmla="*/ 3781425 w 4156245"/>
                    <a:gd name="connsiteY55" fmla="*/ 2095500 h 2152976"/>
                    <a:gd name="connsiteX56" fmla="*/ 3848100 w 4156245"/>
                    <a:gd name="connsiteY56" fmla="*/ 2105025 h 2152976"/>
                    <a:gd name="connsiteX57" fmla="*/ 3905250 w 4156245"/>
                    <a:gd name="connsiteY57" fmla="*/ 2124075 h 2152976"/>
                    <a:gd name="connsiteX58" fmla="*/ 3943350 w 4156245"/>
                    <a:gd name="connsiteY58" fmla="*/ 2133600 h 2152976"/>
                    <a:gd name="connsiteX59" fmla="*/ 4000500 w 4156245"/>
                    <a:gd name="connsiteY59" fmla="*/ 2152650 h 2152976"/>
                    <a:gd name="connsiteX60" fmla="*/ 4114800 w 4156245"/>
                    <a:gd name="connsiteY60" fmla="*/ 2143125 h 2152976"/>
                    <a:gd name="connsiteX61" fmla="*/ 4133850 w 4156245"/>
                    <a:gd name="connsiteY61" fmla="*/ 2057400 h 2152976"/>
                    <a:gd name="connsiteX62" fmla="*/ 4105275 w 4156245"/>
                    <a:gd name="connsiteY62" fmla="*/ 2038350 h 2152976"/>
                    <a:gd name="connsiteX63" fmla="*/ 4038600 w 4156245"/>
                    <a:gd name="connsiteY63" fmla="*/ 2019300 h 2152976"/>
                    <a:gd name="connsiteX64" fmla="*/ 4010025 w 4156245"/>
                    <a:gd name="connsiteY64" fmla="*/ 2009775 h 2152976"/>
                    <a:gd name="connsiteX65" fmla="*/ 3981450 w 4156245"/>
                    <a:gd name="connsiteY65" fmla="*/ 1981200 h 2152976"/>
                    <a:gd name="connsiteX66" fmla="*/ 3914775 w 4156245"/>
                    <a:gd name="connsiteY66" fmla="*/ 1962150 h 2152976"/>
                    <a:gd name="connsiteX67" fmla="*/ 3857625 w 4156245"/>
                    <a:gd name="connsiteY67" fmla="*/ 1943100 h 2152976"/>
                    <a:gd name="connsiteX68" fmla="*/ 3829050 w 4156245"/>
                    <a:gd name="connsiteY68" fmla="*/ 1914525 h 2152976"/>
                    <a:gd name="connsiteX69" fmla="*/ 3810000 w 4156245"/>
                    <a:gd name="connsiteY69" fmla="*/ 1885950 h 2152976"/>
                    <a:gd name="connsiteX70" fmla="*/ 3752850 w 4156245"/>
                    <a:gd name="connsiteY70" fmla="*/ 1866900 h 2152976"/>
                    <a:gd name="connsiteX71" fmla="*/ 3733800 w 4156245"/>
                    <a:gd name="connsiteY71" fmla="*/ 1809750 h 2152976"/>
                    <a:gd name="connsiteX72" fmla="*/ 3752850 w 4156245"/>
                    <a:gd name="connsiteY72" fmla="*/ 1781175 h 2152976"/>
                    <a:gd name="connsiteX73" fmla="*/ 3781425 w 4156245"/>
                    <a:gd name="connsiteY73" fmla="*/ 1771650 h 2152976"/>
                    <a:gd name="connsiteX74" fmla="*/ 3810000 w 4156245"/>
                    <a:gd name="connsiteY74" fmla="*/ 1752600 h 2152976"/>
                    <a:gd name="connsiteX75" fmla="*/ 3867150 w 4156245"/>
                    <a:gd name="connsiteY75" fmla="*/ 1724025 h 2152976"/>
                    <a:gd name="connsiteX76" fmla="*/ 3886200 w 4156245"/>
                    <a:gd name="connsiteY76" fmla="*/ 1695450 h 2152976"/>
                    <a:gd name="connsiteX77" fmla="*/ 3914775 w 4156245"/>
                    <a:gd name="connsiteY77" fmla="*/ 1685925 h 2152976"/>
                    <a:gd name="connsiteX78" fmla="*/ 3952875 w 4156245"/>
                    <a:gd name="connsiteY78" fmla="*/ 1628775 h 2152976"/>
                    <a:gd name="connsiteX79" fmla="*/ 3943350 w 4156245"/>
                    <a:gd name="connsiteY79" fmla="*/ 1590675 h 2152976"/>
                    <a:gd name="connsiteX80" fmla="*/ 3914775 w 4156245"/>
                    <a:gd name="connsiteY80" fmla="*/ 1581150 h 2152976"/>
                    <a:gd name="connsiteX81" fmla="*/ 3886200 w 4156245"/>
                    <a:gd name="connsiteY81" fmla="*/ 1562100 h 2152976"/>
                    <a:gd name="connsiteX82" fmla="*/ 3829050 w 4156245"/>
                    <a:gd name="connsiteY82" fmla="*/ 1543050 h 2152976"/>
                    <a:gd name="connsiteX83" fmla="*/ 3733800 w 4156245"/>
                    <a:gd name="connsiteY83" fmla="*/ 1524000 h 2152976"/>
                    <a:gd name="connsiteX84" fmla="*/ 3486150 w 4156245"/>
                    <a:gd name="connsiteY84" fmla="*/ 1514475 h 2152976"/>
                    <a:gd name="connsiteX85" fmla="*/ 3371850 w 4156245"/>
                    <a:gd name="connsiteY85" fmla="*/ 1533525 h 2152976"/>
                    <a:gd name="connsiteX86" fmla="*/ 3343275 w 4156245"/>
                    <a:gd name="connsiteY86" fmla="*/ 1552575 h 2152976"/>
                    <a:gd name="connsiteX87" fmla="*/ 3324225 w 4156245"/>
                    <a:gd name="connsiteY87" fmla="*/ 1581150 h 2152976"/>
                    <a:gd name="connsiteX88" fmla="*/ 3171825 w 4156245"/>
                    <a:gd name="connsiteY88" fmla="*/ 1590675 h 2152976"/>
                    <a:gd name="connsiteX89" fmla="*/ 3143250 w 4156245"/>
                    <a:gd name="connsiteY89" fmla="*/ 1571625 h 2152976"/>
                    <a:gd name="connsiteX90" fmla="*/ 3133725 w 4156245"/>
                    <a:gd name="connsiteY90" fmla="*/ 1543050 h 2152976"/>
                    <a:gd name="connsiteX91" fmla="*/ 3114675 w 4156245"/>
                    <a:gd name="connsiteY91" fmla="*/ 1514475 h 2152976"/>
                    <a:gd name="connsiteX92" fmla="*/ 3133725 w 4156245"/>
                    <a:gd name="connsiteY92" fmla="*/ 1485900 h 2152976"/>
                    <a:gd name="connsiteX93" fmla="*/ 3162300 w 4156245"/>
                    <a:gd name="connsiteY93" fmla="*/ 1476375 h 2152976"/>
                    <a:gd name="connsiteX94" fmla="*/ 3190875 w 4156245"/>
                    <a:gd name="connsiteY94" fmla="*/ 1457325 h 2152976"/>
                    <a:gd name="connsiteX95" fmla="*/ 3209925 w 4156245"/>
                    <a:gd name="connsiteY95" fmla="*/ 1428750 h 2152976"/>
                    <a:gd name="connsiteX96" fmla="*/ 3219450 w 4156245"/>
                    <a:gd name="connsiteY96" fmla="*/ 1381125 h 2152976"/>
                    <a:gd name="connsiteX97" fmla="*/ 3228975 w 4156245"/>
                    <a:gd name="connsiteY97" fmla="*/ 1352550 h 2152976"/>
                    <a:gd name="connsiteX98" fmla="*/ 3219450 w 4156245"/>
                    <a:gd name="connsiteY98" fmla="*/ 1285875 h 2152976"/>
                    <a:gd name="connsiteX99" fmla="*/ 3200400 w 4156245"/>
                    <a:gd name="connsiteY99" fmla="*/ 1219200 h 2152976"/>
                    <a:gd name="connsiteX100" fmla="*/ 3286125 w 4156245"/>
                    <a:gd name="connsiteY100" fmla="*/ 1190625 h 2152976"/>
                    <a:gd name="connsiteX101" fmla="*/ 3314700 w 4156245"/>
                    <a:gd name="connsiteY101" fmla="*/ 1181100 h 2152976"/>
                    <a:gd name="connsiteX102" fmla="*/ 3371850 w 4156245"/>
                    <a:gd name="connsiteY102" fmla="*/ 1152525 h 2152976"/>
                    <a:gd name="connsiteX103" fmla="*/ 3400425 w 4156245"/>
                    <a:gd name="connsiteY103" fmla="*/ 1095375 h 2152976"/>
                    <a:gd name="connsiteX104" fmla="*/ 3390900 w 4156245"/>
                    <a:gd name="connsiteY104" fmla="*/ 1066800 h 2152976"/>
                    <a:gd name="connsiteX105" fmla="*/ 3362325 w 4156245"/>
                    <a:gd name="connsiteY105" fmla="*/ 1038225 h 2152976"/>
                    <a:gd name="connsiteX106" fmla="*/ 3333750 w 4156245"/>
                    <a:gd name="connsiteY106" fmla="*/ 1019175 h 2152976"/>
                    <a:gd name="connsiteX107" fmla="*/ 3257550 w 4156245"/>
                    <a:gd name="connsiteY107" fmla="*/ 1009650 h 2152976"/>
                    <a:gd name="connsiteX108" fmla="*/ 3209925 w 4156245"/>
                    <a:gd name="connsiteY108" fmla="*/ 1000125 h 2152976"/>
                    <a:gd name="connsiteX109" fmla="*/ 3124200 w 4156245"/>
                    <a:gd name="connsiteY109" fmla="*/ 990600 h 2152976"/>
                    <a:gd name="connsiteX110" fmla="*/ 3038475 w 4156245"/>
                    <a:gd name="connsiteY110" fmla="*/ 971550 h 2152976"/>
                    <a:gd name="connsiteX111" fmla="*/ 2981325 w 4156245"/>
                    <a:gd name="connsiteY111" fmla="*/ 952500 h 2152976"/>
                    <a:gd name="connsiteX112" fmla="*/ 3000375 w 4156245"/>
                    <a:gd name="connsiteY112" fmla="*/ 923925 h 2152976"/>
                    <a:gd name="connsiteX113" fmla="*/ 3057525 w 4156245"/>
                    <a:gd name="connsiteY113" fmla="*/ 904875 h 2152976"/>
                    <a:gd name="connsiteX114" fmla="*/ 3086100 w 4156245"/>
                    <a:gd name="connsiteY114" fmla="*/ 885825 h 2152976"/>
                    <a:gd name="connsiteX115" fmla="*/ 3124200 w 4156245"/>
                    <a:gd name="connsiteY115" fmla="*/ 828675 h 2152976"/>
                    <a:gd name="connsiteX116" fmla="*/ 3181350 w 4156245"/>
                    <a:gd name="connsiteY116" fmla="*/ 790575 h 2152976"/>
                    <a:gd name="connsiteX117" fmla="*/ 3219450 w 4156245"/>
                    <a:gd name="connsiteY117" fmla="*/ 742950 h 2152976"/>
                    <a:gd name="connsiteX118" fmla="*/ 3228975 w 4156245"/>
                    <a:gd name="connsiteY118" fmla="*/ 714375 h 2152976"/>
                    <a:gd name="connsiteX119" fmla="*/ 3276600 w 4156245"/>
                    <a:gd name="connsiteY119" fmla="*/ 666750 h 2152976"/>
                    <a:gd name="connsiteX120" fmla="*/ 3286125 w 4156245"/>
                    <a:gd name="connsiteY120" fmla="*/ 638175 h 2152976"/>
                    <a:gd name="connsiteX121" fmla="*/ 3343275 w 4156245"/>
                    <a:gd name="connsiteY121" fmla="*/ 600075 h 2152976"/>
                    <a:gd name="connsiteX122" fmla="*/ 3381375 w 4156245"/>
                    <a:gd name="connsiteY122" fmla="*/ 542925 h 2152976"/>
                    <a:gd name="connsiteX123" fmla="*/ 3390900 w 4156245"/>
                    <a:gd name="connsiteY123" fmla="*/ 514350 h 2152976"/>
                    <a:gd name="connsiteX124" fmla="*/ 3476625 w 4156245"/>
                    <a:gd name="connsiteY124" fmla="*/ 476250 h 2152976"/>
                    <a:gd name="connsiteX125" fmla="*/ 3505200 w 4156245"/>
                    <a:gd name="connsiteY125" fmla="*/ 457200 h 2152976"/>
                    <a:gd name="connsiteX126" fmla="*/ 3533775 w 4156245"/>
                    <a:gd name="connsiteY126" fmla="*/ 447675 h 2152976"/>
                    <a:gd name="connsiteX127" fmla="*/ 3590925 w 4156245"/>
                    <a:gd name="connsiteY127" fmla="*/ 409575 h 2152976"/>
                    <a:gd name="connsiteX128" fmla="*/ 3619500 w 4156245"/>
                    <a:gd name="connsiteY128" fmla="*/ 390525 h 2152976"/>
                    <a:gd name="connsiteX129" fmla="*/ 3676650 w 4156245"/>
                    <a:gd name="connsiteY129" fmla="*/ 371475 h 2152976"/>
                    <a:gd name="connsiteX130" fmla="*/ 3733800 w 4156245"/>
                    <a:gd name="connsiteY130" fmla="*/ 342900 h 2152976"/>
                    <a:gd name="connsiteX131" fmla="*/ 3790950 w 4156245"/>
                    <a:gd name="connsiteY131" fmla="*/ 314325 h 2152976"/>
                    <a:gd name="connsiteX132" fmla="*/ 3838575 w 4156245"/>
                    <a:gd name="connsiteY132" fmla="*/ 228600 h 2152976"/>
                    <a:gd name="connsiteX133" fmla="*/ 3800475 w 4156245"/>
                    <a:gd name="connsiteY133" fmla="*/ 161925 h 2152976"/>
                    <a:gd name="connsiteX134" fmla="*/ 3790950 w 4156245"/>
                    <a:gd name="connsiteY134" fmla="*/ 133350 h 2152976"/>
                    <a:gd name="connsiteX135" fmla="*/ 3762375 w 4156245"/>
                    <a:gd name="connsiteY135" fmla="*/ 123825 h 2152976"/>
                    <a:gd name="connsiteX136" fmla="*/ 3714750 w 4156245"/>
                    <a:gd name="connsiteY136" fmla="*/ 114300 h 2152976"/>
                    <a:gd name="connsiteX137" fmla="*/ 3571875 w 4156245"/>
                    <a:gd name="connsiteY137" fmla="*/ 133350 h 2152976"/>
                    <a:gd name="connsiteX138" fmla="*/ 3514725 w 4156245"/>
                    <a:gd name="connsiteY138" fmla="*/ 171450 h 2152976"/>
                    <a:gd name="connsiteX139" fmla="*/ 3486150 w 4156245"/>
                    <a:gd name="connsiteY139" fmla="*/ 190500 h 2152976"/>
                    <a:gd name="connsiteX140" fmla="*/ 3429000 w 4156245"/>
                    <a:gd name="connsiteY140" fmla="*/ 209550 h 2152976"/>
                    <a:gd name="connsiteX141" fmla="*/ 3362325 w 4156245"/>
                    <a:gd name="connsiteY141" fmla="*/ 200025 h 2152976"/>
                    <a:gd name="connsiteX142" fmla="*/ 3419475 w 4156245"/>
                    <a:gd name="connsiteY142" fmla="*/ 180975 h 2152976"/>
                    <a:gd name="connsiteX143" fmla="*/ 3476625 w 4156245"/>
                    <a:gd name="connsiteY143" fmla="*/ 142875 h 2152976"/>
                    <a:gd name="connsiteX144" fmla="*/ 3409950 w 4156245"/>
                    <a:gd name="connsiteY144" fmla="*/ 28575 h 2152976"/>
                    <a:gd name="connsiteX145" fmla="*/ 3352800 w 4156245"/>
                    <a:gd name="connsiteY145" fmla="*/ 9525 h 2152976"/>
                    <a:gd name="connsiteX146" fmla="*/ 3324225 w 4156245"/>
                    <a:gd name="connsiteY146" fmla="*/ 0 h 2152976"/>
                    <a:gd name="connsiteX147" fmla="*/ 3219450 w 4156245"/>
                    <a:gd name="connsiteY147" fmla="*/ 9525 h 2152976"/>
                    <a:gd name="connsiteX148" fmla="*/ 3162300 w 4156245"/>
                    <a:gd name="connsiteY148" fmla="*/ 28575 h 2152976"/>
                    <a:gd name="connsiteX149" fmla="*/ 3105150 w 4156245"/>
                    <a:gd name="connsiteY149" fmla="*/ 57150 h 2152976"/>
                    <a:gd name="connsiteX150" fmla="*/ 3067050 w 4156245"/>
                    <a:gd name="connsiteY150" fmla="*/ 114300 h 2152976"/>
                    <a:gd name="connsiteX151" fmla="*/ 3038475 w 4156245"/>
                    <a:gd name="connsiteY151" fmla="*/ 123825 h 2152976"/>
                    <a:gd name="connsiteX152" fmla="*/ 3009900 w 4156245"/>
                    <a:gd name="connsiteY152" fmla="*/ 142875 h 2152976"/>
                    <a:gd name="connsiteX153" fmla="*/ 2800350 w 4156245"/>
                    <a:gd name="connsiteY153" fmla="*/ 152400 h 2152976"/>
                    <a:gd name="connsiteX154" fmla="*/ 2771775 w 4156245"/>
                    <a:gd name="connsiteY154" fmla="*/ 180975 h 2152976"/>
                    <a:gd name="connsiteX155" fmla="*/ 2743200 w 4156245"/>
                    <a:gd name="connsiteY155" fmla="*/ 238125 h 2152976"/>
                    <a:gd name="connsiteX156" fmla="*/ 2714625 w 4156245"/>
                    <a:gd name="connsiteY156" fmla="*/ 247650 h 2152976"/>
                    <a:gd name="connsiteX157" fmla="*/ 2695575 w 4156245"/>
                    <a:gd name="connsiteY157" fmla="*/ 276225 h 2152976"/>
                    <a:gd name="connsiteX158" fmla="*/ 2638425 w 4156245"/>
                    <a:gd name="connsiteY158" fmla="*/ 295275 h 2152976"/>
                    <a:gd name="connsiteX159" fmla="*/ 2533650 w 4156245"/>
                    <a:gd name="connsiteY159" fmla="*/ 285750 h 2152976"/>
                    <a:gd name="connsiteX160" fmla="*/ 2495550 w 4156245"/>
                    <a:gd name="connsiteY160" fmla="*/ 257175 h 2152976"/>
                    <a:gd name="connsiteX161" fmla="*/ 2438400 w 4156245"/>
                    <a:gd name="connsiteY161" fmla="*/ 238125 h 2152976"/>
                    <a:gd name="connsiteX162" fmla="*/ 2305050 w 4156245"/>
                    <a:gd name="connsiteY162" fmla="*/ 209550 h 2152976"/>
                    <a:gd name="connsiteX163" fmla="*/ 2257425 w 4156245"/>
                    <a:gd name="connsiteY163" fmla="*/ 142875 h 2152976"/>
                    <a:gd name="connsiteX164" fmla="*/ 2228850 w 4156245"/>
                    <a:gd name="connsiteY164" fmla="*/ 133350 h 2152976"/>
                    <a:gd name="connsiteX165" fmla="*/ 1781175 w 4156245"/>
                    <a:gd name="connsiteY165" fmla="*/ 142875 h 2152976"/>
                    <a:gd name="connsiteX166" fmla="*/ 1685925 w 4156245"/>
                    <a:gd name="connsiteY166" fmla="*/ 152400 h 2152976"/>
                    <a:gd name="connsiteX167" fmla="*/ 1552575 w 4156245"/>
                    <a:gd name="connsiteY167" fmla="*/ 171450 h 2152976"/>
                    <a:gd name="connsiteX168" fmla="*/ 1495425 w 4156245"/>
                    <a:gd name="connsiteY168" fmla="*/ 190500 h 2152976"/>
                    <a:gd name="connsiteX169" fmla="*/ 1466850 w 4156245"/>
                    <a:gd name="connsiteY169" fmla="*/ 200025 h 2152976"/>
                    <a:gd name="connsiteX170" fmla="*/ 1409700 w 4156245"/>
                    <a:gd name="connsiteY170" fmla="*/ 228600 h 2152976"/>
                    <a:gd name="connsiteX171" fmla="*/ 1362075 w 4156245"/>
                    <a:gd name="connsiteY171" fmla="*/ 266700 h 2152976"/>
                    <a:gd name="connsiteX172" fmla="*/ 1352550 w 4156245"/>
                    <a:gd name="connsiteY172" fmla="*/ 238125 h 2152976"/>
                    <a:gd name="connsiteX173" fmla="*/ 1266825 w 4156245"/>
                    <a:gd name="connsiteY173" fmla="*/ 200025 h 2152976"/>
                    <a:gd name="connsiteX174" fmla="*/ 1238250 w 4156245"/>
                    <a:gd name="connsiteY174" fmla="*/ 190500 h 2152976"/>
                    <a:gd name="connsiteX175" fmla="*/ 876300 w 4156245"/>
                    <a:gd name="connsiteY175" fmla="*/ 180975 h 2152976"/>
                    <a:gd name="connsiteX176" fmla="*/ 733425 w 4156245"/>
                    <a:gd name="connsiteY176" fmla="*/ 161925 h 2152976"/>
                    <a:gd name="connsiteX177" fmla="*/ 704850 w 4156245"/>
                    <a:gd name="connsiteY177" fmla="*/ 152400 h 2152976"/>
                    <a:gd name="connsiteX178" fmla="*/ 666750 w 4156245"/>
                    <a:gd name="connsiteY178" fmla="*/ 142875 h 2152976"/>
                    <a:gd name="connsiteX179" fmla="*/ 504825 w 4156245"/>
                    <a:gd name="connsiteY179" fmla="*/ 152400 h 2152976"/>
                    <a:gd name="connsiteX180" fmla="*/ 476250 w 4156245"/>
                    <a:gd name="connsiteY180" fmla="*/ 161925 h 2152976"/>
                    <a:gd name="connsiteX181" fmla="*/ 419100 w 4156245"/>
                    <a:gd name="connsiteY181" fmla="*/ 200025 h 2152976"/>
                    <a:gd name="connsiteX182" fmla="*/ 361950 w 4156245"/>
                    <a:gd name="connsiteY182" fmla="*/ 247650 h 2152976"/>
                    <a:gd name="connsiteX183" fmla="*/ 333375 w 4156245"/>
                    <a:gd name="connsiteY183" fmla="*/ 257175 h 2152976"/>
                    <a:gd name="connsiteX184" fmla="*/ 219075 w 4156245"/>
                    <a:gd name="connsiteY184" fmla="*/ 276225 h 2152976"/>
                    <a:gd name="connsiteX185" fmla="*/ 142875 w 4156245"/>
                    <a:gd name="connsiteY185" fmla="*/ 323850 h 2152976"/>
                    <a:gd name="connsiteX186" fmla="*/ 216024 w 4156245"/>
                    <a:gd name="connsiteY186" fmla="*/ 288032 h 2152976"/>
                    <a:gd name="connsiteX187" fmla="*/ 209550 w 4156245"/>
                    <a:gd name="connsiteY187" fmla="*/ 390525 h 2152976"/>
                    <a:gd name="connsiteX188" fmla="*/ 219075 w 4156245"/>
                    <a:gd name="connsiteY188" fmla="*/ 514350 h 2152976"/>
                    <a:gd name="connsiteX189" fmla="*/ 247650 w 4156245"/>
                    <a:gd name="connsiteY189" fmla="*/ 533400 h 2152976"/>
                    <a:gd name="connsiteX190" fmla="*/ 276225 w 4156245"/>
                    <a:gd name="connsiteY190" fmla="*/ 561975 h 2152976"/>
                    <a:gd name="connsiteX191" fmla="*/ 285750 w 4156245"/>
                    <a:gd name="connsiteY191" fmla="*/ 590550 h 2152976"/>
                    <a:gd name="connsiteX192" fmla="*/ 238125 w 4156245"/>
                    <a:gd name="connsiteY192" fmla="*/ 676275 h 2152976"/>
                    <a:gd name="connsiteX193" fmla="*/ 228600 w 4156245"/>
                    <a:gd name="connsiteY193" fmla="*/ 704850 h 2152976"/>
                    <a:gd name="connsiteX194" fmla="*/ 209550 w 4156245"/>
                    <a:gd name="connsiteY194" fmla="*/ 733425 h 2152976"/>
                    <a:gd name="connsiteX195" fmla="*/ 219075 w 4156245"/>
                    <a:gd name="connsiteY195" fmla="*/ 790575 h 2152976"/>
                    <a:gd name="connsiteX196" fmla="*/ 228600 w 4156245"/>
                    <a:gd name="connsiteY196" fmla="*/ 819150 h 2152976"/>
                    <a:gd name="connsiteX197" fmla="*/ 285750 w 4156245"/>
                    <a:gd name="connsiteY197" fmla="*/ 857250 h 2152976"/>
                    <a:gd name="connsiteX198" fmla="*/ 314325 w 4156245"/>
                    <a:gd name="connsiteY198" fmla="*/ 876300 h 2152976"/>
                    <a:gd name="connsiteX199" fmla="*/ 428625 w 4156245"/>
                    <a:gd name="connsiteY199" fmla="*/ 904875 h 2152976"/>
                    <a:gd name="connsiteX200" fmla="*/ 485775 w 4156245"/>
                    <a:gd name="connsiteY200" fmla="*/ 923925 h 2152976"/>
                    <a:gd name="connsiteX201" fmla="*/ 552450 w 4156245"/>
                    <a:gd name="connsiteY201" fmla="*/ 942975 h 2152976"/>
                    <a:gd name="connsiteX202" fmla="*/ 647700 w 4156245"/>
                    <a:gd name="connsiteY202" fmla="*/ 971550 h 2152976"/>
                    <a:gd name="connsiteX203" fmla="*/ 676275 w 4156245"/>
                    <a:gd name="connsiteY203" fmla="*/ 990600 h 2152976"/>
                    <a:gd name="connsiteX204" fmla="*/ 676275 w 4156245"/>
                    <a:gd name="connsiteY204" fmla="*/ 1066800 h 2152976"/>
                    <a:gd name="connsiteX205" fmla="*/ 590550 w 4156245"/>
                    <a:gd name="connsiteY205" fmla="*/ 1104900 h 2152976"/>
                    <a:gd name="connsiteX206" fmla="*/ 561975 w 4156245"/>
                    <a:gd name="connsiteY206" fmla="*/ 1114425 h 2152976"/>
                    <a:gd name="connsiteX207" fmla="*/ 533400 w 4156245"/>
                    <a:gd name="connsiteY207" fmla="*/ 1123950 h 2152976"/>
                    <a:gd name="connsiteX208" fmla="*/ 495300 w 4156245"/>
                    <a:gd name="connsiteY208" fmla="*/ 1133475 h 2152976"/>
                    <a:gd name="connsiteX209" fmla="*/ 447675 w 4156245"/>
                    <a:gd name="connsiteY209" fmla="*/ 1143000 h 2152976"/>
                    <a:gd name="connsiteX210" fmla="*/ 390525 w 4156245"/>
                    <a:gd name="connsiteY210" fmla="*/ 1152525 h 2152976"/>
                    <a:gd name="connsiteX211" fmla="*/ 323850 w 4156245"/>
                    <a:gd name="connsiteY211" fmla="*/ 1171575 h 2152976"/>
                    <a:gd name="connsiteX212" fmla="*/ 180975 w 4156245"/>
                    <a:gd name="connsiteY212" fmla="*/ 1190625 h 2152976"/>
                    <a:gd name="connsiteX213" fmla="*/ 85725 w 4156245"/>
                    <a:gd name="connsiteY213" fmla="*/ 1219200 h 2152976"/>
                    <a:gd name="connsiteX214" fmla="*/ 28575 w 4156245"/>
                    <a:gd name="connsiteY214" fmla="*/ 1257300 h 2152976"/>
                    <a:gd name="connsiteX215" fmla="*/ 9525 w 4156245"/>
                    <a:gd name="connsiteY215" fmla="*/ 1285875 h 2152976"/>
                    <a:gd name="connsiteX216" fmla="*/ 0 w 4156245"/>
                    <a:gd name="connsiteY216" fmla="*/ 1314450 h 2152976"/>
                    <a:gd name="connsiteX217" fmla="*/ 38100 w 4156245"/>
                    <a:gd name="connsiteY217" fmla="*/ 1362075 h 2152976"/>
                    <a:gd name="connsiteX218" fmla="*/ 66675 w 4156245"/>
                    <a:gd name="connsiteY218" fmla="*/ 1371600 h 2152976"/>
                    <a:gd name="connsiteX219" fmla="*/ 95250 w 4156245"/>
                    <a:gd name="connsiteY219" fmla="*/ 1400175 h 2152976"/>
                    <a:gd name="connsiteX0" fmla="*/ 95250 w 4156245"/>
                    <a:gd name="connsiteY0" fmla="*/ 1400175 h 2152976"/>
                    <a:gd name="connsiteX1" fmla="*/ 95250 w 4156245"/>
                    <a:gd name="connsiteY1" fmla="*/ 1400175 h 2152976"/>
                    <a:gd name="connsiteX2" fmla="*/ 171450 w 4156245"/>
                    <a:gd name="connsiteY2" fmla="*/ 1447800 h 2152976"/>
                    <a:gd name="connsiteX3" fmla="*/ 228600 w 4156245"/>
                    <a:gd name="connsiteY3" fmla="*/ 1466850 h 2152976"/>
                    <a:gd name="connsiteX4" fmla="*/ 257175 w 4156245"/>
                    <a:gd name="connsiteY4" fmla="*/ 1476375 h 2152976"/>
                    <a:gd name="connsiteX5" fmla="*/ 323850 w 4156245"/>
                    <a:gd name="connsiteY5" fmla="*/ 1495425 h 2152976"/>
                    <a:gd name="connsiteX6" fmla="*/ 381000 w 4156245"/>
                    <a:gd name="connsiteY6" fmla="*/ 1533525 h 2152976"/>
                    <a:gd name="connsiteX7" fmla="*/ 409575 w 4156245"/>
                    <a:gd name="connsiteY7" fmla="*/ 1543050 h 2152976"/>
                    <a:gd name="connsiteX8" fmla="*/ 438150 w 4156245"/>
                    <a:gd name="connsiteY8" fmla="*/ 1562100 h 2152976"/>
                    <a:gd name="connsiteX9" fmla="*/ 495300 w 4156245"/>
                    <a:gd name="connsiteY9" fmla="*/ 1581150 h 2152976"/>
                    <a:gd name="connsiteX10" fmla="*/ 523875 w 4156245"/>
                    <a:gd name="connsiteY10" fmla="*/ 1590675 h 2152976"/>
                    <a:gd name="connsiteX11" fmla="*/ 552450 w 4156245"/>
                    <a:gd name="connsiteY11" fmla="*/ 1609725 h 2152976"/>
                    <a:gd name="connsiteX12" fmla="*/ 609600 w 4156245"/>
                    <a:gd name="connsiteY12" fmla="*/ 1628775 h 2152976"/>
                    <a:gd name="connsiteX13" fmla="*/ 638175 w 4156245"/>
                    <a:gd name="connsiteY13" fmla="*/ 1638300 h 2152976"/>
                    <a:gd name="connsiteX14" fmla="*/ 666750 w 4156245"/>
                    <a:gd name="connsiteY14" fmla="*/ 1657350 h 2152976"/>
                    <a:gd name="connsiteX15" fmla="*/ 723900 w 4156245"/>
                    <a:gd name="connsiteY15" fmla="*/ 1676400 h 2152976"/>
                    <a:gd name="connsiteX16" fmla="*/ 809625 w 4156245"/>
                    <a:gd name="connsiteY16" fmla="*/ 1714500 h 2152976"/>
                    <a:gd name="connsiteX17" fmla="*/ 866775 w 4156245"/>
                    <a:gd name="connsiteY17" fmla="*/ 1733550 h 2152976"/>
                    <a:gd name="connsiteX18" fmla="*/ 895350 w 4156245"/>
                    <a:gd name="connsiteY18" fmla="*/ 1743075 h 2152976"/>
                    <a:gd name="connsiteX19" fmla="*/ 923925 w 4156245"/>
                    <a:gd name="connsiteY19" fmla="*/ 1762125 h 2152976"/>
                    <a:gd name="connsiteX20" fmla="*/ 981075 w 4156245"/>
                    <a:gd name="connsiteY20" fmla="*/ 1781175 h 2152976"/>
                    <a:gd name="connsiteX21" fmla="*/ 1009650 w 4156245"/>
                    <a:gd name="connsiteY21" fmla="*/ 1800225 h 2152976"/>
                    <a:gd name="connsiteX22" fmla="*/ 1066800 w 4156245"/>
                    <a:gd name="connsiteY22" fmla="*/ 1819275 h 2152976"/>
                    <a:gd name="connsiteX23" fmla="*/ 1095375 w 4156245"/>
                    <a:gd name="connsiteY23" fmla="*/ 1828800 h 2152976"/>
                    <a:gd name="connsiteX24" fmla="*/ 1123950 w 4156245"/>
                    <a:gd name="connsiteY24" fmla="*/ 1838325 h 2152976"/>
                    <a:gd name="connsiteX25" fmla="*/ 1190625 w 4156245"/>
                    <a:gd name="connsiteY25" fmla="*/ 1866900 h 2152976"/>
                    <a:gd name="connsiteX26" fmla="*/ 1238250 w 4156245"/>
                    <a:gd name="connsiteY26" fmla="*/ 1876425 h 2152976"/>
                    <a:gd name="connsiteX27" fmla="*/ 1266825 w 4156245"/>
                    <a:gd name="connsiteY27" fmla="*/ 1885950 h 2152976"/>
                    <a:gd name="connsiteX28" fmla="*/ 1457325 w 4156245"/>
                    <a:gd name="connsiteY28" fmla="*/ 1895475 h 2152976"/>
                    <a:gd name="connsiteX29" fmla="*/ 1552575 w 4156245"/>
                    <a:gd name="connsiteY29" fmla="*/ 1885950 h 2152976"/>
                    <a:gd name="connsiteX30" fmla="*/ 1581150 w 4156245"/>
                    <a:gd name="connsiteY30" fmla="*/ 1895475 h 2152976"/>
                    <a:gd name="connsiteX31" fmla="*/ 1628775 w 4156245"/>
                    <a:gd name="connsiteY31" fmla="*/ 1962150 h 2152976"/>
                    <a:gd name="connsiteX32" fmla="*/ 1724025 w 4156245"/>
                    <a:gd name="connsiteY32" fmla="*/ 1914525 h 2152976"/>
                    <a:gd name="connsiteX33" fmla="*/ 1724025 w 4156245"/>
                    <a:gd name="connsiteY33" fmla="*/ 1914525 h 2152976"/>
                    <a:gd name="connsiteX34" fmla="*/ 1781175 w 4156245"/>
                    <a:gd name="connsiteY34" fmla="*/ 1895475 h 2152976"/>
                    <a:gd name="connsiteX35" fmla="*/ 1809750 w 4156245"/>
                    <a:gd name="connsiteY35" fmla="*/ 1876425 h 2152976"/>
                    <a:gd name="connsiteX36" fmla="*/ 1914525 w 4156245"/>
                    <a:gd name="connsiteY36" fmla="*/ 1857375 h 2152976"/>
                    <a:gd name="connsiteX37" fmla="*/ 1952625 w 4156245"/>
                    <a:gd name="connsiteY37" fmla="*/ 1847850 h 2152976"/>
                    <a:gd name="connsiteX38" fmla="*/ 2409825 w 4156245"/>
                    <a:gd name="connsiteY38" fmla="*/ 1857375 h 2152976"/>
                    <a:gd name="connsiteX39" fmla="*/ 2495550 w 4156245"/>
                    <a:gd name="connsiteY39" fmla="*/ 1895475 h 2152976"/>
                    <a:gd name="connsiteX40" fmla="*/ 2571750 w 4156245"/>
                    <a:gd name="connsiteY40" fmla="*/ 1905000 h 2152976"/>
                    <a:gd name="connsiteX41" fmla="*/ 2657475 w 4156245"/>
                    <a:gd name="connsiteY41" fmla="*/ 1943100 h 2152976"/>
                    <a:gd name="connsiteX42" fmla="*/ 2790825 w 4156245"/>
                    <a:gd name="connsiteY42" fmla="*/ 1905000 h 2152976"/>
                    <a:gd name="connsiteX43" fmla="*/ 2905125 w 4156245"/>
                    <a:gd name="connsiteY43" fmla="*/ 1981200 h 2152976"/>
                    <a:gd name="connsiteX44" fmla="*/ 2981325 w 4156245"/>
                    <a:gd name="connsiteY44" fmla="*/ 2057400 h 2152976"/>
                    <a:gd name="connsiteX45" fmla="*/ 3105150 w 4156245"/>
                    <a:gd name="connsiteY45" fmla="*/ 2038350 h 2152976"/>
                    <a:gd name="connsiteX46" fmla="*/ 3200400 w 4156245"/>
                    <a:gd name="connsiteY46" fmla="*/ 2028825 h 2152976"/>
                    <a:gd name="connsiteX47" fmla="*/ 3228975 w 4156245"/>
                    <a:gd name="connsiteY47" fmla="*/ 2019300 h 2152976"/>
                    <a:gd name="connsiteX48" fmla="*/ 3267075 w 4156245"/>
                    <a:gd name="connsiteY48" fmla="*/ 2009775 h 2152976"/>
                    <a:gd name="connsiteX49" fmla="*/ 3457575 w 4156245"/>
                    <a:gd name="connsiteY49" fmla="*/ 2028825 h 2152976"/>
                    <a:gd name="connsiteX50" fmla="*/ 3514725 w 4156245"/>
                    <a:gd name="connsiteY50" fmla="*/ 2057400 h 2152976"/>
                    <a:gd name="connsiteX51" fmla="*/ 3562350 w 4156245"/>
                    <a:gd name="connsiteY51" fmla="*/ 2066925 h 2152976"/>
                    <a:gd name="connsiteX52" fmla="*/ 3590925 w 4156245"/>
                    <a:gd name="connsiteY52" fmla="*/ 2038350 h 2152976"/>
                    <a:gd name="connsiteX53" fmla="*/ 3695700 w 4156245"/>
                    <a:gd name="connsiteY53" fmla="*/ 2066925 h 2152976"/>
                    <a:gd name="connsiteX54" fmla="*/ 3752850 w 4156245"/>
                    <a:gd name="connsiteY54" fmla="*/ 2085975 h 2152976"/>
                    <a:gd name="connsiteX55" fmla="*/ 3781425 w 4156245"/>
                    <a:gd name="connsiteY55" fmla="*/ 2095500 h 2152976"/>
                    <a:gd name="connsiteX56" fmla="*/ 3848100 w 4156245"/>
                    <a:gd name="connsiteY56" fmla="*/ 2105025 h 2152976"/>
                    <a:gd name="connsiteX57" fmla="*/ 3905250 w 4156245"/>
                    <a:gd name="connsiteY57" fmla="*/ 2124075 h 2152976"/>
                    <a:gd name="connsiteX58" fmla="*/ 3943350 w 4156245"/>
                    <a:gd name="connsiteY58" fmla="*/ 2133600 h 2152976"/>
                    <a:gd name="connsiteX59" fmla="*/ 4000500 w 4156245"/>
                    <a:gd name="connsiteY59" fmla="*/ 2152650 h 2152976"/>
                    <a:gd name="connsiteX60" fmla="*/ 4114800 w 4156245"/>
                    <a:gd name="connsiteY60" fmla="*/ 2143125 h 2152976"/>
                    <a:gd name="connsiteX61" fmla="*/ 4133850 w 4156245"/>
                    <a:gd name="connsiteY61" fmla="*/ 2057400 h 2152976"/>
                    <a:gd name="connsiteX62" fmla="*/ 4105275 w 4156245"/>
                    <a:gd name="connsiteY62" fmla="*/ 2038350 h 2152976"/>
                    <a:gd name="connsiteX63" fmla="*/ 4038600 w 4156245"/>
                    <a:gd name="connsiteY63" fmla="*/ 2019300 h 2152976"/>
                    <a:gd name="connsiteX64" fmla="*/ 4010025 w 4156245"/>
                    <a:gd name="connsiteY64" fmla="*/ 2009775 h 2152976"/>
                    <a:gd name="connsiteX65" fmla="*/ 3981450 w 4156245"/>
                    <a:gd name="connsiteY65" fmla="*/ 1981200 h 2152976"/>
                    <a:gd name="connsiteX66" fmla="*/ 3914775 w 4156245"/>
                    <a:gd name="connsiteY66" fmla="*/ 1962150 h 2152976"/>
                    <a:gd name="connsiteX67" fmla="*/ 3857625 w 4156245"/>
                    <a:gd name="connsiteY67" fmla="*/ 1943100 h 2152976"/>
                    <a:gd name="connsiteX68" fmla="*/ 3829050 w 4156245"/>
                    <a:gd name="connsiteY68" fmla="*/ 1914525 h 2152976"/>
                    <a:gd name="connsiteX69" fmla="*/ 3810000 w 4156245"/>
                    <a:gd name="connsiteY69" fmla="*/ 1885950 h 2152976"/>
                    <a:gd name="connsiteX70" fmla="*/ 3752850 w 4156245"/>
                    <a:gd name="connsiteY70" fmla="*/ 1866900 h 2152976"/>
                    <a:gd name="connsiteX71" fmla="*/ 3733800 w 4156245"/>
                    <a:gd name="connsiteY71" fmla="*/ 1809750 h 2152976"/>
                    <a:gd name="connsiteX72" fmla="*/ 3752850 w 4156245"/>
                    <a:gd name="connsiteY72" fmla="*/ 1781175 h 2152976"/>
                    <a:gd name="connsiteX73" fmla="*/ 3781425 w 4156245"/>
                    <a:gd name="connsiteY73" fmla="*/ 1771650 h 2152976"/>
                    <a:gd name="connsiteX74" fmla="*/ 3810000 w 4156245"/>
                    <a:gd name="connsiteY74" fmla="*/ 1752600 h 2152976"/>
                    <a:gd name="connsiteX75" fmla="*/ 3867150 w 4156245"/>
                    <a:gd name="connsiteY75" fmla="*/ 1724025 h 2152976"/>
                    <a:gd name="connsiteX76" fmla="*/ 3886200 w 4156245"/>
                    <a:gd name="connsiteY76" fmla="*/ 1695450 h 2152976"/>
                    <a:gd name="connsiteX77" fmla="*/ 3914775 w 4156245"/>
                    <a:gd name="connsiteY77" fmla="*/ 1685925 h 2152976"/>
                    <a:gd name="connsiteX78" fmla="*/ 3952875 w 4156245"/>
                    <a:gd name="connsiteY78" fmla="*/ 1628775 h 2152976"/>
                    <a:gd name="connsiteX79" fmla="*/ 3943350 w 4156245"/>
                    <a:gd name="connsiteY79" fmla="*/ 1590675 h 2152976"/>
                    <a:gd name="connsiteX80" fmla="*/ 3914775 w 4156245"/>
                    <a:gd name="connsiteY80" fmla="*/ 1581150 h 2152976"/>
                    <a:gd name="connsiteX81" fmla="*/ 3886200 w 4156245"/>
                    <a:gd name="connsiteY81" fmla="*/ 1562100 h 2152976"/>
                    <a:gd name="connsiteX82" fmla="*/ 3829050 w 4156245"/>
                    <a:gd name="connsiteY82" fmla="*/ 1543050 h 2152976"/>
                    <a:gd name="connsiteX83" fmla="*/ 3733800 w 4156245"/>
                    <a:gd name="connsiteY83" fmla="*/ 1524000 h 2152976"/>
                    <a:gd name="connsiteX84" fmla="*/ 3486150 w 4156245"/>
                    <a:gd name="connsiteY84" fmla="*/ 1514475 h 2152976"/>
                    <a:gd name="connsiteX85" fmla="*/ 3371850 w 4156245"/>
                    <a:gd name="connsiteY85" fmla="*/ 1533525 h 2152976"/>
                    <a:gd name="connsiteX86" fmla="*/ 3343275 w 4156245"/>
                    <a:gd name="connsiteY86" fmla="*/ 1552575 h 2152976"/>
                    <a:gd name="connsiteX87" fmla="*/ 3324225 w 4156245"/>
                    <a:gd name="connsiteY87" fmla="*/ 1581150 h 2152976"/>
                    <a:gd name="connsiteX88" fmla="*/ 3171825 w 4156245"/>
                    <a:gd name="connsiteY88" fmla="*/ 1590675 h 2152976"/>
                    <a:gd name="connsiteX89" fmla="*/ 3143250 w 4156245"/>
                    <a:gd name="connsiteY89" fmla="*/ 1571625 h 2152976"/>
                    <a:gd name="connsiteX90" fmla="*/ 3133725 w 4156245"/>
                    <a:gd name="connsiteY90" fmla="*/ 1543050 h 2152976"/>
                    <a:gd name="connsiteX91" fmla="*/ 3114675 w 4156245"/>
                    <a:gd name="connsiteY91" fmla="*/ 1514475 h 2152976"/>
                    <a:gd name="connsiteX92" fmla="*/ 3133725 w 4156245"/>
                    <a:gd name="connsiteY92" fmla="*/ 1485900 h 2152976"/>
                    <a:gd name="connsiteX93" fmla="*/ 3162300 w 4156245"/>
                    <a:gd name="connsiteY93" fmla="*/ 1476375 h 2152976"/>
                    <a:gd name="connsiteX94" fmla="*/ 3190875 w 4156245"/>
                    <a:gd name="connsiteY94" fmla="*/ 1457325 h 2152976"/>
                    <a:gd name="connsiteX95" fmla="*/ 3209925 w 4156245"/>
                    <a:gd name="connsiteY95" fmla="*/ 1428750 h 2152976"/>
                    <a:gd name="connsiteX96" fmla="*/ 3219450 w 4156245"/>
                    <a:gd name="connsiteY96" fmla="*/ 1381125 h 2152976"/>
                    <a:gd name="connsiteX97" fmla="*/ 3228975 w 4156245"/>
                    <a:gd name="connsiteY97" fmla="*/ 1352550 h 2152976"/>
                    <a:gd name="connsiteX98" fmla="*/ 3219450 w 4156245"/>
                    <a:gd name="connsiteY98" fmla="*/ 1285875 h 2152976"/>
                    <a:gd name="connsiteX99" fmla="*/ 3200400 w 4156245"/>
                    <a:gd name="connsiteY99" fmla="*/ 1219200 h 2152976"/>
                    <a:gd name="connsiteX100" fmla="*/ 3286125 w 4156245"/>
                    <a:gd name="connsiteY100" fmla="*/ 1190625 h 2152976"/>
                    <a:gd name="connsiteX101" fmla="*/ 3314700 w 4156245"/>
                    <a:gd name="connsiteY101" fmla="*/ 1181100 h 2152976"/>
                    <a:gd name="connsiteX102" fmla="*/ 3371850 w 4156245"/>
                    <a:gd name="connsiteY102" fmla="*/ 1152525 h 2152976"/>
                    <a:gd name="connsiteX103" fmla="*/ 3400425 w 4156245"/>
                    <a:gd name="connsiteY103" fmla="*/ 1095375 h 2152976"/>
                    <a:gd name="connsiteX104" fmla="*/ 3390900 w 4156245"/>
                    <a:gd name="connsiteY104" fmla="*/ 1066800 h 2152976"/>
                    <a:gd name="connsiteX105" fmla="*/ 3362325 w 4156245"/>
                    <a:gd name="connsiteY105" fmla="*/ 1038225 h 2152976"/>
                    <a:gd name="connsiteX106" fmla="*/ 3333750 w 4156245"/>
                    <a:gd name="connsiteY106" fmla="*/ 1019175 h 2152976"/>
                    <a:gd name="connsiteX107" fmla="*/ 3257550 w 4156245"/>
                    <a:gd name="connsiteY107" fmla="*/ 1009650 h 2152976"/>
                    <a:gd name="connsiteX108" fmla="*/ 3209925 w 4156245"/>
                    <a:gd name="connsiteY108" fmla="*/ 1000125 h 2152976"/>
                    <a:gd name="connsiteX109" fmla="*/ 3124200 w 4156245"/>
                    <a:gd name="connsiteY109" fmla="*/ 990600 h 2152976"/>
                    <a:gd name="connsiteX110" fmla="*/ 3038475 w 4156245"/>
                    <a:gd name="connsiteY110" fmla="*/ 971550 h 2152976"/>
                    <a:gd name="connsiteX111" fmla="*/ 2981325 w 4156245"/>
                    <a:gd name="connsiteY111" fmla="*/ 952500 h 2152976"/>
                    <a:gd name="connsiteX112" fmla="*/ 3000375 w 4156245"/>
                    <a:gd name="connsiteY112" fmla="*/ 923925 h 2152976"/>
                    <a:gd name="connsiteX113" fmla="*/ 3057525 w 4156245"/>
                    <a:gd name="connsiteY113" fmla="*/ 904875 h 2152976"/>
                    <a:gd name="connsiteX114" fmla="*/ 3086100 w 4156245"/>
                    <a:gd name="connsiteY114" fmla="*/ 885825 h 2152976"/>
                    <a:gd name="connsiteX115" fmla="*/ 3124200 w 4156245"/>
                    <a:gd name="connsiteY115" fmla="*/ 828675 h 2152976"/>
                    <a:gd name="connsiteX116" fmla="*/ 3181350 w 4156245"/>
                    <a:gd name="connsiteY116" fmla="*/ 790575 h 2152976"/>
                    <a:gd name="connsiteX117" fmla="*/ 3219450 w 4156245"/>
                    <a:gd name="connsiteY117" fmla="*/ 742950 h 2152976"/>
                    <a:gd name="connsiteX118" fmla="*/ 3228975 w 4156245"/>
                    <a:gd name="connsiteY118" fmla="*/ 714375 h 2152976"/>
                    <a:gd name="connsiteX119" fmla="*/ 3276600 w 4156245"/>
                    <a:gd name="connsiteY119" fmla="*/ 666750 h 2152976"/>
                    <a:gd name="connsiteX120" fmla="*/ 3286125 w 4156245"/>
                    <a:gd name="connsiteY120" fmla="*/ 638175 h 2152976"/>
                    <a:gd name="connsiteX121" fmla="*/ 3343275 w 4156245"/>
                    <a:gd name="connsiteY121" fmla="*/ 600075 h 2152976"/>
                    <a:gd name="connsiteX122" fmla="*/ 3381375 w 4156245"/>
                    <a:gd name="connsiteY122" fmla="*/ 542925 h 2152976"/>
                    <a:gd name="connsiteX123" fmla="*/ 3390900 w 4156245"/>
                    <a:gd name="connsiteY123" fmla="*/ 514350 h 2152976"/>
                    <a:gd name="connsiteX124" fmla="*/ 3476625 w 4156245"/>
                    <a:gd name="connsiteY124" fmla="*/ 476250 h 2152976"/>
                    <a:gd name="connsiteX125" fmla="*/ 3505200 w 4156245"/>
                    <a:gd name="connsiteY125" fmla="*/ 457200 h 2152976"/>
                    <a:gd name="connsiteX126" fmla="*/ 3533775 w 4156245"/>
                    <a:gd name="connsiteY126" fmla="*/ 447675 h 2152976"/>
                    <a:gd name="connsiteX127" fmla="*/ 3590925 w 4156245"/>
                    <a:gd name="connsiteY127" fmla="*/ 409575 h 2152976"/>
                    <a:gd name="connsiteX128" fmla="*/ 3619500 w 4156245"/>
                    <a:gd name="connsiteY128" fmla="*/ 390525 h 2152976"/>
                    <a:gd name="connsiteX129" fmla="*/ 3676650 w 4156245"/>
                    <a:gd name="connsiteY129" fmla="*/ 371475 h 2152976"/>
                    <a:gd name="connsiteX130" fmla="*/ 3733800 w 4156245"/>
                    <a:gd name="connsiteY130" fmla="*/ 342900 h 2152976"/>
                    <a:gd name="connsiteX131" fmla="*/ 3790950 w 4156245"/>
                    <a:gd name="connsiteY131" fmla="*/ 314325 h 2152976"/>
                    <a:gd name="connsiteX132" fmla="*/ 3838575 w 4156245"/>
                    <a:gd name="connsiteY132" fmla="*/ 228600 h 2152976"/>
                    <a:gd name="connsiteX133" fmla="*/ 3800475 w 4156245"/>
                    <a:gd name="connsiteY133" fmla="*/ 161925 h 2152976"/>
                    <a:gd name="connsiteX134" fmla="*/ 3790950 w 4156245"/>
                    <a:gd name="connsiteY134" fmla="*/ 133350 h 2152976"/>
                    <a:gd name="connsiteX135" fmla="*/ 3762375 w 4156245"/>
                    <a:gd name="connsiteY135" fmla="*/ 123825 h 2152976"/>
                    <a:gd name="connsiteX136" fmla="*/ 3714750 w 4156245"/>
                    <a:gd name="connsiteY136" fmla="*/ 114300 h 2152976"/>
                    <a:gd name="connsiteX137" fmla="*/ 3571875 w 4156245"/>
                    <a:gd name="connsiteY137" fmla="*/ 133350 h 2152976"/>
                    <a:gd name="connsiteX138" fmla="*/ 3514725 w 4156245"/>
                    <a:gd name="connsiteY138" fmla="*/ 171450 h 2152976"/>
                    <a:gd name="connsiteX139" fmla="*/ 3486150 w 4156245"/>
                    <a:gd name="connsiteY139" fmla="*/ 190500 h 2152976"/>
                    <a:gd name="connsiteX140" fmla="*/ 3429000 w 4156245"/>
                    <a:gd name="connsiteY140" fmla="*/ 209550 h 2152976"/>
                    <a:gd name="connsiteX141" fmla="*/ 3362325 w 4156245"/>
                    <a:gd name="connsiteY141" fmla="*/ 200025 h 2152976"/>
                    <a:gd name="connsiteX142" fmla="*/ 3419475 w 4156245"/>
                    <a:gd name="connsiteY142" fmla="*/ 180975 h 2152976"/>
                    <a:gd name="connsiteX143" fmla="*/ 3476625 w 4156245"/>
                    <a:gd name="connsiteY143" fmla="*/ 142875 h 2152976"/>
                    <a:gd name="connsiteX144" fmla="*/ 3409950 w 4156245"/>
                    <a:gd name="connsiteY144" fmla="*/ 28575 h 2152976"/>
                    <a:gd name="connsiteX145" fmla="*/ 3352800 w 4156245"/>
                    <a:gd name="connsiteY145" fmla="*/ 9525 h 2152976"/>
                    <a:gd name="connsiteX146" fmla="*/ 3324225 w 4156245"/>
                    <a:gd name="connsiteY146" fmla="*/ 0 h 2152976"/>
                    <a:gd name="connsiteX147" fmla="*/ 3219450 w 4156245"/>
                    <a:gd name="connsiteY147" fmla="*/ 9525 h 2152976"/>
                    <a:gd name="connsiteX148" fmla="*/ 3162300 w 4156245"/>
                    <a:gd name="connsiteY148" fmla="*/ 28575 h 2152976"/>
                    <a:gd name="connsiteX149" fmla="*/ 3105150 w 4156245"/>
                    <a:gd name="connsiteY149" fmla="*/ 57150 h 2152976"/>
                    <a:gd name="connsiteX150" fmla="*/ 3067050 w 4156245"/>
                    <a:gd name="connsiteY150" fmla="*/ 114300 h 2152976"/>
                    <a:gd name="connsiteX151" fmla="*/ 3038475 w 4156245"/>
                    <a:gd name="connsiteY151" fmla="*/ 123825 h 2152976"/>
                    <a:gd name="connsiteX152" fmla="*/ 3009900 w 4156245"/>
                    <a:gd name="connsiteY152" fmla="*/ 142875 h 2152976"/>
                    <a:gd name="connsiteX153" fmla="*/ 2800350 w 4156245"/>
                    <a:gd name="connsiteY153" fmla="*/ 152400 h 2152976"/>
                    <a:gd name="connsiteX154" fmla="*/ 2771775 w 4156245"/>
                    <a:gd name="connsiteY154" fmla="*/ 180975 h 2152976"/>
                    <a:gd name="connsiteX155" fmla="*/ 2743200 w 4156245"/>
                    <a:gd name="connsiteY155" fmla="*/ 238125 h 2152976"/>
                    <a:gd name="connsiteX156" fmla="*/ 2714625 w 4156245"/>
                    <a:gd name="connsiteY156" fmla="*/ 247650 h 2152976"/>
                    <a:gd name="connsiteX157" fmla="*/ 2695575 w 4156245"/>
                    <a:gd name="connsiteY157" fmla="*/ 276225 h 2152976"/>
                    <a:gd name="connsiteX158" fmla="*/ 2638425 w 4156245"/>
                    <a:gd name="connsiteY158" fmla="*/ 295275 h 2152976"/>
                    <a:gd name="connsiteX159" fmla="*/ 2533650 w 4156245"/>
                    <a:gd name="connsiteY159" fmla="*/ 285750 h 2152976"/>
                    <a:gd name="connsiteX160" fmla="*/ 2495550 w 4156245"/>
                    <a:gd name="connsiteY160" fmla="*/ 257175 h 2152976"/>
                    <a:gd name="connsiteX161" fmla="*/ 2438400 w 4156245"/>
                    <a:gd name="connsiteY161" fmla="*/ 238125 h 2152976"/>
                    <a:gd name="connsiteX162" fmla="*/ 2305050 w 4156245"/>
                    <a:gd name="connsiteY162" fmla="*/ 209550 h 2152976"/>
                    <a:gd name="connsiteX163" fmla="*/ 2257425 w 4156245"/>
                    <a:gd name="connsiteY163" fmla="*/ 142875 h 2152976"/>
                    <a:gd name="connsiteX164" fmla="*/ 2228850 w 4156245"/>
                    <a:gd name="connsiteY164" fmla="*/ 133350 h 2152976"/>
                    <a:gd name="connsiteX165" fmla="*/ 1781175 w 4156245"/>
                    <a:gd name="connsiteY165" fmla="*/ 142875 h 2152976"/>
                    <a:gd name="connsiteX166" fmla="*/ 1685925 w 4156245"/>
                    <a:gd name="connsiteY166" fmla="*/ 152400 h 2152976"/>
                    <a:gd name="connsiteX167" fmla="*/ 1552575 w 4156245"/>
                    <a:gd name="connsiteY167" fmla="*/ 171450 h 2152976"/>
                    <a:gd name="connsiteX168" fmla="*/ 1495425 w 4156245"/>
                    <a:gd name="connsiteY168" fmla="*/ 190500 h 2152976"/>
                    <a:gd name="connsiteX169" fmla="*/ 1466850 w 4156245"/>
                    <a:gd name="connsiteY169" fmla="*/ 200025 h 2152976"/>
                    <a:gd name="connsiteX170" fmla="*/ 1409700 w 4156245"/>
                    <a:gd name="connsiteY170" fmla="*/ 228600 h 2152976"/>
                    <a:gd name="connsiteX171" fmla="*/ 1362075 w 4156245"/>
                    <a:gd name="connsiteY171" fmla="*/ 266700 h 2152976"/>
                    <a:gd name="connsiteX172" fmla="*/ 1352550 w 4156245"/>
                    <a:gd name="connsiteY172" fmla="*/ 238125 h 2152976"/>
                    <a:gd name="connsiteX173" fmla="*/ 1266825 w 4156245"/>
                    <a:gd name="connsiteY173" fmla="*/ 200025 h 2152976"/>
                    <a:gd name="connsiteX174" fmla="*/ 1238250 w 4156245"/>
                    <a:gd name="connsiteY174" fmla="*/ 190500 h 2152976"/>
                    <a:gd name="connsiteX175" fmla="*/ 876300 w 4156245"/>
                    <a:gd name="connsiteY175" fmla="*/ 180975 h 2152976"/>
                    <a:gd name="connsiteX176" fmla="*/ 733425 w 4156245"/>
                    <a:gd name="connsiteY176" fmla="*/ 161925 h 2152976"/>
                    <a:gd name="connsiteX177" fmla="*/ 704850 w 4156245"/>
                    <a:gd name="connsiteY177" fmla="*/ 152400 h 2152976"/>
                    <a:gd name="connsiteX178" fmla="*/ 666750 w 4156245"/>
                    <a:gd name="connsiteY178" fmla="*/ 142875 h 2152976"/>
                    <a:gd name="connsiteX179" fmla="*/ 504825 w 4156245"/>
                    <a:gd name="connsiteY179" fmla="*/ 152400 h 2152976"/>
                    <a:gd name="connsiteX180" fmla="*/ 476250 w 4156245"/>
                    <a:gd name="connsiteY180" fmla="*/ 161925 h 2152976"/>
                    <a:gd name="connsiteX181" fmla="*/ 419100 w 4156245"/>
                    <a:gd name="connsiteY181" fmla="*/ 200025 h 2152976"/>
                    <a:gd name="connsiteX182" fmla="*/ 361950 w 4156245"/>
                    <a:gd name="connsiteY182" fmla="*/ 247650 h 2152976"/>
                    <a:gd name="connsiteX183" fmla="*/ 333375 w 4156245"/>
                    <a:gd name="connsiteY183" fmla="*/ 257175 h 2152976"/>
                    <a:gd name="connsiteX184" fmla="*/ 219075 w 4156245"/>
                    <a:gd name="connsiteY184" fmla="*/ 276225 h 2152976"/>
                    <a:gd name="connsiteX185" fmla="*/ 288032 w 4156245"/>
                    <a:gd name="connsiteY185" fmla="*/ 360040 h 2152976"/>
                    <a:gd name="connsiteX186" fmla="*/ 216024 w 4156245"/>
                    <a:gd name="connsiteY186" fmla="*/ 288032 h 2152976"/>
                    <a:gd name="connsiteX187" fmla="*/ 209550 w 4156245"/>
                    <a:gd name="connsiteY187" fmla="*/ 390525 h 2152976"/>
                    <a:gd name="connsiteX188" fmla="*/ 219075 w 4156245"/>
                    <a:gd name="connsiteY188" fmla="*/ 514350 h 2152976"/>
                    <a:gd name="connsiteX189" fmla="*/ 247650 w 4156245"/>
                    <a:gd name="connsiteY189" fmla="*/ 533400 h 2152976"/>
                    <a:gd name="connsiteX190" fmla="*/ 276225 w 4156245"/>
                    <a:gd name="connsiteY190" fmla="*/ 561975 h 2152976"/>
                    <a:gd name="connsiteX191" fmla="*/ 285750 w 4156245"/>
                    <a:gd name="connsiteY191" fmla="*/ 590550 h 2152976"/>
                    <a:gd name="connsiteX192" fmla="*/ 238125 w 4156245"/>
                    <a:gd name="connsiteY192" fmla="*/ 676275 h 2152976"/>
                    <a:gd name="connsiteX193" fmla="*/ 228600 w 4156245"/>
                    <a:gd name="connsiteY193" fmla="*/ 704850 h 2152976"/>
                    <a:gd name="connsiteX194" fmla="*/ 209550 w 4156245"/>
                    <a:gd name="connsiteY194" fmla="*/ 733425 h 2152976"/>
                    <a:gd name="connsiteX195" fmla="*/ 219075 w 4156245"/>
                    <a:gd name="connsiteY195" fmla="*/ 790575 h 2152976"/>
                    <a:gd name="connsiteX196" fmla="*/ 228600 w 4156245"/>
                    <a:gd name="connsiteY196" fmla="*/ 819150 h 2152976"/>
                    <a:gd name="connsiteX197" fmla="*/ 285750 w 4156245"/>
                    <a:gd name="connsiteY197" fmla="*/ 857250 h 2152976"/>
                    <a:gd name="connsiteX198" fmla="*/ 314325 w 4156245"/>
                    <a:gd name="connsiteY198" fmla="*/ 876300 h 2152976"/>
                    <a:gd name="connsiteX199" fmla="*/ 428625 w 4156245"/>
                    <a:gd name="connsiteY199" fmla="*/ 904875 h 2152976"/>
                    <a:gd name="connsiteX200" fmla="*/ 485775 w 4156245"/>
                    <a:gd name="connsiteY200" fmla="*/ 923925 h 2152976"/>
                    <a:gd name="connsiteX201" fmla="*/ 552450 w 4156245"/>
                    <a:gd name="connsiteY201" fmla="*/ 942975 h 2152976"/>
                    <a:gd name="connsiteX202" fmla="*/ 647700 w 4156245"/>
                    <a:gd name="connsiteY202" fmla="*/ 971550 h 2152976"/>
                    <a:gd name="connsiteX203" fmla="*/ 676275 w 4156245"/>
                    <a:gd name="connsiteY203" fmla="*/ 990600 h 2152976"/>
                    <a:gd name="connsiteX204" fmla="*/ 676275 w 4156245"/>
                    <a:gd name="connsiteY204" fmla="*/ 1066800 h 2152976"/>
                    <a:gd name="connsiteX205" fmla="*/ 590550 w 4156245"/>
                    <a:gd name="connsiteY205" fmla="*/ 1104900 h 2152976"/>
                    <a:gd name="connsiteX206" fmla="*/ 561975 w 4156245"/>
                    <a:gd name="connsiteY206" fmla="*/ 1114425 h 2152976"/>
                    <a:gd name="connsiteX207" fmla="*/ 533400 w 4156245"/>
                    <a:gd name="connsiteY207" fmla="*/ 1123950 h 2152976"/>
                    <a:gd name="connsiteX208" fmla="*/ 495300 w 4156245"/>
                    <a:gd name="connsiteY208" fmla="*/ 1133475 h 2152976"/>
                    <a:gd name="connsiteX209" fmla="*/ 447675 w 4156245"/>
                    <a:gd name="connsiteY209" fmla="*/ 1143000 h 2152976"/>
                    <a:gd name="connsiteX210" fmla="*/ 390525 w 4156245"/>
                    <a:gd name="connsiteY210" fmla="*/ 1152525 h 2152976"/>
                    <a:gd name="connsiteX211" fmla="*/ 323850 w 4156245"/>
                    <a:gd name="connsiteY211" fmla="*/ 1171575 h 2152976"/>
                    <a:gd name="connsiteX212" fmla="*/ 180975 w 4156245"/>
                    <a:gd name="connsiteY212" fmla="*/ 1190625 h 2152976"/>
                    <a:gd name="connsiteX213" fmla="*/ 85725 w 4156245"/>
                    <a:gd name="connsiteY213" fmla="*/ 1219200 h 2152976"/>
                    <a:gd name="connsiteX214" fmla="*/ 28575 w 4156245"/>
                    <a:gd name="connsiteY214" fmla="*/ 1257300 h 2152976"/>
                    <a:gd name="connsiteX215" fmla="*/ 9525 w 4156245"/>
                    <a:gd name="connsiteY215" fmla="*/ 1285875 h 2152976"/>
                    <a:gd name="connsiteX216" fmla="*/ 0 w 4156245"/>
                    <a:gd name="connsiteY216" fmla="*/ 1314450 h 2152976"/>
                    <a:gd name="connsiteX217" fmla="*/ 38100 w 4156245"/>
                    <a:gd name="connsiteY217" fmla="*/ 1362075 h 2152976"/>
                    <a:gd name="connsiteX218" fmla="*/ 66675 w 4156245"/>
                    <a:gd name="connsiteY218" fmla="*/ 1371600 h 2152976"/>
                    <a:gd name="connsiteX219" fmla="*/ 95250 w 4156245"/>
                    <a:gd name="connsiteY219" fmla="*/ 1400175 h 2152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</a:cxnLst>
                  <a:rect l="l" t="t" r="r" b="b"/>
                  <a:pathLst>
                    <a:path w="4156245" h="2152976">
                      <a:moveTo>
                        <a:pt x="95250" y="1400175"/>
                      </a:moveTo>
                      <a:lnTo>
                        <a:pt x="95250" y="1400175"/>
                      </a:lnTo>
                      <a:cubicBezTo>
                        <a:pt x="120650" y="1416050"/>
                        <a:pt x="144659" y="1434405"/>
                        <a:pt x="171450" y="1447800"/>
                      </a:cubicBezTo>
                      <a:cubicBezTo>
                        <a:pt x="189411" y="1456780"/>
                        <a:pt x="209550" y="1460500"/>
                        <a:pt x="228600" y="1466850"/>
                      </a:cubicBezTo>
                      <a:cubicBezTo>
                        <a:pt x="238125" y="1470025"/>
                        <a:pt x="247435" y="1473940"/>
                        <a:pt x="257175" y="1476375"/>
                      </a:cubicBezTo>
                      <a:cubicBezTo>
                        <a:pt x="266143" y="1478617"/>
                        <a:pt x="312670" y="1489214"/>
                        <a:pt x="323850" y="1495425"/>
                      </a:cubicBezTo>
                      <a:cubicBezTo>
                        <a:pt x="343864" y="1506544"/>
                        <a:pt x="359280" y="1526285"/>
                        <a:pt x="381000" y="1533525"/>
                      </a:cubicBezTo>
                      <a:cubicBezTo>
                        <a:pt x="390525" y="1536700"/>
                        <a:pt x="400595" y="1538560"/>
                        <a:pt x="409575" y="1543050"/>
                      </a:cubicBezTo>
                      <a:cubicBezTo>
                        <a:pt x="419814" y="1548170"/>
                        <a:pt x="427689" y="1557451"/>
                        <a:pt x="438150" y="1562100"/>
                      </a:cubicBezTo>
                      <a:cubicBezTo>
                        <a:pt x="456500" y="1570255"/>
                        <a:pt x="476250" y="1574800"/>
                        <a:pt x="495300" y="1581150"/>
                      </a:cubicBezTo>
                      <a:cubicBezTo>
                        <a:pt x="504825" y="1584325"/>
                        <a:pt x="515521" y="1585106"/>
                        <a:pt x="523875" y="1590675"/>
                      </a:cubicBezTo>
                      <a:cubicBezTo>
                        <a:pt x="533400" y="1597025"/>
                        <a:pt x="541989" y="1605076"/>
                        <a:pt x="552450" y="1609725"/>
                      </a:cubicBezTo>
                      <a:cubicBezTo>
                        <a:pt x="570800" y="1617880"/>
                        <a:pt x="590550" y="1622425"/>
                        <a:pt x="609600" y="1628775"/>
                      </a:cubicBezTo>
                      <a:cubicBezTo>
                        <a:pt x="619125" y="1631950"/>
                        <a:pt x="629821" y="1632731"/>
                        <a:pt x="638175" y="1638300"/>
                      </a:cubicBezTo>
                      <a:cubicBezTo>
                        <a:pt x="647700" y="1644650"/>
                        <a:pt x="656289" y="1652701"/>
                        <a:pt x="666750" y="1657350"/>
                      </a:cubicBezTo>
                      <a:cubicBezTo>
                        <a:pt x="685100" y="1665505"/>
                        <a:pt x="707192" y="1665261"/>
                        <a:pt x="723900" y="1676400"/>
                      </a:cubicBezTo>
                      <a:cubicBezTo>
                        <a:pt x="769183" y="1706589"/>
                        <a:pt x="741615" y="1691830"/>
                        <a:pt x="809625" y="1714500"/>
                      </a:cubicBezTo>
                      <a:lnTo>
                        <a:pt x="866775" y="1733550"/>
                      </a:lnTo>
                      <a:cubicBezTo>
                        <a:pt x="876300" y="1736725"/>
                        <a:pt x="886996" y="1737506"/>
                        <a:pt x="895350" y="1743075"/>
                      </a:cubicBezTo>
                      <a:cubicBezTo>
                        <a:pt x="904875" y="1749425"/>
                        <a:pt x="913464" y="1757476"/>
                        <a:pt x="923925" y="1762125"/>
                      </a:cubicBezTo>
                      <a:cubicBezTo>
                        <a:pt x="942275" y="1770280"/>
                        <a:pt x="964367" y="1770036"/>
                        <a:pt x="981075" y="1781175"/>
                      </a:cubicBezTo>
                      <a:cubicBezTo>
                        <a:pt x="990600" y="1787525"/>
                        <a:pt x="999189" y="1795576"/>
                        <a:pt x="1009650" y="1800225"/>
                      </a:cubicBezTo>
                      <a:cubicBezTo>
                        <a:pt x="1028000" y="1808380"/>
                        <a:pt x="1047750" y="1812925"/>
                        <a:pt x="1066800" y="1819275"/>
                      </a:cubicBezTo>
                      <a:lnTo>
                        <a:pt x="1095375" y="1828800"/>
                      </a:lnTo>
                      <a:cubicBezTo>
                        <a:pt x="1104900" y="1831975"/>
                        <a:pt x="1114970" y="1833835"/>
                        <a:pt x="1123950" y="1838325"/>
                      </a:cubicBezTo>
                      <a:cubicBezTo>
                        <a:pt x="1151210" y="1851955"/>
                        <a:pt x="1162595" y="1859892"/>
                        <a:pt x="1190625" y="1866900"/>
                      </a:cubicBezTo>
                      <a:cubicBezTo>
                        <a:pt x="1206331" y="1870827"/>
                        <a:pt x="1222544" y="1872498"/>
                        <a:pt x="1238250" y="1876425"/>
                      </a:cubicBezTo>
                      <a:cubicBezTo>
                        <a:pt x="1247990" y="1878860"/>
                        <a:pt x="1256823" y="1885080"/>
                        <a:pt x="1266825" y="1885950"/>
                      </a:cubicBezTo>
                      <a:cubicBezTo>
                        <a:pt x="1330165" y="1891458"/>
                        <a:pt x="1393825" y="1892300"/>
                        <a:pt x="1457325" y="1895475"/>
                      </a:cubicBezTo>
                      <a:cubicBezTo>
                        <a:pt x="1489075" y="1892300"/>
                        <a:pt x="1520667" y="1885950"/>
                        <a:pt x="1552575" y="1885950"/>
                      </a:cubicBezTo>
                      <a:cubicBezTo>
                        <a:pt x="1562615" y="1885950"/>
                        <a:pt x="1575314" y="1887305"/>
                        <a:pt x="1581150" y="1895475"/>
                      </a:cubicBezTo>
                      <a:cubicBezTo>
                        <a:pt x="1636713" y="1973263"/>
                        <a:pt x="1564481" y="1940719"/>
                        <a:pt x="1628775" y="1962150"/>
                      </a:cubicBezTo>
                      <a:cubicBezTo>
                        <a:pt x="1689087" y="1947072"/>
                        <a:pt x="1655983" y="1959887"/>
                        <a:pt x="1724025" y="1914525"/>
                      </a:cubicBezTo>
                      <a:lnTo>
                        <a:pt x="1724025" y="1914525"/>
                      </a:lnTo>
                      <a:cubicBezTo>
                        <a:pt x="1743075" y="1908175"/>
                        <a:pt x="1764467" y="1906614"/>
                        <a:pt x="1781175" y="1895475"/>
                      </a:cubicBezTo>
                      <a:cubicBezTo>
                        <a:pt x="1790700" y="1889125"/>
                        <a:pt x="1799228" y="1880934"/>
                        <a:pt x="1809750" y="1876425"/>
                      </a:cubicBezTo>
                      <a:cubicBezTo>
                        <a:pt x="1833628" y="1866192"/>
                        <a:pt x="1896635" y="1860628"/>
                        <a:pt x="1914525" y="1857375"/>
                      </a:cubicBezTo>
                      <a:cubicBezTo>
                        <a:pt x="1927405" y="1855033"/>
                        <a:pt x="1939925" y="1851025"/>
                        <a:pt x="1952625" y="1847850"/>
                      </a:cubicBezTo>
                      <a:cubicBezTo>
                        <a:pt x="2105025" y="1851025"/>
                        <a:pt x="2257627" y="1848920"/>
                        <a:pt x="2409825" y="1857375"/>
                      </a:cubicBezTo>
                      <a:cubicBezTo>
                        <a:pt x="2465116" y="1860447"/>
                        <a:pt x="2457518" y="1876459"/>
                        <a:pt x="2495550" y="1895475"/>
                      </a:cubicBezTo>
                      <a:cubicBezTo>
                        <a:pt x="2524640" y="1910020"/>
                        <a:pt x="2537083" y="1905000"/>
                        <a:pt x="2571750" y="1905000"/>
                      </a:cubicBezTo>
                      <a:lnTo>
                        <a:pt x="2657475" y="1943100"/>
                      </a:lnTo>
                      <a:lnTo>
                        <a:pt x="2790825" y="1905000"/>
                      </a:lnTo>
                      <a:lnTo>
                        <a:pt x="2905125" y="1981200"/>
                      </a:lnTo>
                      <a:lnTo>
                        <a:pt x="2981325" y="2057400"/>
                      </a:lnTo>
                      <a:lnTo>
                        <a:pt x="3105150" y="2038350"/>
                      </a:lnTo>
                      <a:cubicBezTo>
                        <a:pt x="3136900" y="2035175"/>
                        <a:pt x="3168863" y="2033677"/>
                        <a:pt x="3200400" y="2028825"/>
                      </a:cubicBezTo>
                      <a:cubicBezTo>
                        <a:pt x="3210323" y="2027298"/>
                        <a:pt x="3219321" y="2022058"/>
                        <a:pt x="3228975" y="2019300"/>
                      </a:cubicBezTo>
                      <a:cubicBezTo>
                        <a:pt x="3241562" y="2015704"/>
                        <a:pt x="3254375" y="2012950"/>
                        <a:pt x="3267075" y="2009775"/>
                      </a:cubicBezTo>
                      <a:cubicBezTo>
                        <a:pt x="3350176" y="2015315"/>
                        <a:pt x="3388899" y="2011656"/>
                        <a:pt x="3457575" y="2028825"/>
                      </a:cubicBezTo>
                      <a:cubicBezTo>
                        <a:pt x="3546294" y="2051005"/>
                        <a:pt x="3421604" y="2022480"/>
                        <a:pt x="3514725" y="2057400"/>
                      </a:cubicBezTo>
                      <a:cubicBezTo>
                        <a:pt x="3529884" y="2063084"/>
                        <a:pt x="3546475" y="2063750"/>
                        <a:pt x="3562350" y="2066925"/>
                      </a:cubicBezTo>
                      <a:cubicBezTo>
                        <a:pt x="3571875" y="2057400"/>
                        <a:pt x="3577857" y="2041617"/>
                        <a:pt x="3590925" y="2038350"/>
                      </a:cubicBezTo>
                      <a:cubicBezTo>
                        <a:pt x="3606311" y="2034503"/>
                        <a:pt x="3687602" y="2064226"/>
                        <a:pt x="3695700" y="2066925"/>
                      </a:cubicBezTo>
                      <a:lnTo>
                        <a:pt x="3752850" y="2085975"/>
                      </a:lnTo>
                      <a:cubicBezTo>
                        <a:pt x="3762375" y="2089150"/>
                        <a:pt x="3771486" y="2094080"/>
                        <a:pt x="3781425" y="2095500"/>
                      </a:cubicBezTo>
                      <a:lnTo>
                        <a:pt x="3848100" y="2105025"/>
                      </a:lnTo>
                      <a:cubicBezTo>
                        <a:pt x="3867150" y="2111375"/>
                        <a:pt x="3885769" y="2119205"/>
                        <a:pt x="3905250" y="2124075"/>
                      </a:cubicBezTo>
                      <a:cubicBezTo>
                        <a:pt x="3917950" y="2127250"/>
                        <a:pt x="3930811" y="2129838"/>
                        <a:pt x="3943350" y="2133600"/>
                      </a:cubicBezTo>
                      <a:cubicBezTo>
                        <a:pt x="3962584" y="2139370"/>
                        <a:pt x="4000500" y="2152650"/>
                        <a:pt x="4000500" y="2152650"/>
                      </a:cubicBezTo>
                      <a:cubicBezTo>
                        <a:pt x="4038600" y="2149475"/>
                        <a:pt x="4077859" y="2152976"/>
                        <a:pt x="4114800" y="2143125"/>
                      </a:cubicBezTo>
                      <a:cubicBezTo>
                        <a:pt x="4156245" y="2132073"/>
                        <a:pt x="4146717" y="2083135"/>
                        <a:pt x="4133850" y="2057400"/>
                      </a:cubicBezTo>
                      <a:cubicBezTo>
                        <a:pt x="4128730" y="2047161"/>
                        <a:pt x="4115514" y="2043470"/>
                        <a:pt x="4105275" y="2038350"/>
                      </a:cubicBezTo>
                      <a:cubicBezTo>
                        <a:pt x="4090050" y="2030737"/>
                        <a:pt x="4052842" y="2023369"/>
                        <a:pt x="4038600" y="2019300"/>
                      </a:cubicBezTo>
                      <a:cubicBezTo>
                        <a:pt x="4028946" y="2016542"/>
                        <a:pt x="4019550" y="2012950"/>
                        <a:pt x="4010025" y="2009775"/>
                      </a:cubicBezTo>
                      <a:cubicBezTo>
                        <a:pt x="4000500" y="2000250"/>
                        <a:pt x="3992658" y="1988672"/>
                        <a:pt x="3981450" y="1981200"/>
                      </a:cubicBezTo>
                      <a:cubicBezTo>
                        <a:pt x="3972720" y="1975380"/>
                        <a:pt x="3920548" y="1963882"/>
                        <a:pt x="3914775" y="1962150"/>
                      </a:cubicBezTo>
                      <a:cubicBezTo>
                        <a:pt x="3895541" y="1956380"/>
                        <a:pt x="3857625" y="1943100"/>
                        <a:pt x="3857625" y="1943100"/>
                      </a:cubicBezTo>
                      <a:cubicBezTo>
                        <a:pt x="3848100" y="1933575"/>
                        <a:pt x="3837674" y="1924873"/>
                        <a:pt x="3829050" y="1914525"/>
                      </a:cubicBezTo>
                      <a:cubicBezTo>
                        <a:pt x="3821721" y="1905731"/>
                        <a:pt x="3819708" y="1892017"/>
                        <a:pt x="3810000" y="1885950"/>
                      </a:cubicBezTo>
                      <a:cubicBezTo>
                        <a:pt x="3792972" y="1875307"/>
                        <a:pt x="3752850" y="1866900"/>
                        <a:pt x="3752850" y="1866900"/>
                      </a:cubicBezTo>
                      <a:cubicBezTo>
                        <a:pt x="3746500" y="1847850"/>
                        <a:pt x="3722661" y="1826458"/>
                        <a:pt x="3733800" y="1809750"/>
                      </a:cubicBezTo>
                      <a:cubicBezTo>
                        <a:pt x="3740150" y="1800225"/>
                        <a:pt x="3743911" y="1788326"/>
                        <a:pt x="3752850" y="1781175"/>
                      </a:cubicBezTo>
                      <a:cubicBezTo>
                        <a:pt x="3760690" y="1774903"/>
                        <a:pt x="3772445" y="1776140"/>
                        <a:pt x="3781425" y="1771650"/>
                      </a:cubicBezTo>
                      <a:cubicBezTo>
                        <a:pt x="3791664" y="1766530"/>
                        <a:pt x="3799761" y="1757720"/>
                        <a:pt x="3810000" y="1752600"/>
                      </a:cubicBezTo>
                      <a:cubicBezTo>
                        <a:pt x="3888870" y="1713165"/>
                        <a:pt x="3785258" y="1778620"/>
                        <a:pt x="3867150" y="1724025"/>
                      </a:cubicBezTo>
                      <a:cubicBezTo>
                        <a:pt x="3873500" y="1714500"/>
                        <a:pt x="3877261" y="1702601"/>
                        <a:pt x="3886200" y="1695450"/>
                      </a:cubicBezTo>
                      <a:cubicBezTo>
                        <a:pt x="3894040" y="1689178"/>
                        <a:pt x="3907675" y="1693025"/>
                        <a:pt x="3914775" y="1685925"/>
                      </a:cubicBezTo>
                      <a:cubicBezTo>
                        <a:pt x="3930964" y="1669736"/>
                        <a:pt x="3952875" y="1628775"/>
                        <a:pt x="3952875" y="1628775"/>
                      </a:cubicBezTo>
                      <a:cubicBezTo>
                        <a:pt x="3949700" y="1616075"/>
                        <a:pt x="3951528" y="1600897"/>
                        <a:pt x="3943350" y="1590675"/>
                      </a:cubicBezTo>
                      <a:cubicBezTo>
                        <a:pt x="3937078" y="1582835"/>
                        <a:pt x="3923755" y="1585640"/>
                        <a:pt x="3914775" y="1581150"/>
                      </a:cubicBezTo>
                      <a:cubicBezTo>
                        <a:pt x="3904536" y="1576030"/>
                        <a:pt x="3896661" y="1566749"/>
                        <a:pt x="3886200" y="1562100"/>
                      </a:cubicBezTo>
                      <a:cubicBezTo>
                        <a:pt x="3867850" y="1553945"/>
                        <a:pt x="3848100" y="1549400"/>
                        <a:pt x="3829050" y="1543050"/>
                      </a:cubicBezTo>
                      <a:cubicBezTo>
                        <a:pt x="3789510" y="1529870"/>
                        <a:pt x="3787308" y="1527243"/>
                        <a:pt x="3733800" y="1524000"/>
                      </a:cubicBezTo>
                      <a:cubicBezTo>
                        <a:pt x="3651340" y="1519002"/>
                        <a:pt x="3568700" y="1517650"/>
                        <a:pt x="3486150" y="1514475"/>
                      </a:cubicBezTo>
                      <a:cubicBezTo>
                        <a:pt x="3458988" y="1517493"/>
                        <a:pt x="3403765" y="1517568"/>
                        <a:pt x="3371850" y="1533525"/>
                      </a:cubicBezTo>
                      <a:cubicBezTo>
                        <a:pt x="3361611" y="1538645"/>
                        <a:pt x="3352800" y="1546225"/>
                        <a:pt x="3343275" y="1552575"/>
                      </a:cubicBezTo>
                      <a:cubicBezTo>
                        <a:pt x="3336925" y="1562100"/>
                        <a:pt x="3332320" y="1573055"/>
                        <a:pt x="3324225" y="1581150"/>
                      </a:cubicBezTo>
                      <a:cubicBezTo>
                        <a:pt x="3280712" y="1624663"/>
                        <a:pt x="3236526" y="1595652"/>
                        <a:pt x="3171825" y="1590675"/>
                      </a:cubicBezTo>
                      <a:cubicBezTo>
                        <a:pt x="3162300" y="1584325"/>
                        <a:pt x="3150401" y="1580564"/>
                        <a:pt x="3143250" y="1571625"/>
                      </a:cubicBezTo>
                      <a:cubicBezTo>
                        <a:pt x="3136978" y="1563785"/>
                        <a:pt x="3138215" y="1552030"/>
                        <a:pt x="3133725" y="1543050"/>
                      </a:cubicBezTo>
                      <a:cubicBezTo>
                        <a:pt x="3128605" y="1532811"/>
                        <a:pt x="3121025" y="1524000"/>
                        <a:pt x="3114675" y="1514475"/>
                      </a:cubicBezTo>
                      <a:cubicBezTo>
                        <a:pt x="3121025" y="1504950"/>
                        <a:pt x="3124786" y="1493051"/>
                        <a:pt x="3133725" y="1485900"/>
                      </a:cubicBezTo>
                      <a:cubicBezTo>
                        <a:pt x="3141565" y="1479628"/>
                        <a:pt x="3153320" y="1480865"/>
                        <a:pt x="3162300" y="1476375"/>
                      </a:cubicBezTo>
                      <a:cubicBezTo>
                        <a:pt x="3172539" y="1471255"/>
                        <a:pt x="3181350" y="1463675"/>
                        <a:pt x="3190875" y="1457325"/>
                      </a:cubicBezTo>
                      <a:cubicBezTo>
                        <a:pt x="3197225" y="1447800"/>
                        <a:pt x="3205905" y="1439469"/>
                        <a:pt x="3209925" y="1428750"/>
                      </a:cubicBezTo>
                      <a:cubicBezTo>
                        <a:pt x="3215609" y="1413591"/>
                        <a:pt x="3215523" y="1396831"/>
                        <a:pt x="3219450" y="1381125"/>
                      </a:cubicBezTo>
                      <a:cubicBezTo>
                        <a:pt x="3221885" y="1371385"/>
                        <a:pt x="3225800" y="1362075"/>
                        <a:pt x="3228975" y="1352550"/>
                      </a:cubicBezTo>
                      <a:cubicBezTo>
                        <a:pt x="3225800" y="1330325"/>
                        <a:pt x="3223466" y="1307964"/>
                        <a:pt x="3219450" y="1285875"/>
                      </a:cubicBezTo>
                      <a:cubicBezTo>
                        <a:pt x="3214666" y="1259563"/>
                        <a:pt x="3208561" y="1243683"/>
                        <a:pt x="3200400" y="1219200"/>
                      </a:cubicBezTo>
                      <a:lnTo>
                        <a:pt x="3286125" y="1190625"/>
                      </a:lnTo>
                      <a:cubicBezTo>
                        <a:pt x="3295650" y="1187450"/>
                        <a:pt x="3306346" y="1186669"/>
                        <a:pt x="3314700" y="1181100"/>
                      </a:cubicBezTo>
                      <a:cubicBezTo>
                        <a:pt x="3351629" y="1156481"/>
                        <a:pt x="3332415" y="1165670"/>
                        <a:pt x="3371850" y="1152525"/>
                      </a:cubicBezTo>
                      <a:cubicBezTo>
                        <a:pt x="3381482" y="1138078"/>
                        <a:pt x="3400425" y="1115093"/>
                        <a:pt x="3400425" y="1095375"/>
                      </a:cubicBezTo>
                      <a:cubicBezTo>
                        <a:pt x="3400425" y="1085335"/>
                        <a:pt x="3396469" y="1075154"/>
                        <a:pt x="3390900" y="1066800"/>
                      </a:cubicBezTo>
                      <a:cubicBezTo>
                        <a:pt x="3383428" y="1055592"/>
                        <a:pt x="3372673" y="1046849"/>
                        <a:pt x="3362325" y="1038225"/>
                      </a:cubicBezTo>
                      <a:cubicBezTo>
                        <a:pt x="3353531" y="1030896"/>
                        <a:pt x="3344794" y="1022187"/>
                        <a:pt x="3333750" y="1019175"/>
                      </a:cubicBezTo>
                      <a:cubicBezTo>
                        <a:pt x="3309054" y="1012440"/>
                        <a:pt x="3282850" y="1013542"/>
                        <a:pt x="3257550" y="1009650"/>
                      </a:cubicBezTo>
                      <a:cubicBezTo>
                        <a:pt x="3241549" y="1007188"/>
                        <a:pt x="3225952" y="1002415"/>
                        <a:pt x="3209925" y="1000125"/>
                      </a:cubicBezTo>
                      <a:cubicBezTo>
                        <a:pt x="3181463" y="996059"/>
                        <a:pt x="3152662" y="994666"/>
                        <a:pt x="3124200" y="990600"/>
                      </a:cubicBezTo>
                      <a:cubicBezTo>
                        <a:pt x="3106897" y="988128"/>
                        <a:pt x="3057383" y="977222"/>
                        <a:pt x="3038475" y="971550"/>
                      </a:cubicBezTo>
                      <a:cubicBezTo>
                        <a:pt x="3019241" y="965780"/>
                        <a:pt x="2981325" y="952500"/>
                        <a:pt x="2981325" y="952500"/>
                      </a:cubicBezTo>
                      <a:cubicBezTo>
                        <a:pt x="2987675" y="942975"/>
                        <a:pt x="2990667" y="929992"/>
                        <a:pt x="3000375" y="923925"/>
                      </a:cubicBezTo>
                      <a:cubicBezTo>
                        <a:pt x="3017403" y="913282"/>
                        <a:pt x="3040817" y="916014"/>
                        <a:pt x="3057525" y="904875"/>
                      </a:cubicBezTo>
                      <a:lnTo>
                        <a:pt x="3086100" y="885825"/>
                      </a:lnTo>
                      <a:cubicBezTo>
                        <a:pt x="3098800" y="866775"/>
                        <a:pt x="3105150" y="841375"/>
                        <a:pt x="3124200" y="828675"/>
                      </a:cubicBezTo>
                      <a:lnTo>
                        <a:pt x="3181350" y="790575"/>
                      </a:lnTo>
                      <a:cubicBezTo>
                        <a:pt x="3205291" y="718751"/>
                        <a:pt x="3170211" y="804498"/>
                        <a:pt x="3219450" y="742950"/>
                      </a:cubicBezTo>
                      <a:cubicBezTo>
                        <a:pt x="3225722" y="735110"/>
                        <a:pt x="3224485" y="723355"/>
                        <a:pt x="3228975" y="714375"/>
                      </a:cubicBezTo>
                      <a:cubicBezTo>
                        <a:pt x="3244850" y="682625"/>
                        <a:pt x="3248025" y="685800"/>
                        <a:pt x="3276600" y="666750"/>
                      </a:cubicBezTo>
                      <a:cubicBezTo>
                        <a:pt x="3279775" y="657225"/>
                        <a:pt x="3280556" y="646529"/>
                        <a:pt x="3286125" y="638175"/>
                      </a:cubicBezTo>
                      <a:cubicBezTo>
                        <a:pt x="3306510" y="607597"/>
                        <a:pt x="3313317" y="610061"/>
                        <a:pt x="3343275" y="600075"/>
                      </a:cubicBezTo>
                      <a:cubicBezTo>
                        <a:pt x="3355975" y="581025"/>
                        <a:pt x="3374135" y="564645"/>
                        <a:pt x="3381375" y="542925"/>
                      </a:cubicBezTo>
                      <a:cubicBezTo>
                        <a:pt x="3384550" y="533400"/>
                        <a:pt x="3384628" y="522190"/>
                        <a:pt x="3390900" y="514350"/>
                      </a:cubicBezTo>
                      <a:cubicBezTo>
                        <a:pt x="3413055" y="486656"/>
                        <a:pt x="3449183" y="494544"/>
                        <a:pt x="3476625" y="476250"/>
                      </a:cubicBezTo>
                      <a:cubicBezTo>
                        <a:pt x="3486150" y="469900"/>
                        <a:pt x="3494961" y="462320"/>
                        <a:pt x="3505200" y="457200"/>
                      </a:cubicBezTo>
                      <a:cubicBezTo>
                        <a:pt x="3514180" y="452710"/>
                        <a:pt x="3524998" y="452551"/>
                        <a:pt x="3533775" y="447675"/>
                      </a:cubicBezTo>
                      <a:cubicBezTo>
                        <a:pt x="3553789" y="436556"/>
                        <a:pt x="3571875" y="422275"/>
                        <a:pt x="3590925" y="409575"/>
                      </a:cubicBezTo>
                      <a:cubicBezTo>
                        <a:pt x="3600450" y="403225"/>
                        <a:pt x="3608640" y="394145"/>
                        <a:pt x="3619500" y="390525"/>
                      </a:cubicBezTo>
                      <a:cubicBezTo>
                        <a:pt x="3638550" y="384175"/>
                        <a:pt x="3659942" y="382614"/>
                        <a:pt x="3676650" y="371475"/>
                      </a:cubicBezTo>
                      <a:cubicBezTo>
                        <a:pt x="3758542" y="316880"/>
                        <a:pt x="3654930" y="382335"/>
                        <a:pt x="3733800" y="342900"/>
                      </a:cubicBezTo>
                      <a:cubicBezTo>
                        <a:pt x="3807658" y="305971"/>
                        <a:pt x="3719126" y="338266"/>
                        <a:pt x="3790950" y="314325"/>
                      </a:cubicBezTo>
                      <a:cubicBezTo>
                        <a:pt x="3834619" y="248821"/>
                        <a:pt x="3821810" y="278895"/>
                        <a:pt x="3838575" y="228600"/>
                      </a:cubicBezTo>
                      <a:cubicBezTo>
                        <a:pt x="3819443" y="199902"/>
                        <a:pt x="3814977" y="195762"/>
                        <a:pt x="3800475" y="161925"/>
                      </a:cubicBezTo>
                      <a:cubicBezTo>
                        <a:pt x="3796520" y="152697"/>
                        <a:pt x="3798050" y="140450"/>
                        <a:pt x="3790950" y="133350"/>
                      </a:cubicBezTo>
                      <a:cubicBezTo>
                        <a:pt x="3783850" y="126250"/>
                        <a:pt x="3772115" y="126260"/>
                        <a:pt x="3762375" y="123825"/>
                      </a:cubicBezTo>
                      <a:cubicBezTo>
                        <a:pt x="3746669" y="119898"/>
                        <a:pt x="3730625" y="117475"/>
                        <a:pt x="3714750" y="114300"/>
                      </a:cubicBezTo>
                      <a:cubicBezTo>
                        <a:pt x="3706643" y="114976"/>
                        <a:pt x="3606205" y="114278"/>
                        <a:pt x="3571875" y="133350"/>
                      </a:cubicBezTo>
                      <a:cubicBezTo>
                        <a:pt x="3551861" y="144469"/>
                        <a:pt x="3533775" y="158750"/>
                        <a:pt x="3514725" y="171450"/>
                      </a:cubicBezTo>
                      <a:cubicBezTo>
                        <a:pt x="3505200" y="177800"/>
                        <a:pt x="3497010" y="186880"/>
                        <a:pt x="3486150" y="190500"/>
                      </a:cubicBezTo>
                      <a:lnTo>
                        <a:pt x="3429000" y="209550"/>
                      </a:lnTo>
                      <a:cubicBezTo>
                        <a:pt x="3406775" y="206375"/>
                        <a:pt x="3369425" y="221324"/>
                        <a:pt x="3362325" y="200025"/>
                      </a:cubicBezTo>
                      <a:cubicBezTo>
                        <a:pt x="3355975" y="180975"/>
                        <a:pt x="3402767" y="192114"/>
                        <a:pt x="3419475" y="180975"/>
                      </a:cubicBezTo>
                      <a:lnTo>
                        <a:pt x="3476625" y="142875"/>
                      </a:lnTo>
                      <a:cubicBezTo>
                        <a:pt x="3468074" y="74464"/>
                        <a:pt x="3484988" y="53588"/>
                        <a:pt x="3409950" y="28575"/>
                      </a:cubicBezTo>
                      <a:lnTo>
                        <a:pt x="3352800" y="9525"/>
                      </a:lnTo>
                      <a:lnTo>
                        <a:pt x="3324225" y="0"/>
                      </a:lnTo>
                      <a:cubicBezTo>
                        <a:pt x="3289300" y="3175"/>
                        <a:pt x="3253985" y="3431"/>
                        <a:pt x="3219450" y="9525"/>
                      </a:cubicBezTo>
                      <a:cubicBezTo>
                        <a:pt x="3199675" y="13015"/>
                        <a:pt x="3181350" y="22225"/>
                        <a:pt x="3162300" y="28575"/>
                      </a:cubicBezTo>
                      <a:cubicBezTo>
                        <a:pt x="3122865" y="41720"/>
                        <a:pt x="3142079" y="32531"/>
                        <a:pt x="3105150" y="57150"/>
                      </a:cubicBezTo>
                      <a:cubicBezTo>
                        <a:pt x="3092450" y="76200"/>
                        <a:pt x="3088770" y="107060"/>
                        <a:pt x="3067050" y="114300"/>
                      </a:cubicBezTo>
                      <a:cubicBezTo>
                        <a:pt x="3057525" y="117475"/>
                        <a:pt x="3047455" y="119335"/>
                        <a:pt x="3038475" y="123825"/>
                      </a:cubicBezTo>
                      <a:cubicBezTo>
                        <a:pt x="3028236" y="128945"/>
                        <a:pt x="3021266" y="141511"/>
                        <a:pt x="3009900" y="142875"/>
                      </a:cubicBezTo>
                      <a:cubicBezTo>
                        <a:pt x="2940476" y="151206"/>
                        <a:pt x="2870200" y="149225"/>
                        <a:pt x="2800350" y="152400"/>
                      </a:cubicBezTo>
                      <a:cubicBezTo>
                        <a:pt x="2790825" y="161925"/>
                        <a:pt x="2779247" y="169767"/>
                        <a:pt x="2771775" y="180975"/>
                      </a:cubicBezTo>
                      <a:cubicBezTo>
                        <a:pt x="2752055" y="210556"/>
                        <a:pt x="2775316" y="212432"/>
                        <a:pt x="2743200" y="238125"/>
                      </a:cubicBezTo>
                      <a:cubicBezTo>
                        <a:pt x="2735360" y="244397"/>
                        <a:pt x="2724150" y="244475"/>
                        <a:pt x="2714625" y="247650"/>
                      </a:cubicBezTo>
                      <a:cubicBezTo>
                        <a:pt x="2708275" y="257175"/>
                        <a:pt x="2705283" y="270158"/>
                        <a:pt x="2695575" y="276225"/>
                      </a:cubicBezTo>
                      <a:cubicBezTo>
                        <a:pt x="2678547" y="286868"/>
                        <a:pt x="2638425" y="295275"/>
                        <a:pt x="2638425" y="295275"/>
                      </a:cubicBezTo>
                      <a:cubicBezTo>
                        <a:pt x="2603500" y="292100"/>
                        <a:pt x="2567535" y="294786"/>
                        <a:pt x="2533650" y="285750"/>
                      </a:cubicBezTo>
                      <a:cubicBezTo>
                        <a:pt x="2518311" y="281660"/>
                        <a:pt x="2509749" y="264275"/>
                        <a:pt x="2495550" y="257175"/>
                      </a:cubicBezTo>
                      <a:cubicBezTo>
                        <a:pt x="2477589" y="248195"/>
                        <a:pt x="2457881" y="242995"/>
                        <a:pt x="2438400" y="238125"/>
                      </a:cubicBezTo>
                      <a:cubicBezTo>
                        <a:pt x="2343464" y="214391"/>
                        <a:pt x="2388025" y="223379"/>
                        <a:pt x="2305050" y="209550"/>
                      </a:cubicBezTo>
                      <a:cubicBezTo>
                        <a:pt x="2290152" y="179754"/>
                        <a:pt x="2286386" y="162183"/>
                        <a:pt x="2257425" y="142875"/>
                      </a:cubicBezTo>
                      <a:cubicBezTo>
                        <a:pt x="2249071" y="137306"/>
                        <a:pt x="2238375" y="136525"/>
                        <a:pt x="2228850" y="133350"/>
                      </a:cubicBezTo>
                      <a:lnTo>
                        <a:pt x="1781175" y="142875"/>
                      </a:lnTo>
                      <a:cubicBezTo>
                        <a:pt x="1749286" y="143994"/>
                        <a:pt x="1717587" y="148442"/>
                        <a:pt x="1685925" y="152400"/>
                      </a:cubicBezTo>
                      <a:cubicBezTo>
                        <a:pt x="1641370" y="157969"/>
                        <a:pt x="1552575" y="171450"/>
                        <a:pt x="1552575" y="171450"/>
                      </a:cubicBezTo>
                      <a:lnTo>
                        <a:pt x="1495425" y="190500"/>
                      </a:lnTo>
                      <a:cubicBezTo>
                        <a:pt x="1485900" y="193675"/>
                        <a:pt x="1475204" y="194456"/>
                        <a:pt x="1466850" y="200025"/>
                      </a:cubicBezTo>
                      <a:cubicBezTo>
                        <a:pt x="1429921" y="224644"/>
                        <a:pt x="1449135" y="215455"/>
                        <a:pt x="1409700" y="228600"/>
                      </a:cubicBezTo>
                      <a:cubicBezTo>
                        <a:pt x="1403815" y="237427"/>
                        <a:pt x="1385079" y="278202"/>
                        <a:pt x="1362075" y="266700"/>
                      </a:cubicBezTo>
                      <a:cubicBezTo>
                        <a:pt x="1353095" y="262210"/>
                        <a:pt x="1358822" y="245965"/>
                        <a:pt x="1352550" y="238125"/>
                      </a:cubicBezTo>
                      <a:cubicBezTo>
                        <a:pt x="1336083" y="217542"/>
                        <a:pt x="1284288" y="205846"/>
                        <a:pt x="1266825" y="200025"/>
                      </a:cubicBezTo>
                      <a:cubicBezTo>
                        <a:pt x="1257300" y="196850"/>
                        <a:pt x="1248287" y="190764"/>
                        <a:pt x="1238250" y="190500"/>
                      </a:cubicBezTo>
                      <a:lnTo>
                        <a:pt x="876300" y="180975"/>
                      </a:lnTo>
                      <a:cubicBezTo>
                        <a:pt x="857757" y="178657"/>
                        <a:pt x="755333" y="166307"/>
                        <a:pt x="733425" y="161925"/>
                      </a:cubicBezTo>
                      <a:cubicBezTo>
                        <a:pt x="723580" y="159956"/>
                        <a:pt x="714504" y="155158"/>
                        <a:pt x="704850" y="152400"/>
                      </a:cubicBezTo>
                      <a:cubicBezTo>
                        <a:pt x="692263" y="148804"/>
                        <a:pt x="679450" y="146050"/>
                        <a:pt x="666750" y="142875"/>
                      </a:cubicBezTo>
                      <a:cubicBezTo>
                        <a:pt x="612775" y="146050"/>
                        <a:pt x="558625" y="147020"/>
                        <a:pt x="504825" y="152400"/>
                      </a:cubicBezTo>
                      <a:cubicBezTo>
                        <a:pt x="494835" y="153399"/>
                        <a:pt x="485027" y="157049"/>
                        <a:pt x="476250" y="161925"/>
                      </a:cubicBezTo>
                      <a:cubicBezTo>
                        <a:pt x="456236" y="173044"/>
                        <a:pt x="435289" y="183836"/>
                        <a:pt x="419100" y="200025"/>
                      </a:cubicBezTo>
                      <a:cubicBezTo>
                        <a:pt x="398034" y="221091"/>
                        <a:pt x="388472" y="234389"/>
                        <a:pt x="361950" y="247650"/>
                      </a:cubicBezTo>
                      <a:cubicBezTo>
                        <a:pt x="352970" y="252140"/>
                        <a:pt x="343029" y="254417"/>
                        <a:pt x="333375" y="257175"/>
                      </a:cubicBezTo>
                      <a:cubicBezTo>
                        <a:pt x="284427" y="271160"/>
                        <a:pt x="280918" y="268495"/>
                        <a:pt x="219075" y="276225"/>
                      </a:cubicBezTo>
                      <a:cubicBezTo>
                        <a:pt x="151065" y="298895"/>
                        <a:pt x="318221" y="314757"/>
                        <a:pt x="288032" y="360040"/>
                      </a:cubicBezTo>
                      <a:cubicBezTo>
                        <a:pt x="291207" y="372740"/>
                        <a:pt x="208762" y="277140"/>
                        <a:pt x="216024" y="288032"/>
                      </a:cubicBezTo>
                      <a:cubicBezTo>
                        <a:pt x="226575" y="303859"/>
                        <a:pt x="193250" y="385092"/>
                        <a:pt x="209550" y="390525"/>
                      </a:cubicBezTo>
                      <a:cubicBezTo>
                        <a:pt x="212725" y="431800"/>
                        <a:pt x="208409" y="474351"/>
                        <a:pt x="219075" y="514350"/>
                      </a:cubicBezTo>
                      <a:cubicBezTo>
                        <a:pt x="222025" y="525411"/>
                        <a:pt x="238856" y="526071"/>
                        <a:pt x="247650" y="533400"/>
                      </a:cubicBezTo>
                      <a:cubicBezTo>
                        <a:pt x="257998" y="542024"/>
                        <a:pt x="266700" y="552450"/>
                        <a:pt x="276225" y="561975"/>
                      </a:cubicBezTo>
                      <a:cubicBezTo>
                        <a:pt x="279400" y="571500"/>
                        <a:pt x="286859" y="580571"/>
                        <a:pt x="285750" y="590550"/>
                      </a:cubicBezTo>
                      <a:cubicBezTo>
                        <a:pt x="279923" y="642997"/>
                        <a:pt x="269172" y="645228"/>
                        <a:pt x="238125" y="676275"/>
                      </a:cubicBezTo>
                      <a:cubicBezTo>
                        <a:pt x="234950" y="685800"/>
                        <a:pt x="233090" y="695870"/>
                        <a:pt x="228600" y="704850"/>
                      </a:cubicBezTo>
                      <a:cubicBezTo>
                        <a:pt x="223480" y="715089"/>
                        <a:pt x="210814" y="722047"/>
                        <a:pt x="209550" y="733425"/>
                      </a:cubicBezTo>
                      <a:cubicBezTo>
                        <a:pt x="207417" y="752620"/>
                        <a:pt x="214885" y="771722"/>
                        <a:pt x="219075" y="790575"/>
                      </a:cubicBezTo>
                      <a:cubicBezTo>
                        <a:pt x="221253" y="800376"/>
                        <a:pt x="221500" y="812050"/>
                        <a:pt x="228600" y="819150"/>
                      </a:cubicBezTo>
                      <a:cubicBezTo>
                        <a:pt x="244789" y="835339"/>
                        <a:pt x="266700" y="844550"/>
                        <a:pt x="285750" y="857250"/>
                      </a:cubicBezTo>
                      <a:cubicBezTo>
                        <a:pt x="295275" y="863600"/>
                        <a:pt x="303465" y="872680"/>
                        <a:pt x="314325" y="876300"/>
                      </a:cubicBezTo>
                      <a:cubicBezTo>
                        <a:pt x="469813" y="928129"/>
                        <a:pt x="274711" y="866396"/>
                        <a:pt x="428625" y="904875"/>
                      </a:cubicBezTo>
                      <a:cubicBezTo>
                        <a:pt x="448106" y="909745"/>
                        <a:pt x="466294" y="919055"/>
                        <a:pt x="485775" y="923925"/>
                      </a:cubicBezTo>
                      <a:cubicBezTo>
                        <a:pt x="604882" y="953702"/>
                        <a:pt x="456797" y="915646"/>
                        <a:pt x="552450" y="942975"/>
                      </a:cubicBezTo>
                      <a:cubicBezTo>
                        <a:pt x="575745" y="949631"/>
                        <a:pt x="630723" y="960232"/>
                        <a:pt x="647700" y="971550"/>
                      </a:cubicBezTo>
                      <a:lnTo>
                        <a:pt x="676275" y="990600"/>
                      </a:lnTo>
                      <a:cubicBezTo>
                        <a:pt x="686042" y="1019902"/>
                        <a:pt x="695633" y="1032923"/>
                        <a:pt x="676275" y="1066800"/>
                      </a:cubicBezTo>
                      <a:cubicBezTo>
                        <a:pt x="665620" y="1085446"/>
                        <a:pt x="597818" y="1102477"/>
                        <a:pt x="590550" y="1104900"/>
                      </a:cubicBezTo>
                      <a:lnTo>
                        <a:pt x="561975" y="1114425"/>
                      </a:lnTo>
                      <a:cubicBezTo>
                        <a:pt x="552450" y="1117600"/>
                        <a:pt x="543140" y="1121515"/>
                        <a:pt x="533400" y="1123950"/>
                      </a:cubicBezTo>
                      <a:cubicBezTo>
                        <a:pt x="520700" y="1127125"/>
                        <a:pt x="508079" y="1130635"/>
                        <a:pt x="495300" y="1133475"/>
                      </a:cubicBezTo>
                      <a:cubicBezTo>
                        <a:pt x="479496" y="1136987"/>
                        <a:pt x="463603" y="1140104"/>
                        <a:pt x="447675" y="1143000"/>
                      </a:cubicBezTo>
                      <a:cubicBezTo>
                        <a:pt x="428674" y="1146455"/>
                        <a:pt x="409378" y="1148335"/>
                        <a:pt x="390525" y="1152525"/>
                      </a:cubicBezTo>
                      <a:cubicBezTo>
                        <a:pt x="322581" y="1167624"/>
                        <a:pt x="406829" y="1157745"/>
                        <a:pt x="323850" y="1171575"/>
                      </a:cubicBezTo>
                      <a:cubicBezTo>
                        <a:pt x="224338" y="1188160"/>
                        <a:pt x="273898" y="1173730"/>
                        <a:pt x="180975" y="1190625"/>
                      </a:cubicBezTo>
                      <a:cubicBezTo>
                        <a:pt x="162672" y="1193953"/>
                        <a:pt x="95045" y="1212987"/>
                        <a:pt x="85725" y="1219200"/>
                      </a:cubicBezTo>
                      <a:lnTo>
                        <a:pt x="28575" y="1257300"/>
                      </a:lnTo>
                      <a:cubicBezTo>
                        <a:pt x="22225" y="1266825"/>
                        <a:pt x="14645" y="1275636"/>
                        <a:pt x="9525" y="1285875"/>
                      </a:cubicBezTo>
                      <a:cubicBezTo>
                        <a:pt x="5035" y="1294855"/>
                        <a:pt x="0" y="1304410"/>
                        <a:pt x="0" y="1314450"/>
                      </a:cubicBezTo>
                      <a:cubicBezTo>
                        <a:pt x="0" y="1341914"/>
                        <a:pt x="16159" y="1351104"/>
                        <a:pt x="38100" y="1362075"/>
                      </a:cubicBezTo>
                      <a:cubicBezTo>
                        <a:pt x="47080" y="1366565"/>
                        <a:pt x="58066" y="1366434"/>
                        <a:pt x="66675" y="1371600"/>
                      </a:cubicBezTo>
                      <a:cubicBezTo>
                        <a:pt x="74376" y="1376220"/>
                        <a:pt x="90488" y="1395413"/>
                        <a:pt x="95250" y="1400175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402" name="Gruppieren 395"/>
                <p:cNvGrpSpPr/>
                <p:nvPr/>
              </p:nvGrpSpPr>
              <p:grpSpPr>
                <a:xfrm>
                  <a:off x="2072730" y="3562588"/>
                  <a:ext cx="3907640" cy="2095792"/>
                  <a:chOff x="2072730" y="3562588"/>
                  <a:chExt cx="3907640" cy="2095792"/>
                </a:xfrm>
              </p:grpSpPr>
              <p:grpSp>
                <p:nvGrpSpPr>
                  <p:cNvPr id="405" name="Gruppieren 393"/>
                  <p:cNvGrpSpPr/>
                  <p:nvPr/>
                </p:nvGrpSpPr>
                <p:grpSpPr>
                  <a:xfrm>
                    <a:off x="2072730" y="3606924"/>
                    <a:ext cx="3907640" cy="2051456"/>
                    <a:chOff x="2101305" y="3518977"/>
                    <a:chExt cx="3907640" cy="2051456"/>
                  </a:xfrm>
                </p:grpSpPr>
                <p:sp>
                  <p:nvSpPr>
                    <p:cNvPr id="417" name="Freihandform 416"/>
                    <p:cNvSpPr/>
                    <p:nvPr/>
                  </p:nvSpPr>
                  <p:spPr>
                    <a:xfrm>
                      <a:off x="3290718" y="4714716"/>
                      <a:ext cx="1092984" cy="408041"/>
                    </a:xfrm>
                    <a:custGeom>
                      <a:avLst/>
                      <a:gdLst>
                        <a:gd name="connsiteX0" fmla="*/ 28575 w 1092984"/>
                        <a:gd name="connsiteY0" fmla="*/ 171450 h 402817"/>
                        <a:gd name="connsiteX1" fmla="*/ 28575 w 1092984"/>
                        <a:gd name="connsiteY1" fmla="*/ 171450 h 402817"/>
                        <a:gd name="connsiteX2" fmla="*/ 76200 w 1092984"/>
                        <a:gd name="connsiteY2" fmla="*/ 104775 h 402817"/>
                        <a:gd name="connsiteX3" fmla="*/ 104775 w 1092984"/>
                        <a:gd name="connsiteY3" fmla="*/ 85725 h 402817"/>
                        <a:gd name="connsiteX4" fmla="*/ 123825 w 1092984"/>
                        <a:gd name="connsiteY4" fmla="*/ 57150 h 402817"/>
                        <a:gd name="connsiteX5" fmla="*/ 152400 w 1092984"/>
                        <a:gd name="connsiteY5" fmla="*/ 47625 h 402817"/>
                        <a:gd name="connsiteX6" fmla="*/ 180975 w 1092984"/>
                        <a:gd name="connsiteY6" fmla="*/ 28575 h 402817"/>
                        <a:gd name="connsiteX7" fmla="*/ 285750 w 1092984"/>
                        <a:gd name="connsiteY7" fmla="*/ 0 h 402817"/>
                        <a:gd name="connsiteX8" fmla="*/ 552450 w 1092984"/>
                        <a:gd name="connsiteY8" fmla="*/ 9525 h 402817"/>
                        <a:gd name="connsiteX9" fmla="*/ 657225 w 1092984"/>
                        <a:gd name="connsiteY9" fmla="*/ 28575 h 402817"/>
                        <a:gd name="connsiteX10" fmla="*/ 742950 w 1092984"/>
                        <a:gd name="connsiteY10" fmla="*/ 38100 h 402817"/>
                        <a:gd name="connsiteX11" fmla="*/ 838200 w 1092984"/>
                        <a:gd name="connsiteY11" fmla="*/ 57150 h 402817"/>
                        <a:gd name="connsiteX12" fmla="*/ 923925 w 1092984"/>
                        <a:gd name="connsiteY12" fmla="*/ 85725 h 402817"/>
                        <a:gd name="connsiteX13" fmla="*/ 962025 w 1092984"/>
                        <a:gd name="connsiteY13" fmla="*/ 123825 h 402817"/>
                        <a:gd name="connsiteX14" fmla="*/ 990600 w 1092984"/>
                        <a:gd name="connsiteY14" fmla="*/ 142875 h 402817"/>
                        <a:gd name="connsiteX15" fmla="*/ 1038225 w 1092984"/>
                        <a:gd name="connsiteY15" fmla="*/ 190500 h 402817"/>
                        <a:gd name="connsiteX16" fmla="*/ 1066800 w 1092984"/>
                        <a:gd name="connsiteY16" fmla="*/ 247650 h 402817"/>
                        <a:gd name="connsiteX17" fmla="*/ 1085850 w 1092984"/>
                        <a:gd name="connsiteY17" fmla="*/ 314325 h 402817"/>
                        <a:gd name="connsiteX18" fmla="*/ 1076325 w 1092984"/>
                        <a:gd name="connsiteY18" fmla="*/ 390525 h 402817"/>
                        <a:gd name="connsiteX19" fmla="*/ 1028700 w 1092984"/>
                        <a:gd name="connsiteY19" fmla="*/ 381000 h 402817"/>
                        <a:gd name="connsiteX20" fmla="*/ 971550 w 1092984"/>
                        <a:gd name="connsiteY20" fmla="*/ 333375 h 402817"/>
                        <a:gd name="connsiteX21" fmla="*/ 942975 w 1092984"/>
                        <a:gd name="connsiteY21" fmla="*/ 314325 h 402817"/>
                        <a:gd name="connsiteX22" fmla="*/ 914400 w 1092984"/>
                        <a:gd name="connsiteY22" fmla="*/ 285750 h 402817"/>
                        <a:gd name="connsiteX23" fmla="*/ 838200 w 1092984"/>
                        <a:gd name="connsiteY23" fmla="*/ 247650 h 402817"/>
                        <a:gd name="connsiteX24" fmla="*/ 800100 w 1092984"/>
                        <a:gd name="connsiteY24" fmla="*/ 228600 h 402817"/>
                        <a:gd name="connsiteX25" fmla="*/ 771525 w 1092984"/>
                        <a:gd name="connsiteY25" fmla="*/ 209550 h 402817"/>
                        <a:gd name="connsiteX26" fmla="*/ 685800 w 1092984"/>
                        <a:gd name="connsiteY26" fmla="*/ 180975 h 402817"/>
                        <a:gd name="connsiteX27" fmla="*/ 657225 w 1092984"/>
                        <a:gd name="connsiteY27" fmla="*/ 171450 h 402817"/>
                        <a:gd name="connsiteX28" fmla="*/ 628650 w 1092984"/>
                        <a:gd name="connsiteY28" fmla="*/ 161925 h 402817"/>
                        <a:gd name="connsiteX29" fmla="*/ 571500 w 1092984"/>
                        <a:gd name="connsiteY29" fmla="*/ 152400 h 402817"/>
                        <a:gd name="connsiteX30" fmla="*/ 542925 w 1092984"/>
                        <a:gd name="connsiteY30" fmla="*/ 142875 h 402817"/>
                        <a:gd name="connsiteX31" fmla="*/ 504825 w 1092984"/>
                        <a:gd name="connsiteY31" fmla="*/ 133350 h 402817"/>
                        <a:gd name="connsiteX32" fmla="*/ 266700 w 1092984"/>
                        <a:gd name="connsiteY32" fmla="*/ 152400 h 402817"/>
                        <a:gd name="connsiteX33" fmla="*/ 238125 w 1092984"/>
                        <a:gd name="connsiteY33" fmla="*/ 161925 h 402817"/>
                        <a:gd name="connsiteX34" fmla="*/ 180975 w 1092984"/>
                        <a:gd name="connsiteY34" fmla="*/ 200025 h 402817"/>
                        <a:gd name="connsiteX35" fmla="*/ 152400 w 1092984"/>
                        <a:gd name="connsiteY35" fmla="*/ 219075 h 402817"/>
                        <a:gd name="connsiteX36" fmla="*/ 123825 w 1092984"/>
                        <a:gd name="connsiteY36" fmla="*/ 238125 h 402817"/>
                        <a:gd name="connsiteX37" fmla="*/ 95250 w 1092984"/>
                        <a:gd name="connsiteY37" fmla="*/ 257175 h 402817"/>
                        <a:gd name="connsiteX38" fmla="*/ 9525 w 1092984"/>
                        <a:gd name="connsiteY38" fmla="*/ 247650 h 402817"/>
                        <a:gd name="connsiteX39" fmla="*/ 0 w 1092984"/>
                        <a:gd name="connsiteY39" fmla="*/ 219075 h 402817"/>
                        <a:gd name="connsiteX40" fmla="*/ 38100 w 1092984"/>
                        <a:gd name="connsiteY40" fmla="*/ 142875 h 402817"/>
                        <a:gd name="connsiteX41" fmla="*/ 28575 w 1092984"/>
                        <a:gd name="connsiteY41" fmla="*/ 171450 h 402817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657225 w 1092984"/>
                        <a:gd name="connsiteY9" fmla="*/ 33799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648072 w 1092984"/>
                        <a:gd name="connsiteY9" fmla="*/ 5224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576064 w 1092984"/>
                        <a:gd name="connsiteY9" fmla="*/ 9525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1092984" h="408041">
                          <a:moveTo>
                            <a:pt x="28575" y="176674"/>
                          </a:moveTo>
                          <a:lnTo>
                            <a:pt x="28575" y="176674"/>
                          </a:lnTo>
                          <a:cubicBezTo>
                            <a:pt x="44450" y="154449"/>
                            <a:pt x="58055" y="130413"/>
                            <a:pt x="76200" y="109999"/>
                          </a:cubicBezTo>
                          <a:cubicBezTo>
                            <a:pt x="83805" y="101443"/>
                            <a:pt x="96680" y="99044"/>
                            <a:pt x="104775" y="90949"/>
                          </a:cubicBezTo>
                          <a:cubicBezTo>
                            <a:pt x="112870" y="82854"/>
                            <a:pt x="114886" y="69525"/>
                            <a:pt x="123825" y="62374"/>
                          </a:cubicBezTo>
                          <a:cubicBezTo>
                            <a:pt x="131665" y="56102"/>
                            <a:pt x="143420" y="57339"/>
                            <a:pt x="152400" y="52849"/>
                          </a:cubicBezTo>
                          <a:cubicBezTo>
                            <a:pt x="162639" y="47729"/>
                            <a:pt x="170514" y="38448"/>
                            <a:pt x="180975" y="33799"/>
                          </a:cubicBezTo>
                          <a:cubicBezTo>
                            <a:pt x="220525" y="16221"/>
                            <a:pt x="245006" y="13373"/>
                            <a:pt x="285750" y="5224"/>
                          </a:cubicBezTo>
                          <a:cubicBezTo>
                            <a:pt x="374650" y="8399"/>
                            <a:pt x="415253" y="0"/>
                            <a:pt x="504056" y="5224"/>
                          </a:cubicBezTo>
                          <a:cubicBezTo>
                            <a:pt x="537334" y="7182"/>
                            <a:pt x="542899" y="4787"/>
                            <a:pt x="576064" y="9525"/>
                          </a:cubicBezTo>
                          <a:cubicBezTo>
                            <a:pt x="604526" y="13591"/>
                            <a:pt x="714375" y="40149"/>
                            <a:pt x="742950" y="43324"/>
                          </a:cubicBezTo>
                          <a:cubicBezTo>
                            <a:pt x="801634" y="62885"/>
                            <a:pt x="741885" y="44862"/>
                            <a:pt x="838200" y="62374"/>
                          </a:cubicBezTo>
                          <a:cubicBezTo>
                            <a:pt x="875798" y="69210"/>
                            <a:pt x="886466" y="75966"/>
                            <a:pt x="923925" y="90949"/>
                          </a:cubicBezTo>
                          <a:cubicBezTo>
                            <a:pt x="936625" y="103649"/>
                            <a:pt x="948388" y="117360"/>
                            <a:pt x="962025" y="129049"/>
                          </a:cubicBezTo>
                          <a:cubicBezTo>
                            <a:pt x="970717" y="136499"/>
                            <a:pt x="982505" y="140004"/>
                            <a:pt x="990600" y="148099"/>
                          </a:cubicBezTo>
                          <a:cubicBezTo>
                            <a:pt x="1054100" y="211599"/>
                            <a:pt x="962025" y="144924"/>
                            <a:pt x="1038225" y="195724"/>
                          </a:cubicBezTo>
                          <a:cubicBezTo>
                            <a:pt x="1062166" y="267548"/>
                            <a:pt x="1029871" y="179016"/>
                            <a:pt x="1066800" y="252874"/>
                          </a:cubicBezTo>
                          <a:cubicBezTo>
                            <a:pt x="1073632" y="266539"/>
                            <a:pt x="1082798" y="307342"/>
                            <a:pt x="1085850" y="319549"/>
                          </a:cubicBezTo>
                          <a:cubicBezTo>
                            <a:pt x="1082675" y="344949"/>
                            <a:pt x="1092984" y="376314"/>
                            <a:pt x="1076325" y="395749"/>
                          </a:cubicBezTo>
                          <a:cubicBezTo>
                            <a:pt x="1065789" y="408041"/>
                            <a:pt x="1043859" y="391908"/>
                            <a:pt x="1028700" y="386224"/>
                          </a:cubicBezTo>
                          <a:cubicBezTo>
                            <a:pt x="1002901" y="376550"/>
                            <a:pt x="991764" y="355444"/>
                            <a:pt x="971550" y="338599"/>
                          </a:cubicBezTo>
                          <a:cubicBezTo>
                            <a:pt x="962756" y="331270"/>
                            <a:pt x="951769" y="326878"/>
                            <a:pt x="942975" y="319549"/>
                          </a:cubicBezTo>
                          <a:cubicBezTo>
                            <a:pt x="932627" y="310925"/>
                            <a:pt x="925764" y="298206"/>
                            <a:pt x="914400" y="290974"/>
                          </a:cubicBezTo>
                          <a:cubicBezTo>
                            <a:pt x="890442" y="275728"/>
                            <a:pt x="863600" y="265574"/>
                            <a:pt x="838200" y="252874"/>
                          </a:cubicBezTo>
                          <a:cubicBezTo>
                            <a:pt x="825500" y="246524"/>
                            <a:pt x="811914" y="241700"/>
                            <a:pt x="800100" y="233824"/>
                          </a:cubicBezTo>
                          <a:cubicBezTo>
                            <a:pt x="790575" y="227474"/>
                            <a:pt x="782092" y="219177"/>
                            <a:pt x="771525" y="214774"/>
                          </a:cubicBezTo>
                          <a:cubicBezTo>
                            <a:pt x="743721" y="203189"/>
                            <a:pt x="714375" y="195724"/>
                            <a:pt x="685800" y="186199"/>
                          </a:cubicBezTo>
                          <a:lnTo>
                            <a:pt x="657225" y="176674"/>
                          </a:lnTo>
                          <a:cubicBezTo>
                            <a:pt x="647700" y="173499"/>
                            <a:pt x="638554" y="168800"/>
                            <a:pt x="628650" y="167149"/>
                          </a:cubicBezTo>
                          <a:cubicBezTo>
                            <a:pt x="609600" y="163974"/>
                            <a:pt x="590353" y="161814"/>
                            <a:pt x="571500" y="157624"/>
                          </a:cubicBezTo>
                          <a:cubicBezTo>
                            <a:pt x="561699" y="155446"/>
                            <a:pt x="552579" y="150857"/>
                            <a:pt x="542925" y="148099"/>
                          </a:cubicBezTo>
                          <a:cubicBezTo>
                            <a:pt x="530338" y="144503"/>
                            <a:pt x="517525" y="141749"/>
                            <a:pt x="504825" y="138574"/>
                          </a:cubicBezTo>
                          <a:cubicBezTo>
                            <a:pt x="370395" y="144975"/>
                            <a:pt x="354129" y="132644"/>
                            <a:pt x="266700" y="157624"/>
                          </a:cubicBezTo>
                          <a:cubicBezTo>
                            <a:pt x="257046" y="160382"/>
                            <a:pt x="246902" y="162273"/>
                            <a:pt x="238125" y="167149"/>
                          </a:cubicBezTo>
                          <a:cubicBezTo>
                            <a:pt x="218111" y="178268"/>
                            <a:pt x="200025" y="192549"/>
                            <a:pt x="180975" y="205249"/>
                          </a:cubicBezTo>
                          <a:lnTo>
                            <a:pt x="152400" y="224299"/>
                          </a:lnTo>
                          <a:lnTo>
                            <a:pt x="123825" y="243349"/>
                          </a:lnTo>
                          <a:lnTo>
                            <a:pt x="95250" y="262399"/>
                          </a:lnTo>
                          <a:cubicBezTo>
                            <a:pt x="66675" y="259224"/>
                            <a:pt x="36219" y="263552"/>
                            <a:pt x="9525" y="252874"/>
                          </a:cubicBezTo>
                          <a:cubicBezTo>
                            <a:pt x="203" y="249145"/>
                            <a:pt x="0" y="234339"/>
                            <a:pt x="0" y="224299"/>
                          </a:cubicBezTo>
                          <a:cubicBezTo>
                            <a:pt x="0" y="158136"/>
                            <a:pt x="217" y="176511"/>
                            <a:pt x="38100" y="148099"/>
                          </a:cubicBezTo>
                          <a:cubicBezTo>
                            <a:pt x="41692" y="145405"/>
                            <a:pt x="30162" y="171912"/>
                            <a:pt x="28575" y="176674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254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9" name="Freihandform 418"/>
                    <p:cNvSpPr/>
                    <p:nvPr/>
                  </p:nvSpPr>
                  <p:spPr>
                    <a:xfrm rot="20585733">
                      <a:off x="5037803" y="4968542"/>
                      <a:ext cx="792088" cy="247650"/>
                    </a:xfrm>
                    <a:custGeom>
                      <a:avLst/>
                      <a:gdLst>
                        <a:gd name="connsiteX0" fmla="*/ 314325 w 857726"/>
                        <a:gd name="connsiteY0" fmla="*/ 9525 h 247650"/>
                        <a:gd name="connsiteX1" fmla="*/ 314325 w 857726"/>
                        <a:gd name="connsiteY1" fmla="*/ 9525 h 247650"/>
                        <a:gd name="connsiteX2" fmla="*/ 228600 w 857726"/>
                        <a:gd name="connsiteY2" fmla="*/ 19050 h 247650"/>
                        <a:gd name="connsiteX3" fmla="*/ 85725 w 857726"/>
                        <a:gd name="connsiteY3" fmla="*/ 28575 h 247650"/>
                        <a:gd name="connsiteX4" fmla="*/ 28575 w 857726"/>
                        <a:gd name="connsiteY4" fmla="*/ 47625 h 247650"/>
                        <a:gd name="connsiteX5" fmla="*/ 0 w 857726"/>
                        <a:gd name="connsiteY5" fmla="*/ 104775 h 247650"/>
                        <a:gd name="connsiteX6" fmla="*/ 9525 w 857726"/>
                        <a:gd name="connsiteY6" fmla="*/ 133350 h 247650"/>
                        <a:gd name="connsiteX7" fmla="*/ 28575 w 857726"/>
                        <a:gd name="connsiteY7" fmla="*/ 161925 h 247650"/>
                        <a:gd name="connsiteX8" fmla="*/ 85725 w 857726"/>
                        <a:gd name="connsiteY8" fmla="*/ 190500 h 247650"/>
                        <a:gd name="connsiteX9" fmla="*/ 190500 w 857726"/>
                        <a:gd name="connsiteY9" fmla="*/ 180975 h 247650"/>
                        <a:gd name="connsiteX10" fmla="*/ 247650 w 857726"/>
                        <a:gd name="connsiteY10" fmla="*/ 161925 h 247650"/>
                        <a:gd name="connsiteX11" fmla="*/ 466725 w 857726"/>
                        <a:gd name="connsiteY11" fmla="*/ 180975 h 247650"/>
                        <a:gd name="connsiteX12" fmla="*/ 523875 w 857726"/>
                        <a:gd name="connsiteY12" fmla="*/ 200025 h 247650"/>
                        <a:gd name="connsiteX13" fmla="*/ 609600 w 857726"/>
                        <a:gd name="connsiteY13" fmla="*/ 238125 h 247650"/>
                        <a:gd name="connsiteX14" fmla="*/ 638175 w 857726"/>
                        <a:gd name="connsiteY14" fmla="*/ 247650 h 247650"/>
                        <a:gd name="connsiteX15" fmla="*/ 790575 w 857726"/>
                        <a:gd name="connsiteY15" fmla="*/ 238125 h 247650"/>
                        <a:gd name="connsiteX16" fmla="*/ 819150 w 857726"/>
                        <a:gd name="connsiteY16" fmla="*/ 228600 h 247650"/>
                        <a:gd name="connsiteX17" fmla="*/ 838200 w 857726"/>
                        <a:gd name="connsiteY17" fmla="*/ 200025 h 247650"/>
                        <a:gd name="connsiteX18" fmla="*/ 838200 w 857726"/>
                        <a:gd name="connsiteY18" fmla="*/ 123825 h 247650"/>
                        <a:gd name="connsiteX19" fmla="*/ 771525 w 857726"/>
                        <a:gd name="connsiteY19" fmla="*/ 95250 h 247650"/>
                        <a:gd name="connsiteX20" fmla="*/ 742950 w 857726"/>
                        <a:gd name="connsiteY20" fmla="*/ 76200 h 247650"/>
                        <a:gd name="connsiteX21" fmla="*/ 685800 w 857726"/>
                        <a:gd name="connsiteY21" fmla="*/ 57150 h 247650"/>
                        <a:gd name="connsiteX22" fmla="*/ 609600 w 857726"/>
                        <a:gd name="connsiteY22" fmla="*/ 19050 h 247650"/>
                        <a:gd name="connsiteX23" fmla="*/ 495300 w 857726"/>
                        <a:gd name="connsiteY23" fmla="*/ 0 h 247650"/>
                        <a:gd name="connsiteX24" fmla="*/ 323850 w 857726"/>
                        <a:gd name="connsiteY24" fmla="*/ 9525 h 247650"/>
                        <a:gd name="connsiteX25" fmla="*/ 314325 w 857726"/>
                        <a:gd name="connsiteY25" fmla="*/ 9525 h 247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857726" h="247650">
                          <a:moveTo>
                            <a:pt x="314325" y="9525"/>
                          </a:moveTo>
                          <a:lnTo>
                            <a:pt x="314325" y="9525"/>
                          </a:lnTo>
                          <a:cubicBezTo>
                            <a:pt x="285750" y="12700"/>
                            <a:pt x="257252" y="16662"/>
                            <a:pt x="228600" y="19050"/>
                          </a:cubicBezTo>
                          <a:cubicBezTo>
                            <a:pt x="181034" y="23014"/>
                            <a:pt x="132976" y="21825"/>
                            <a:pt x="85725" y="28575"/>
                          </a:cubicBezTo>
                          <a:cubicBezTo>
                            <a:pt x="65846" y="31415"/>
                            <a:pt x="28575" y="47625"/>
                            <a:pt x="28575" y="47625"/>
                          </a:cubicBezTo>
                          <a:cubicBezTo>
                            <a:pt x="18943" y="62072"/>
                            <a:pt x="0" y="85057"/>
                            <a:pt x="0" y="104775"/>
                          </a:cubicBezTo>
                          <a:cubicBezTo>
                            <a:pt x="0" y="114815"/>
                            <a:pt x="5035" y="124370"/>
                            <a:pt x="9525" y="133350"/>
                          </a:cubicBezTo>
                          <a:cubicBezTo>
                            <a:pt x="14645" y="143589"/>
                            <a:pt x="20480" y="153830"/>
                            <a:pt x="28575" y="161925"/>
                          </a:cubicBezTo>
                          <a:cubicBezTo>
                            <a:pt x="47039" y="180389"/>
                            <a:pt x="62484" y="182753"/>
                            <a:pt x="85725" y="190500"/>
                          </a:cubicBezTo>
                          <a:cubicBezTo>
                            <a:pt x="120650" y="187325"/>
                            <a:pt x="155965" y="187069"/>
                            <a:pt x="190500" y="180975"/>
                          </a:cubicBezTo>
                          <a:cubicBezTo>
                            <a:pt x="210275" y="177485"/>
                            <a:pt x="247650" y="161925"/>
                            <a:pt x="247650" y="161925"/>
                          </a:cubicBezTo>
                          <a:cubicBezTo>
                            <a:pt x="312423" y="165524"/>
                            <a:pt x="397718" y="162155"/>
                            <a:pt x="466725" y="180975"/>
                          </a:cubicBezTo>
                          <a:cubicBezTo>
                            <a:pt x="486098" y="186259"/>
                            <a:pt x="507167" y="188886"/>
                            <a:pt x="523875" y="200025"/>
                          </a:cubicBezTo>
                          <a:cubicBezTo>
                            <a:pt x="569158" y="230214"/>
                            <a:pt x="541590" y="215455"/>
                            <a:pt x="609600" y="238125"/>
                          </a:cubicBezTo>
                          <a:lnTo>
                            <a:pt x="638175" y="247650"/>
                          </a:lnTo>
                          <a:cubicBezTo>
                            <a:pt x="688975" y="244475"/>
                            <a:pt x="739956" y="243453"/>
                            <a:pt x="790575" y="238125"/>
                          </a:cubicBezTo>
                          <a:cubicBezTo>
                            <a:pt x="800560" y="237074"/>
                            <a:pt x="811310" y="234872"/>
                            <a:pt x="819150" y="228600"/>
                          </a:cubicBezTo>
                          <a:cubicBezTo>
                            <a:pt x="828089" y="221449"/>
                            <a:pt x="831850" y="209550"/>
                            <a:pt x="838200" y="200025"/>
                          </a:cubicBezTo>
                          <a:cubicBezTo>
                            <a:pt x="841823" y="181911"/>
                            <a:pt x="857726" y="143351"/>
                            <a:pt x="838200" y="123825"/>
                          </a:cubicBezTo>
                          <a:cubicBezTo>
                            <a:pt x="818380" y="104005"/>
                            <a:pt x="794295" y="106635"/>
                            <a:pt x="771525" y="95250"/>
                          </a:cubicBezTo>
                          <a:cubicBezTo>
                            <a:pt x="761286" y="90130"/>
                            <a:pt x="753411" y="80849"/>
                            <a:pt x="742950" y="76200"/>
                          </a:cubicBezTo>
                          <a:cubicBezTo>
                            <a:pt x="724600" y="68045"/>
                            <a:pt x="703761" y="66130"/>
                            <a:pt x="685800" y="57150"/>
                          </a:cubicBezTo>
                          <a:cubicBezTo>
                            <a:pt x="660400" y="44450"/>
                            <a:pt x="637447" y="24619"/>
                            <a:pt x="609600" y="19050"/>
                          </a:cubicBezTo>
                          <a:cubicBezTo>
                            <a:pt x="539960" y="5122"/>
                            <a:pt x="578002" y="11815"/>
                            <a:pt x="495300" y="0"/>
                          </a:cubicBezTo>
                          <a:cubicBezTo>
                            <a:pt x="438150" y="3175"/>
                            <a:pt x="380853" y="4343"/>
                            <a:pt x="323850" y="9525"/>
                          </a:cubicBezTo>
                          <a:cubicBezTo>
                            <a:pt x="310813" y="10710"/>
                            <a:pt x="315912" y="9525"/>
                            <a:pt x="314325" y="9525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0" name="Freihandform 419"/>
                    <p:cNvSpPr/>
                    <p:nvPr/>
                  </p:nvSpPr>
                  <p:spPr>
                    <a:xfrm rot="20123846" flipH="1" flipV="1">
                      <a:off x="2767612" y="4066644"/>
                      <a:ext cx="648072" cy="648072"/>
                    </a:xfrm>
                    <a:custGeom>
                      <a:avLst/>
                      <a:gdLst>
                        <a:gd name="connsiteX0" fmla="*/ 379 w 695704"/>
                        <a:gd name="connsiteY0" fmla="*/ 352425 h 891862"/>
                        <a:gd name="connsiteX1" fmla="*/ 379 w 695704"/>
                        <a:gd name="connsiteY1" fmla="*/ 352425 h 891862"/>
                        <a:gd name="connsiteX2" fmla="*/ 28954 w 695704"/>
                        <a:gd name="connsiteY2" fmla="*/ 428625 h 891862"/>
                        <a:gd name="connsiteX3" fmla="*/ 38479 w 695704"/>
                        <a:gd name="connsiteY3" fmla="*/ 457200 h 891862"/>
                        <a:gd name="connsiteX4" fmla="*/ 57529 w 695704"/>
                        <a:gd name="connsiteY4" fmla="*/ 485775 h 891862"/>
                        <a:gd name="connsiteX5" fmla="*/ 76579 w 695704"/>
                        <a:gd name="connsiteY5" fmla="*/ 561975 h 891862"/>
                        <a:gd name="connsiteX6" fmla="*/ 86104 w 695704"/>
                        <a:gd name="connsiteY6" fmla="*/ 590550 h 891862"/>
                        <a:gd name="connsiteX7" fmla="*/ 105154 w 695704"/>
                        <a:gd name="connsiteY7" fmla="*/ 666750 h 891862"/>
                        <a:gd name="connsiteX8" fmla="*/ 114679 w 695704"/>
                        <a:gd name="connsiteY8" fmla="*/ 695325 h 891862"/>
                        <a:gd name="connsiteX9" fmla="*/ 152779 w 695704"/>
                        <a:gd name="connsiteY9" fmla="*/ 704850 h 891862"/>
                        <a:gd name="connsiteX10" fmla="*/ 181354 w 695704"/>
                        <a:gd name="connsiteY10" fmla="*/ 723900 h 891862"/>
                        <a:gd name="connsiteX11" fmla="*/ 228979 w 695704"/>
                        <a:gd name="connsiteY11" fmla="*/ 771525 h 891862"/>
                        <a:gd name="connsiteX12" fmla="*/ 257554 w 695704"/>
                        <a:gd name="connsiteY12" fmla="*/ 847725 h 891862"/>
                        <a:gd name="connsiteX13" fmla="*/ 352804 w 695704"/>
                        <a:gd name="connsiteY13" fmla="*/ 876300 h 891862"/>
                        <a:gd name="connsiteX14" fmla="*/ 400429 w 695704"/>
                        <a:gd name="connsiteY14" fmla="*/ 790575 h 891862"/>
                        <a:gd name="connsiteX15" fmla="*/ 419479 w 695704"/>
                        <a:gd name="connsiteY15" fmla="*/ 762000 h 891862"/>
                        <a:gd name="connsiteX16" fmla="*/ 429004 w 695704"/>
                        <a:gd name="connsiteY16" fmla="*/ 733425 h 891862"/>
                        <a:gd name="connsiteX17" fmla="*/ 486154 w 695704"/>
                        <a:gd name="connsiteY17" fmla="*/ 695325 h 891862"/>
                        <a:gd name="connsiteX18" fmla="*/ 505204 w 695704"/>
                        <a:gd name="connsiteY18" fmla="*/ 666750 h 891862"/>
                        <a:gd name="connsiteX19" fmla="*/ 457579 w 695704"/>
                        <a:gd name="connsiteY19" fmla="*/ 628650 h 891862"/>
                        <a:gd name="connsiteX20" fmla="*/ 381379 w 695704"/>
                        <a:gd name="connsiteY20" fmla="*/ 609600 h 891862"/>
                        <a:gd name="connsiteX21" fmla="*/ 371854 w 695704"/>
                        <a:gd name="connsiteY21" fmla="*/ 533400 h 891862"/>
                        <a:gd name="connsiteX22" fmla="*/ 400429 w 695704"/>
                        <a:gd name="connsiteY22" fmla="*/ 523875 h 891862"/>
                        <a:gd name="connsiteX23" fmla="*/ 429004 w 695704"/>
                        <a:gd name="connsiteY23" fmla="*/ 495300 h 891862"/>
                        <a:gd name="connsiteX24" fmla="*/ 486154 w 695704"/>
                        <a:gd name="connsiteY24" fmla="*/ 457200 h 891862"/>
                        <a:gd name="connsiteX25" fmla="*/ 495679 w 695704"/>
                        <a:gd name="connsiteY25" fmla="*/ 428625 h 891862"/>
                        <a:gd name="connsiteX26" fmla="*/ 505204 w 695704"/>
                        <a:gd name="connsiteY26" fmla="*/ 342900 h 891862"/>
                        <a:gd name="connsiteX27" fmla="*/ 457579 w 695704"/>
                        <a:gd name="connsiteY27" fmla="*/ 314325 h 891862"/>
                        <a:gd name="connsiteX28" fmla="*/ 467104 w 695704"/>
                        <a:gd name="connsiteY28" fmla="*/ 257175 h 891862"/>
                        <a:gd name="connsiteX29" fmla="*/ 495679 w 695704"/>
                        <a:gd name="connsiteY29" fmla="*/ 238125 h 891862"/>
                        <a:gd name="connsiteX30" fmla="*/ 695704 w 695704"/>
                        <a:gd name="connsiteY30" fmla="*/ 209550 h 891862"/>
                        <a:gd name="connsiteX31" fmla="*/ 686179 w 695704"/>
                        <a:gd name="connsiteY31" fmla="*/ 161925 h 891862"/>
                        <a:gd name="connsiteX32" fmla="*/ 638554 w 695704"/>
                        <a:gd name="connsiteY32" fmla="*/ 123825 h 891862"/>
                        <a:gd name="connsiteX33" fmla="*/ 400429 w 695704"/>
                        <a:gd name="connsiteY33" fmla="*/ 114300 h 891862"/>
                        <a:gd name="connsiteX34" fmla="*/ 276604 w 695704"/>
                        <a:gd name="connsiteY34" fmla="*/ 85725 h 891862"/>
                        <a:gd name="connsiteX35" fmla="*/ 267079 w 695704"/>
                        <a:gd name="connsiteY35" fmla="*/ 57150 h 891862"/>
                        <a:gd name="connsiteX36" fmla="*/ 238504 w 695704"/>
                        <a:gd name="connsiteY36" fmla="*/ 38100 h 891862"/>
                        <a:gd name="connsiteX37" fmla="*/ 190879 w 695704"/>
                        <a:gd name="connsiteY37" fmla="*/ 0 h 891862"/>
                        <a:gd name="connsiteX38" fmla="*/ 162304 w 695704"/>
                        <a:gd name="connsiteY38" fmla="*/ 9525 h 891862"/>
                        <a:gd name="connsiteX39" fmla="*/ 143254 w 695704"/>
                        <a:gd name="connsiteY39" fmla="*/ 161925 h 891862"/>
                        <a:gd name="connsiteX40" fmla="*/ 114679 w 695704"/>
                        <a:gd name="connsiteY40" fmla="*/ 238125 h 891862"/>
                        <a:gd name="connsiteX41" fmla="*/ 105154 w 695704"/>
                        <a:gd name="connsiteY41" fmla="*/ 266700 h 891862"/>
                        <a:gd name="connsiteX42" fmla="*/ 9904 w 695704"/>
                        <a:gd name="connsiteY42" fmla="*/ 219075 h 891862"/>
                        <a:gd name="connsiteX43" fmla="*/ 379 w 695704"/>
                        <a:gd name="connsiteY43" fmla="*/ 247650 h 891862"/>
                        <a:gd name="connsiteX44" fmla="*/ 19429 w 695704"/>
                        <a:gd name="connsiteY44" fmla="*/ 361950 h 891862"/>
                        <a:gd name="connsiteX45" fmla="*/ 379 w 695704"/>
                        <a:gd name="connsiteY45" fmla="*/ 352425 h 891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695704" h="891862">
                          <a:moveTo>
                            <a:pt x="379" y="352425"/>
                          </a:moveTo>
                          <a:lnTo>
                            <a:pt x="379" y="352425"/>
                          </a:lnTo>
                          <a:cubicBezTo>
                            <a:pt x="9904" y="377825"/>
                            <a:pt x="19683" y="403131"/>
                            <a:pt x="28954" y="428625"/>
                          </a:cubicBezTo>
                          <a:cubicBezTo>
                            <a:pt x="32385" y="438061"/>
                            <a:pt x="33989" y="448220"/>
                            <a:pt x="38479" y="457200"/>
                          </a:cubicBezTo>
                          <a:cubicBezTo>
                            <a:pt x="43599" y="467439"/>
                            <a:pt x="52409" y="475536"/>
                            <a:pt x="57529" y="485775"/>
                          </a:cubicBezTo>
                          <a:cubicBezTo>
                            <a:pt x="68415" y="507548"/>
                            <a:pt x="71145" y="540238"/>
                            <a:pt x="76579" y="561975"/>
                          </a:cubicBezTo>
                          <a:cubicBezTo>
                            <a:pt x="79014" y="571715"/>
                            <a:pt x="83462" y="580864"/>
                            <a:pt x="86104" y="590550"/>
                          </a:cubicBezTo>
                          <a:cubicBezTo>
                            <a:pt x="92993" y="615809"/>
                            <a:pt x="96875" y="641912"/>
                            <a:pt x="105154" y="666750"/>
                          </a:cubicBezTo>
                          <a:cubicBezTo>
                            <a:pt x="108329" y="676275"/>
                            <a:pt x="106839" y="689053"/>
                            <a:pt x="114679" y="695325"/>
                          </a:cubicBezTo>
                          <a:cubicBezTo>
                            <a:pt x="124901" y="703503"/>
                            <a:pt x="140079" y="701675"/>
                            <a:pt x="152779" y="704850"/>
                          </a:cubicBezTo>
                          <a:cubicBezTo>
                            <a:pt x="162304" y="711200"/>
                            <a:pt x="173259" y="715805"/>
                            <a:pt x="181354" y="723900"/>
                          </a:cubicBezTo>
                          <a:cubicBezTo>
                            <a:pt x="244854" y="787400"/>
                            <a:pt x="152779" y="720725"/>
                            <a:pt x="228979" y="771525"/>
                          </a:cubicBezTo>
                          <a:cubicBezTo>
                            <a:pt x="232821" y="790735"/>
                            <a:pt x="235130" y="833710"/>
                            <a:pt x="257554" y="847725"/>
                          </a:cubicBezTo>
                          <a:cubicBezTo>
                            <a:pt x="273014" y="857387"/>
                            <a:pt x="330498" y="870724"/>
                            <a:pt x="352804" y="876300"/>
                          </a:cubicBezTo>
                          <a:cubicBezTo>
                            <a:pt x="423873" y="852610"/>
                            <a:pt x="332904" y="891862"/>
                            <a:pt x="400429" y="790575"/>
                          </a:cubicBezTo>
                          <a:cubicBezTo>
                            <a:pt x="406779" y="781050"/>
                            <a:pt x="414359" y="772239"/>
                            <a:pt x="419479" y="762000"/>
                          </a:cubicBezTo>
                          <a:cubicBezTo>
                            <a:pt x="423969" y="753020"/>
                            <a:pt x="421904" y="740525"/>
                            <a:pt x="429004" y="733425"/>
                          </a:cubicBezTo>
                          <a:cubicBezTo>
                            <a:pt x="445193" y="717236"/>
                            <a:pt x="486154" y="695325"/>
                            <a:pt x="486154" y="695325"/>
                          </a:cubicBezTo>
                          <a:cubicBezTo>
                            <a:pt x="492504" y="685800"/>
                            <a:pt x="503322" y="678042"/>
                            <a:pt x="505204" y="666750"/>
                          </a:cubicBezTo>
                          <a:cubicBezTo>
                            <a:pt x="511141" y="631131"/>
                            <a:pt x="479863" y="633602"/>
                            <a:pt x="457579" y="628650"/>
                          </a:cubicBezTo>
                          <a:cubicBezTo>
                            <a:pt x="388615" y="613325"/>
                            <a:pt x="432441" y="626621"/>
                            <a:pt x="381379" y="609600"/>
                          </a:cubicBezTo>
                          <a:cubicBezTo>
                            <a:pt x="363059" y="582119"/>
                            <a:pt x="346352" y="571653"/>
                            <a:pt x="371854" y="533400"/>
                          </a:cubicBezTo>
                          <a:cubicBezTo>
                            <a:pt x="377423" y="525046"/>
                            <a:pt x="390904" y="527050"/>
                            <a:pt x="400429" y="523875"/>
                          </a:cubicBezTo>
                          <a:cubicBezTo>
                            <a:pt x="409954" y="514350"/>
                            <a:pt x="418371" y="503570"/>
                            <a:pt x="429004" y="495300"/>
                          </a:cubicBezTo>
                          <a:cubicBezTo>
                            <a:pt x="447076" y="481244"/>
                            <a:pt x="486154" y="457200"/>
                            <a:pt x="486154" y="457200"/>
                          </a:cubicBezTo>
                          <a:cubicBezTo>
                            <a:pt x="489329" y="447675"/>
                            <a:pt x="491189" y="437605"/>
                            <a:pt x="495679" y="428625"/>
                          </a:cubicBezTo>
                          <a:cubicBezTo>
                            <a:pt x="512497" y="394990"/>
                            <a:pt x="538450" y="392769"/>
                            <a:pt x="505204" y="342900"/>
                          </a:cubicBezTo>
                          <a:cubicBezTo>
                            <a:pt x="494935" y="327496"/>
                            <a:pt x="473454" y="323850"/>
                            <a:pt x="457579" y="314325"/>
                          </a:cubicBezTo>
                          <a:cubicBezTo>
                            <a:pt x="460754" y="295275"/>
                            <a:pt x="458467" y="274449"/>
                            <a:pt x="467104" y="257175"/>
                          </a:cubicBezTo>
                          <a:cubicBezTo>
                            <a:pt x="472224" y="246936"/>
                            <a:pt x="485218" y="242774"/>
                            <a:pt x="495679" y="238125"/>
                          </a:cubicBezTo>
                          <a:cubicBezTo>
                            <a:pt x="567983" y="205990"/>
                            <a:pt x="604404" y="215637"/>
                            <a:pt x="695704" y="209550"/>
                          </a:cubicBezTo>
                          <a:cubicBezTo>
                            <a:pt x="692529" y="193675"/>
                            <a:pt x="691863" y="177084"/>
                            <a:pt x="686179" y="161925"/>
                          </a:cubicBezTo>
                          <a:cubicBezTo>
                            <a:pt x="677165" y="137887"/>
                            <a:pt x="664303" y="125664"/>
                            <a:pt x="638554" y="123825"/>
                          </a:cubicBezTo>
                          <a:cubicBezTo>
                            <a:pt x="559317" y="118165"/>
                            <a:pt x="479804" y="117475"/>
                            <a:pt x="400429" y="114300"/>
                          </a:cubicBezTo>
                          <a:cubicBezTo>
                            <a:pt x="312019" y="55360"/>
                            <a:pt x="476022" y="158241"/>
                            <a:pt x="276604" y="85725"/>
                          </a:cubicBezTo>
                          <a:cubicBezTo>
                            <a:pt x="267168" y="82294"/>
                            <a:pt x="273351" y="64990"/>
                            <a:pt x="267079" y="57150"/>
                          </a:cubicBezTo>
                          <a:cubicBezTo>
                            <a:pt x="259928" y="48211"/>
                            <a:pt x="248029" y="44450"/>
                            <a:pt x="238504" y="38100"/>
                          </a:cubicBezTo>
                          <a:cubicBezTo>
                            <a:pt x="223876" y="16159"/>
                            <a:pt x="221551" y="0"/>
                            <a:pt x="190879" y="0"/>
                          </a:cubicBezTo>
                          <a:cubicBezTo>
                            <a:pt x="180839" y="0"/>
                            <a:pt x="171829" y="6350"/>
                            <a:pt x="162304" y="9525"/>
                          </a:cubicBezTo>
                          <a:cubicBezTo>
                            <a:pt x="137645" y="83501"/>
                            <a:pt x="161972" y="2820"/>
                            <a:pt x="143254" y="161925"/>
                          </a:cubicBezTo>
                          <a:cubicBezTo>
                            <a:pt x="138508" y="202268"/>
                            <a:pt x="130665" y="200825"/>
                            <a:pt x="114679" y="238125"/>
                          </a:cubicBezTo>
                          <a:cubicBezTo>
                            <a:pt x="110724" y="247353"/>
                            <a:pt x="108329" y="257175"/>
                            <a:pt x="105154" y="266700"/>
                          </a:cubicBezTo>
                          <a:cubicBezTo>
                            <a:pt x="94739" y="260451"/>
                            <a:pt x="26812" y="216257"/>
                            <a:pt x="9904" y="219075"/>
                          </a:cubicBezTo>
                          <a:cubicBezTo>
                            <a:pt x="0" y="220726"/>
                            <a:pt x="3554" y="238125"/>
                            <a:pt x="379" y="247650"/>
                          </a:cubicBezTo>
                          <a:cubicBezTo>
                            <a:pt x="1320" y="256119"/>
                            <a:pt x="4197" y="336563"/>
                            <a:pt x="19429" y="361950"/>
                          </a:cubicBezTo>
                          <a:cubicBezTo>
                            <a:pt x="24049" y="369651"/>
                            <a:pt x="3554" y="354012"/>
                            <a:pt x="379" y="352425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" name="Freihandform 420"/>
                    <p:cNvSpPr/>
                    <p:nvPr/>
                  </p:nvSpPr>
                  <p:spPr>
                    <a:xfrm>
                      <a:off x="2498630" y="3922628"/>
                      <a:ext cx="1061765" cy="236541"/>
                    </a:xfrm>
                    <a:custGeom>
                      <a:avLst/>
                      <a:gdLst>
                        <a:gd name="connsiteX0" fmla="*/ 61640 w 1061765"/>
                        <a:gd name="connsiteY0" fmla="*/ 13566 h 236541"/>
                        <a:gd name="connsiteX1" fmla="*/ 61640 w 1061765"/>
                        <a:gd name="connsiteY1" fmla="*/ 13566 h 236541"/>
                        <a:gd name="connsiteX2" fmla="*/ 395015 w 1061765"/>
                        <a:gd name="connsiteY2" fmla="*/ 23091 h 236541"/>
                        <a:gd name="connsiteX3" fmla="*/ 471215 w 1061765"/>
                        <a:gd name="connsiteY3" fmla="*/ 32616 h 236541"/>
                        <a:gd name="connsiteX4" fmla="*/ 728390 w 1061765"/>
                        <a:gd name="connsiteY4" fmla="*/ 42141 h 236541"/>
                        <a:gd name="connsiteX5" fmla="*/ 880790 w 1061765"/>
                        <a:gd name="connsiteY5" fmla="*/ 61191 h 236541"/>
                        <a:gd name="connsiteX6" fmla="*/ 966515 w 1061765"/>
                        <a:gd name="connsiteY6" fmla="*/ 99291 h 236541"/>
                        <a:gd name="connsiteX7" fmla="*/ 1004615 w 1061765"/>
                        <a:gd name="connsiteY7" fmla="*/ 108816 h 236541"/>
                        <a:gd name="connsiteX8" fmla="*/ 1023665 w 1061765"/>
                        <a:gd name="connsiteY8" fmla="*/ 137391 h 236541"/>
                        <a:gd name="connsiteX9" fmla="*/ 1052240 w 1061765"/>
                        <a:gd name="connsiteY9" fmla="*/ 156441 h 236541"/>
                        <a:gd name="connsiteX10" fmla="*/ 1061765 w 1061765"/>
                        <a:gd name="connsiteY10" fmla="*/ 185016 h 236541"/>
                        <a:gd name="connsiteX11" fmla="*/ 976040 w 1061765"/>
                        <a:gd name="connsiteY11" fmla="*/ 204066 h 236541"/>
                        <a:gd name="connsiteX12" fmla="*/ 909365 w 1061765"/>
                        <a:gd name="connsiteY12" fmla="*/ 185016 h 236541"/>
                        <a:gd name="connsiteX13" fmla="*/ 861740 w 1061765"/>
                        <a:gd name="connsiteY13" fmla="*/ 165966 h 236541"/>
                        <a:gd name="connsiteX14" fmla="*/ 756965 w 1061765"/>
                        <a:gd name="connsiteY14" fmla="*/ 146916 h 236541"/>
                        <a:gd name="connsiteX15" fmla="*/ 728390 w 1061765"/>
                        <a:gd name="connsiteY15" fmla="*/ 137391 h 236541"/>
                        <a:gd name="connsiteX16" fmla="*/ 652190 w 1061765"/>
                        <a:gd name="connsiteY16" fmla="*/ 127866 h 236541"/>
                        <a:gd name="connsiteX17" fmla="*/ 518840 w 1061765"/>
                        <a:gd name="connsiteY17" fmla="*/ 108816 h 236541"/>
                        <a:gd name="connsiteX18" fmla="*/ 166415 w 1061765"/>
                        <a:gd name="connsiteY18" fmla="*/ 89766 h 236541"/>
                        <a:gd name="connsiteX19" fmla="*/ 99740 w 1061765"/>
                        <a:gd name="connsiteY19" fmla="*/ 80241 h 236541"/>
                        <a:gd name="connsiteX20" fmla="*/ 42590 w 1061765"/>
                        <a:gd name="connsiteY20" fmla="*/ 61191 h 236541"/>
                        <a:gd name="connsiteX21" fmla="*/ 14015 w 1061765"/>
                        <a:gd name="connsiteY21" fmla="*/ 51666 h 236541"/>
                        <a:gd name="connsiteX22" fmla="*/ 4490 w 1061765"/>
                        <a:gd name="connsiteY22" fmla="*/ 23091 h 236541"/>
                        <a:gd name="connsiteX23" fmla="*/ 61640 w 1061765"/>
                        <a:gd name="connsiteY23" fmla="*/ 23091 h 236541"/>
                        <a:gd name="connsiteX24" fmla="*/ 61640 w 1061765"/>
                        <a:gd name="connsiteY24" fmla="*/ 13566 h 236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061765" h="236541">
                          <a:moveTo>
                            <a:pt x="61640" y="13566"/>
                          </a:moveTo>
                          <a:lnTo>
                            <a:pt x="61640" y="13566"/>
                          </a:lnTo>
                          <a:lnTo>
                            <a:pt x="395015" y="23091"/>
                          </a:lnTo>
                          <a:cubicBezTo>
                            <a:pt x="420585" y="24280"/>
                            <a:pt x="445659" y="31156"/>
                            <a:pt x="471215" y="32616"/>
                          </a:cubicBezTo>
                          <a:cubicBezTo>
                            <a:pt x="556859" y="37510"/>
                            <a:pt x="642665" y="38966"/>
                            <a:pt x="728390" y="42141"/>
                          </a:cubicBezTo>
                          <a:cubicBezTo>
                            <a:pt x="761510" y="45453"/>
                            <a:pt x="841401" y="51344"/>
                            <a:pt x="880790" y="61191"/>
                          </a:cubicBezTo>
                          <a:cubicBezTo>
                            <a:pt x="1022971" y="96736"/>
                            <a:pt x="878948" y="61762"/>
                            <a:pt x="966515" y="99291"/>
                          </a:cubicBezTo>
                          <a:cubicBezTo>
                            <a:pt x="978547" y="104448"/>
                            <a:pt x="991915" y="105641"/>
                            <a:pt x="1004615" y="108816"/>
                          </a:cubicBezTo>
                          <a:cubicBezTo>
                            <a:pt x="1010965" y="118341"/>
                            <a:pt x="1015570" y="129296"/>
                            <a:pt x="1023665" y="137391"/>
                          </a:cubicBezTo>
                          <a:cubicBezTo>
                            <a:pt x="1031760" y="145486"/>
                            <a:pt x="1045089" y="147502"/>
                            <a:pt x="1052240" y="156441"/>
                          </a:cubicBezTo>
                          <a:cubicBezTo>
                            <a:pt x="1058512" y="164281"/>
                            <a:pt x="1058590" y="175491"/>
                            <a:pt x="1061765" y="185016"/>
                          </a:cubicBezTo>
                          <a:cubicBezTo>
                            <a:pt x="1044590" y="236541"/>
                            <a:pt x="1061069" y="218237"/>
                            <a:pt x="976040" y="204066"/>
                          </a:cubicBezTo>
                          <a:cubicBezTo>
                            <a:pt x="958026" y="201064"/>
                            <a:pt x="927483" y="191810"/>
                            <a:pt x="909365" y="185016"/>
                          </a:cubicBezTo>
                          <a:cubicBezTo>
                            <a:pt x="893356" y="179013"/>
                            <a:pt x="878117" y="170879"/>
                            <a:pt x="861740" y="165966"/>
                          </a:cubicBezTo>
                          <a:cubicBezTo>
                            <a:pt x="836977" y="158537"/>
                            <a:pt x="780221" y="152084"/>
                            <a:pt x="756965" y="146916"/>
                          </a:cubicBezTo>
                          <a:cubicBezTo>
                            <a:pt x="747164" y="144738"/>
                            <a:pt x="738268" y="139187"/>
                            <a:pt x="728390" y="137391"/>
                          </a:cubicBezTo>
                          <a:cubicBezTo>
                            <a:pt x="703205" y="132812"/>
                            <a:pt x="677553" y="131325"/>
                            <a:pt x="652190" y="127866"/>
                          </a:cubicBezTo>
                          <a:lnTo>
                            <a:pt x="518840" y="108816"/>
                          </a:lnTo>
                          <a:cubicBezTo>
                            <a:pt x="385697" y="64435"/>
                            <a:pt x="523028" y="107162"/>
                            <a:pt x="166415" y="89766"/>
                          </a:cubicBezTo>
                          <a:cubicBezTo>
                            <a:pt x="143991" y="88672"/>
                            <a:pt x="121965" y="83416"/>
                            <a:pt x="99740" y="80241"/>
                          </a:cubicBezTo>
                          <a:lnTo>
                            <a:pt x="42590" y="61191"/>
                          </a:lnTo>
                          <a:lnTo>
                            <a:pt x="14015" y="51666"/>
                          </a:lnTo>
                          <a:cubicBezTo>
                            <a:pt x="10840" y="42141"/>
                            <a:pt x="0" y="32071"/>
                            <a:pt x="4490" y="23091"/>
                          </a:cubicBezTo>
                          <a:cubicBezTo>
                            <a:pt x="16035" y="0"/>
                            <a:pt x="50095" y="20782"/>
                            <a:pt x="61640" y="23091"/>
                          </a:cubicBezTo>
                          <a:cubicBezTo>
                            <a:pt x="67867" y="24336"/>
                            <a:pt x="74340" y="23091"/>
                            <a:pt x="61640" y="13566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2" name="Gruppieren 37"/>
                    <p:cNvGrpSpPr/>
                    <p:nvPr/>
                  </p:nvGrpSpPr>
                  <p:grpSpPr>
                    <a:xfrm>
                      <a:off x="2167310" y="3596787"/>
                      <a:ext cx="1090594" cy="333954"/>
                      <a:chOff x="5647072" y="4039263"/>
                      <a:chExt cx="906738" cy="333954"/>
                    </a:xfrm>
                  </p:grpSpPr>
                  <p:sp>
                    <p:nvSpPr>
                      <p:cNvPr id="470" name="Freihandform 24"/>
                      <p:cNvSpPr/>
                      <p:nvPr/>
                    </p:nvSpPr>
                    <p:spPr>
                      <a:xfrm>
                        <a:off x="5657901" y="4039263"/>
                        <a:ext cx="895909" cy="222636"/>
                      </a:xfrm>
                      <a:custGeom>
                        <a:avLst/>
                        <a:gdLst>
                          <a:gd name="connsiteX0" fmla="*/ 3428 w 895909"/>
                          <a:gd name="connsiteY0" fmla="*/ 166977 h 222636"/>
                          <a:gd name="connsiteX1" fmla="*/ 3428 w 895909"/>
                          <a:gd name="connsiteY1" fmla="*/ 166977 h 222636"/>
                          <a:gd name="connsiteX2" fmla="*/ 11379 w 895909"/>
                          <a:gd name="connsiteY2" fmla="*/ 95415 h 222636"/>
                          <a:gd name="connsiteX3" fmla="*/ 59087 w 895909"/>
                          <a:gd name="connsiteY3" fmla="*/ 63610 h 222636"/>
                          <a:gd name="connsiteX4" fmla="*/ 82941 w 895909"/>
                          <a:gd name="connsiteY4" fmla="*/ 47707 h 222636"/>
                          <a:gd name="connsiteX5" fmla="*/ 114746 w 895909"/>
                          <a:gd name="connsiteY5" fmla="*/ 39756 h 222636"/>
                          <a:gd name="connsiteX6" fmla="*/ 138600 w 895909"/>
                          <a:gd name="connsiteY6" fmla="*/ 31805 h 222636"/>
                          <a:gd name="connsiteX7" fmla="*/ 234016 w 895909"/>
                          <a:gd name="connsiteY7" fmla="*/ 23854 h 222636"/>
                          <a:gd name="connsiteX8" fmla="*/ 313529 w 895909"/>
                          <a:gd name="connsiteY8" fmla="*/ 15902 h 222636"/>
                          <a:gd name="connsiteX9" fmla="*/ 464603 w 895909"/>
                          <a:gd name="connsiteY9" fmla="*/ 7951 h 222636"/>
                          <a:gd name="connsiteX10" fmla="*/ 496409 w 895909"/>
                          <a:gd name="connsiteY10" fmla="*/ 0 h 222636"/>
                          <a:gd name="connsiteX11" fmla="*/ 655435 w 895909"/>
                          <a:gd name="connsiteY11" fmla="*/ 7951 h 222636"/>
                          <a:gd name="connsiteX12" fmla="*/ 695191 w 895909"/>
                          <a:gd name="connsiteY12" fmla="*/ 15902 h 222636"/>
                          <a:gd name="connsiteX13" fmla="*/ 782656 w 895909"/>
                          <a:gd name="connsiteY13" fmla="*/ 39756 h 222636"/>
                          <a:gd name="connsiteX14" fmla="*/ 806509 w 895909"/>
                          <a:gd name="connsiteY14" fmla="*/ 55659 h 222636"/>
                          <a:gd name="connsiteX15" fmla="*/ 830363 w 895909"/>
                          <a:gd name="connsiteY15" fmla="*/ 63610 h 222636"/>
                          <a:gd name="connsiteX16" fmla="*/ 870120 w 895909"/>
                          <a:gd name="connsiteY16" fmla="*/ 111318 h 222636"/>
                          <a:gd name="connsiteX17" fmla="*/ 878071 w 895909"/>
                          <a:gd name="connsiteY17" fmla="*/ 135172 h 222636"/>
                          <a:gd name="connsiteX18" fmla="*/ 893974 w 895909"/>
                          <a:gd name="connsiteY18" fmla="*/ 159026 h 222636"/>
                          <a:gd name="connsiteX19" fmla="*/ 886022 w 895909"/>
                          <a:gd name="connsiteY19" fmla="*/ 222636 h 222636"/>
                          <a:gd name="connsiteX20" fmla="*/ 870120 w 895909"/>
                          <a:gd name="connsiteY20" fmla="*/ 198782 h 222636"/>
                          <a:gd name="connsiteX21" fmla="*/ 806509 w 895909"/>
                          <a:gd name="connsiteY21" fmla="*/ 151074 h 222636"/>
                          <a:gd name="connsiteX22" fmla="*/ 734948 w 895909"/>
                          <a:gd name="connsiteY22" fmla="*/ 111318 h 222636"/>
                          <a:gd name="connsiteX23" fmla="*/ 631581 w 895909"/>
                          <a:gd name="connsiteY23" fmla="*/ 103367 h 222636"/>
                          <a:gd name="connsiteX24" fmla="*/ 607727 w 895909"/>
                          <a:gd name="connsiteY24" fmla="*/ 95415 h 222636"/>
                          <a:gd name="connsiteX25" fmla="*/ 353285 w 895909"/>
                          <a:gd name="connsiteY25" fmla="*/ 111318 h 222636"/>
                          <a:gd name="connsiteX26" fmla="*/ 313529 w 895909"/>
                          <a:gd name="connsiteY26" fmla="*/ 119269 h 222636"/>
                          <a:gd name="connsiteX27" fmla="*/ 226064 w 895909"/>
                          <a:gd name="connsiteY27" fmla="*/ 127220 h 222636"/>
                          <a:gd name="connsiteX28" fmla="*/ 98843 w 895909"/>
                          <a:gd name="connsiteY28" fmla="*/ 159026 h 222636"/>
                          <a:gd name="connsiteX29" fmla="*/ 51136 w 895909"/>
                          <a:gd name="connsiteY29" fmla="*/ 190831 h 222636"/>
                          <a:gd name="connsiteX30" fmla="*/ 27282 w 895909"/>
                          <a:gd name="connsiteY30" fmla="*/ 206734 h 222636"/>
                          <a:gd name="connsiteX31" fmla="*/ 3428 w 895909"/>
                          <a:gd name="connsiteY31" fmla="*/ 198782 h 222636"/>
                          <a:gd name="connsiteX32" fmla="*/ 3428 w 895909"/>
                          <a:gd name="connsiteY32" fmla="*/ 166977 h 222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95909" h="222636">
                            <a:moveTo>
                              <a:pt x="3428" y="166977"/>
                            </a:moveTo>
                            <a:lnTo>
                              <a:pt x="3428" y="166977"/>
                            </a:lnTo>
                            <a:cubicBezTo>
                              <a:pt x="6078" y="143123"/>
                              <a:pt x="0" y="116547"/>
                              <a:pt x="11379" y="95415"/>
                            </a:cubicBezTo>
                            <a:cubicBezTo>
                              <a:pt x="20440" y="78587"/>
                              <a:pt x="43184" y="74212"/>
                              <a:pt x="59087" y="63610"/>
                            </a:cubicBezTo>
                            <a:cubicBezTo>
                              <a:pt x="67038" y="58309"/>
                              <a:pt x="73670" y="50025"/>
                              <a:pt x="82941" y="47707"/>
                            </a:cubicBezTo>
                            <a:cubicBezTo>
                              <a:pt x="93543" y="45057"/>
                              <a:pt x="104239" y="42758"/>
                              <a:pt x="114746" y="39756"/>
                            </a:cubicBezTo>
                            <a:cubicBezTo>
                              <a:pt x="122805" y="37454"/>
                              <a:pt x="130292" y="32913"/>
                              <a:pt x="138600" y="31805"/>
                            </a:cubicBezTo>
                            <a:cubicBezTo>
                              <a:pt x="170236" y="27587"/>
                              <a:pt x="202232" y="26744"/>
                              <a:pt x="234016" y="23854"/>
                            </a:cubicBezTo>
                            <a:cubicBezTo>
                              <a:pt x="260543" y="21442"/>
                              <a:pt x="286956" y="17735"/>
                              <a:pt x="313529" y="15902"/>
                            </a:cubicBezTo>
                            <a:cubicBezTo>
                              <a:pt x="363837" y="12432"/>
                              <a:pt x="414245" y="10601"/>
                              <a:pt x="464603" y="7951"/>
                            </a:cubicBezTo>
                            <a:cubicBezTo>
                              <a:pt x="475205" y="5301"/>
                              <a:pt x="485481" y="0"/>
                              <a:pt x="496409" y="0"/>
                            </a:cubicBezTo>
                            <a:cubicBezTo>
                              <a:pt x="549484" y="0"/>
                              <a:pt x="602529" y="3719"/>
                              <a:pt x="655435" y="7951"/>
                            </a:cubicBezTo>
                            <a:cubicBezTo>
                              <a:pt x="668906" y="9029"/>
                              <a:pt x="682023" y="12863"/>
                              <a:pt x="695191" y="15902"/>
                            </a:cubicBezTo>
                            <a:cubicBezTo>
                              <a:pt x="753477" y="29353"/>
                              <a:pt x="743227" y="26614"/>
                              <a:pt x="782656" y="39756"/>
                            </a:cubicBezTo>
                            <a:cubicBezTo>
                              <a:pt x="790607" y="45057"/>
                              <a:pt x="797962" y="51385"/>
                              <a:pt x="806509" y="55659"/>
                            </a:cubicBezTo>
                            <a:cubicBezTo>
                              <a:pt x="814006" y="59407"/>
                              <a:pt x="823389" y="58961"/>
                              <a:pt x="830363" y="63610"/>
                            </a:cubicBezTo>
                            <a:cubicBezTo>
                              <a:pt x="848729" y="75854"/>
                              <a:pt x="858386" y="93717"/>
                              <a:pt x="870120" y="111318"/>
                            </a:cubicBezTo>
                            <a:cubicBezTo>
                              <a:pt x="872770" y="119269"/>
                              <a:pt x="874323" y="127675"/>
                              <a:pt x="878071" y="135172"/>
                            </a:cubicBezTo>
                            <a:cubicBezTo>
                              <a:pt x="882345" y="143719"/>
                              <a:pt x="893109" y="149509"/>
                              <a:pt x="893974" y="159026"/>
                            </a:cubicBezTo>
                            <a:cubicBezTo>
                              <a:pt x="895909" y="180307"/>
                              <a:pt x="888673" y="201433"/>
                              <a:pt x="886022" y="222636"/>
                            </a:cubicBezTo>
                            <a:cubicBezTo>
                              <a:pt x="880721" y="214685"/>
                              <a:pt x="877223" y="205175"/>
                              <a:pt x="870120" y="198782"/>
                            </a:cubicBezTo>
                            <a:cubicBezTo>
                              <a:pt x="850419" y="181051"/>
                              <a:pt x="828562" y="165776"/>
                              <a:pt x="806509" y="151074"/>
                            </a:cubicBezTo>
                            <a:cubicBezTo>
                              <a:pt x="788649" y="139167"/>
                              <a:pt x="760786" y="114548"/>
                              <a:pt x="734948" y="111318"/>
                            </a:cubicBezTo>
                            <a:cubicBezTo>
                              <a:pt x="700657" y="107032"/>
                              <a:pt x="666037" y="106017"/>
                              <a:pt x="631581" y="103367"/>
                            </a:cubicBezTo>
                            <a:cubicBezTo>
                              <a:pt x="623630" y="100716"/>
                              <a:pt x="616109" y="95415"/>
                              <a:pt x="607727" y="95415"/>
                            </a:cubicBezTo>
                            <a:cubicBezTo>
                              <a:pt x="473286" y="95415"/>
                              <a:pt x="448350" y="94034"/>
                              <a:pt x="353285" y="111318"/>
                            </a:cubicBezTo>
                            <a:cubicBezTo>
                              <a:pt x="339989" y="113735"/>
                              <a:pt x="326939" y="117593"/>
                              <a:pt x="313529" y="119269"/>
                            </a:cubicBezTo>
                            <a:cubicBezTo>
                              <a:pt x="284480" y="122900"/>
                              <a:pt x="255219" y="124570"/>
                              <a:pt x="226064" y="127220"/>
                            </a:cubicBezTo>
                            <a:cubicBezTo>
                              <a:pt x="214594" y="129514"/>
                              <a:pt x="119800" y="145054"/>
                              <a:pt x="98843" y="159026"/>
                            </a:cubicBezTo>
                            <a:lnTo>
                              <a:pt x="51136" y="190831"/>
                            </a:lnTo>
                            <a:lnTo>
                              <a:pt x="27282" y="206734"/>
                            </a:lnTo>
                            <a:cubicBezTo>
                              <a:pt x="19331" y="204083"/>
                              <a:pt x="9355" y="204709"/>
                              <a:pt x="3428" y="198782"/>
                            </a:cubicBezTo>
                            <a:lnTo>
                              <a:pt x="3428" y="16697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71" name="Freihandform 25"/>
                      <p:cNvSpPr/>
                      <p:nvPr/>
                    </p:nvSpPr>
                    <p:spPr>
                      <a:xfrm>
                        <a:off x="5647072" y="4094118"/>
                        <a:ext cx="828451" cy="279099"/>
                      </a:xfrm>
                      <a:custGeom>
                        <a:avLst/>
                        <a:gdLst>
                          <a:gd name="connsiteX0" fmla="*/ 54014 w 828451"/>
                          <a:gd name="connsiteY0" fmla="*/ 151879 h 279099"/>
                          <a:gd name="connsiteX1" fmla="*/ 54014 w 828451"/>
                          <a:gd name="connsiteY1" fmla="*/ 151879 h 279099"/>
                          <a:gd name="connsiteX2" fmla="*/ 30160 w 828451"/>
                          <a:gd name="connsiteY2" fmla="*/ 263197 h 279099"/>
                          <a:gd name="connsiteX3" fmla="*/ 77868 w 828451"/>
                          <a:gd name="connsiteY3" fmla="*/ 279099 h 279099"/>
                          <a:gd name="connsiteX4" fmla="*/ 220992 w 828451"/>
                          <a:gd name="connsiteY4" fmla="*/ 271148 h 279099"/>
                          <a:gd name="connsiteX5" fmla="*/ 276651 w 828451"/>
                          <a:gd name="connsiteY5" fmla="*/ 255245 h 279099"/>
                          <a:gd name="connsiteX6" fmla="*/ 308456 w 828451"/>
                          <a:gd name="connsiteY6" fmla="*/ 247294 h 279099"/>
                          <a:gd name="connsiteX7" fmla="*/ 332310 w 828451"/>
                          <a:gd name="connsiteY7" fmla="*/ 231392 h 279099"/>
                          <a:gd name="connsiteX8" fmla="*/ 403872 w 828451"/>
                          <a:gd name="connsiteY8" fmla="*/ 207538 h 279099"/>
                          <a:gd name="connsiteX9" fmla="*/ 475433 w 828451"/>
                          <a:gd name="connsiteY9" fmla="*/ 183684 h 279099"/>
                          <a:gd name="connsiteX10" fmla="*/ 499287 w 828451"/>
                          <a:gd name="connsiteY10" fmla="*/ 175732 h 279099"/>
                          <a:gd name="connsiteX11" fmla="*/ 578800 w 828451"/>
                          <a:gd name="connsiteY11" fmla="*/ 167781 h 279099"/>
                          <a:gd name="connsiteX12" fmla="*/ 658313 w 828451"/>
                          <a:gd name="connsiteY12" fmla="*/ 151879 h 279099"/>
                          <a:gd name="connsiteX13" fmla="*/ 745778 w 828451"/>
                          <a:gd name="connsiteY13" fmla="*/ 143927 h 279099"/>
                          <a:gd name="connsiteX14" fmla="*/ 809388 w 828451"/>
                          <a:gd name="connsiteY14" fmla="*/ 120073 h 279099"/>
                          <a:gd name="connsiteX15" fmla="*/ 817339 w 828451"/>
                          <a:gd name="connsiteY15" fmla="*/ 96219 h 279099"/>
                          <a:gd name="connsiteX16" fmla="*/ 721924 w 828451"/>
                          <a:gd name="connsiteY16" fmla="*/ 80317 h 279099"/>
                          <a:gd name="connsiteX17" fmla="*/ 666265 w 828451"/>
                          <a:gd name="connsiteY17" fmla="*/ 56463 h 279099"/>
                          <a:gd name="connsiteX18" fmla="*/ 499287 w 828451"/>
                          <a:gd name="connsiteY18" fmla="*/ 40560 h 279099"/>
                          <a:gd name="connsiteX19" fmla="*/ 467482 w 828451"/>
                          <a:gd name="connsiteY19" fmla="*/ 48512 h 279099"/>
                          <a:gd name="connsiteX20" fmla="*/ 427726 w 828451"/>
                          <a:gd name="connsiteY20" fmla="*/ 56463 h 279099"/>
                          <a:gd name="connsiteX21" fmla="*/ 300505 w 828451"/>
                          <a:gd name="connsiteY21" fmla="*/ 80317 h 279099"/>
                          <a:gd name="connsiteX22" fmla="*/ 220992 w 828451"/>
                          <a:gd name="connsiteY22" fmla="*/ 96219 h 279099"/>
                          <a:gd name="connsiteX23" fmla="*/ 149430 w 828451"/>
                          <a:gd name="connsiteY23" fmla="*/ 120073 h 279099"/>
                          <a:gd name="connsiteX24" fmla="*/ 101722 w 828451"/>
                          <a:gd name="connsiteY24" fmla="*/ 135976 h 279099"/>
                          <a:gd name="connsiteX25" fmla="*/ 54014 w 828451"/>
                          <a:gd name="connsiteY25" fmla="*/ 151879 h 2790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28451" h="279099">
                            <a:moveTo>
                              <a:pt x="54014" y="151879"/>
                            </a:moveTo>
                            <a:lnTo>
                              <a:pt x="54014" y="151879"/>
                            </a:lnTo>
                            <a:cubicBezTo>
                              <a:pt x="41925" y="176057"/>
                              <a:pt x="0" y="228729"/>
                              <a:pt x="30160" y="263197"/>
                            </a:cubicBezTo>
                            <a:cubicBezTo>
                              <a:pt x="41198" y="275812"/>
                              <a:pt x="77868" y="279099"/>
                              <a:pt x="77868" y="279099"/>
                            </a:cubicBezTo>
                            <a:cubicBezTo>
                              <a:pt x="125576" y="276449"/>
                              <a:pt x="173407" y="275474"/>
                              <a:pt x="220992" y="271148"/>
                            </a:cubicBezTo>
                            <a:cubicBezTo>
                              <a:pt x="239227" y="269490"/>
                              <a:pt x="259074" y="260267"/>
                              <a:pt x="276651" y="255245"/>
                            </a:cubicBezTo>
                            <a:cubicBezTo>
                              <a:pt x="287158" y="252243"/>
                              <a:pt x="297854" y="249944"/>
                              <a:pt x="308456" y="247294"/>
                            </a:cubicBezTo>
                            <a:cubicBezTo>
                              <a:pt x="316407" y="241993"/>
                              <a:pt x="323577" y="235273"/>
                              <a:pt x="332310" y="231392"/>
                            </a:cubicBezTo>
                            <a:cubicBezTo>
                              <a:pt x="332325" y="231385"/>
                              <a:pt x="391937" y="211516"/>
                              <a:pt x="403872" y="207538"/>
                            </a:cubicBezTo>
                            <a:lnTo>
                              <a:pt x="475433" y="183684"/>
                            </a:lnTo>
                            <a:cubicBezTo>
                              <a:pt x="483384" y="181033"/>
                              <a:pt x="490947" y="176566"/>
                              <a:pt x="499287" y="175732"/>
                            </a:cubicBezTo>
                            <a:lnTo>
                              <a:pt x="578800" y="167781"/>
                            </a:lnTo>
                            <a:cubicBezTo>
                              <a:pt x="611563" y="159591"/>
                              <a:pt x="621488" y="156211"/>
                              <a:pt x="658313" y="151879"/>
                            </a:cubicBezTo>
                            <a:cubicBezTo>
                              <a:pt x="687388" y="148458"/>
                              <a:pt x="716623" y="146578"/>
                              <a:pt x="745778" y="143927"/>
                            </a:cubicBezTo>
                            <a:cubicBezTo>
                              <a:pt x="767330" y="139617"/>
                              <a:pt x="793788" y="139573"/>
                              <a:pt x="809388" y="120073"/>
                            </a:cubicBezTo>
                            <a:cubicBezTo>
                              <a:pt x="814624" y="113528"/>
                              <a:pt x="814689" y="104170"/>
                              <a:pt x="817339" y="96219"/>
                            </a:cubicBezTo>
                            <a:cubicBezTo>
                              <a:pt x="761416" y="77578"/>
                              <a:pt x="828451" y="98072"/>
                              <a:pt x="721924" y="80317"/>
                            </a:cubicBezTo>
                            <a:cubicBezTo>
                              <a:pt x="704378" y="77393"/>
                              <a:pt x="680744" y="63702"/>
                              <a:pt x="666265" y="56463"/>
                            </a:cubicBezTo>
                            <a:cubicBezTo>
                              <a:pt x="609802" y="0"/>
                              <a:pt x="648636" y="26983"/>
                              <a:pt x="499287" y="40560"/>
                            </a:cubicBezTo>
                            <a:cubicBezTo>
                              <a:pt x="488404" y="41549"/>
                              <a:pt x="478150" y="46141"/>
                              <a:pt x="467482" y="48512"/>
                            </a:cubicBezTo>
                            <a:cubicBezTo>
                              <a:pt x="454289" y="51444"/>
                              <a:pt x="441022" y="54046"/>
                              <a:pt x="427726" y="56463"/>
                            </a:cubicBezTo>
                            <a:cubicBezTo>
                              <a:pt x="395948" y="62241"/>
                              <a:pt x="324421" y="72345"/>
                              <a:pt x="300505" y="80317"/>
                            </a:cubicBezTo>
                            <a:cubicBezTo>
                              <a:pt x="258871" y="94194"/>
                              <a:pt x="284948" y="87083"/>
                              <a:pt x="220992" y="96219"/>
                            </a:cubicBezTo>
                            <a:lnTo>
                              <a:pt x="149430" y="120073"/>
                            </a:lnTo>
                            <a:lnTo>
                              <a:pt x="101722" y="135976"/>
                            </a:lnTo>
                            <a:lnTo>
                              <a:pt x="54014" y="151879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24" name="Gruppieren 40"/>
                    <p:cNvGrpSpPr/>
                    <p:nvPr/>
                  </p:nvGrpSpPr>
                  <p:grpSpPr>
                    <a:xfrm rot="11994037">
                      <a:off x="3377001" y="4126184"/>
                      <a:ext cx="1325751" cy="739544"/>
                      <a:chOff x="7106643" y="3721138"/>
                      <a:chExt cx="1325751" cy="739544"/>
                    </a:xfrm>
                  </p:grpSpPr>
                  <p:sp>
                    <p:nvSpPr>
                      <p:cNvPr id="467" name="Freihandform 27"/>
                      <p:cNvSpPr/>
                      <p:nvPr/>
                    </p:nvSpPr>
                    <p:spPr>
                      <a:xfrm>
                        <a:off x="7422089" y="3856383"/>
                        <a:ext cx="995743" cy="604299"/>
                      </a:xfrm>
                      <a:custGeom>
                        <a:avLst/>
                        <a:gdLst>
                          <a:gd name="connsiteX0" fmla="*/ 219114 w 995743"/>
                          <a:gd name="connsiteY0" fmla="*/ 357808 h 604299"/>
                          <a:gd name="connsiteX1" fmla="*/ 219114 w 995743"/>
                          <a:gd name="connsiteY1" fmla="*/ 357808 h 604299"/>
                          <a:gd name="connsiteX2" fmla="*/ 298628 w 995743"/>
                          <a:gd name="connsiteY2" fmla="*/ 302149 h 604299"/>
                          <a:gd name="connsiteX3" fmla="*/ 314530 w 995743"/>
                          <a:gd name="connsiteY3" fmla="*/ 278295 h 604299"/>
                          <a:gd name="connsiteX4" fmla="*/ 346335 w 995743"/>
                          <a:gd name="connsiteY4" fmla="*/ 270344 h 604299"/>
                          <a:gd name="connsiteX5" fmla="*/ 386092 w 995743"/>
                          <a:gd name="connsiteY5" fmla="*/ 238539 h 604299"/>
                          <a:gd name="connsiteX6" fmla="*/ 433800 w 995743"/>
                          <a:gd name="connsiteY6" fmla="*/ 206734 h 604299"/>
                          <a:gd name="connsiteX7" fmla="*/ 449702 w 995743"/>
                          <a:gd name="connsiteY7" fmla="*/ 182880 h 604299"/>
                          <a:gd name="connsiteX8" fmla="*/ 521264 w 995743"/>
                          <a:gd name="connsiteY8" fmla="*/ 135172 h 604299"/>
                          <a:gd name="connsiteX9" fmla="*/ 568972 w 995743"/>
                          <a:gd name="connsiteY9" fmla="*/ 103367 h 604299"/>
                          <a:gd name="connsiteX10" fmla="*/ 640534 w 995743"/>
                          <a:gd name="connsiteY10" fmla="*/ 79513 h 604299"/>
                          <a:gd name="connsiteX11" fmla="*/ 664388 w 995743"/>
                          <a:gd name="connsiteY11" fmla="*/ 71561 h 604299"/>
                          <a:gd name="connsiteX12" fmla="*/ 688241 w 995743"/>
                          <a:gd name="connsiteY12" fmla="*/ 55659 h 604299"/>
                          <a:gd name="connsiteX13" fmla="*/ 759803 w 995743"/>
                          <a:gd name="connsiteY13" fmla="*/ 31805 h 604299"/>
                          <a:gd name="connsiteX14" fmla="*/ 807511 w 995743"/>
                          <a:gd name="connsiteY14" fmla="*/ 15902 h 604299"/>
                          <a:gd name="connsiteX15" fmla="*/ 831365 w 995743"/>
                          <a:gd name="connsiteY15" fmla="*/ 7951 h 604299"/>
                          <a:gd name="connsiteX16" fmla="*/ 871121 w 995743"/>
                          <a:gd name="connsiteY16" fmla="*/ 0 h 604299"/>
                          <a:gd name="connsiteX17" fmla="*/ 966537 w 995743"/>
                          <a:gd name="connsiteY17" fmla="*/ 23854 h 604299"/>
                          <a:gd name="connsiteX18" fmla="*/ 982440 w 995743"/>
                          <a:gd name="connsiteY18" fmla="*/ 47707 h 604299"/>
                          <a:gd name="connsiteX19" fmla="*/ 982440 w 995743"/>
                          <a:gd name="connsiteY19" fmla="*/ 135172 h 604299"/>
                          <a:gd name="connsiteX20" fmla="*/ 966537 w 995743"/>
                          <a:gd name="connsiteY20" fmla="*/ 182880 h 604299"/>
                          <a:gd name="connsiteX21" fmla="*/ 974488 w 995743"/>
                          <a:gd name="connsiteY21" fmla="*/ 214685 h 604299"/>
                          <a:gd name="connsiteX22" fmla="*/ 966537 w 995743"/>
                          <a:gd name="connsiteY22" fmla="*/ 254441 h 604299"/>
                          <a:gd name="connsiteX23" fmla="*/ 942683 w 995743"/>
                          <a:gd name="connsiteY23" fmla="*/ 270344 h 604299"/>
                          <a:gd name="connsiteX24" fmla="*/ 847268 w 995743"/>
                          <a:gd name="connsiteY24" fmla="*/ 294198 h 604299"/>
                          <a:gd name="connsiteX25" fmla="*/ 815462 w 995743"/>
                          <a:gd name="connsiteY25" fmla="*/ 302149 h 604299"/>
                          <a:gd name="connsiteX26" fmla="*/ 704144 w 995743"/>
                          <a:gd name="connsiteY26" fmla="*/ 318052 h 604299"/>
                          <a:gd name="connsiteX27" fmla="*/ 616680 w 995743"/>
                          <a:gd name="connsiteY27" fmla="*/ 333954 h 604299"/>
                          <a:gd name="connsiteX28" fmla="*/ 553069 w 995743"/>
                          <a:gd name="connsiteY28" fmla="*/ 349857 h 604299"/>
                          <a:gd name="connsiteX29" fmla="*/ 529215 w 995743"/>
                          <a:gd name="connsiteY29" fmla="*/ 357808 h 604299"/>
                          <a:gd name="connsiteX30" fmla="*/ 505361 w 995743"/>
                          <a:gd name="connsiteY30" fmla="*/ 373711 h 604299"/>
                          <a:gd name="connsiteX31" fmla="*/ 489459 w 995743"/>
                          <a:gd name="connsiteY31" fmla="*/ 397565 h 604299"/>
                          <a:gd name="connsiteX32" fmla="*/ 441751 w 995743"/>
                          <a:gd name="connsiteY32" fmla="*/ 429370 h 604299"/>
                          <a:gd name="connsiteX33" fmla="*/ 417897 w 995743"/>
                          <a:gd name="connsiteY33" fmla="*/ 485029 h 604299"/>
                          <a:gd name="connsiteX34" fmla="*/ 386092 w 995743"/>
                          <a:gd name="connsiteY34" fmla="*/ 532737 h 604299"/>
                          <a:gd name="connsiteX35" fmla="*/ 362238 w 995743"/>
                          <a:gd name="connsiteY35" fmla="*/ 540688 h 604299"/>
                          <a:gd name="connsiteX36" fmla="*/ 338384 w 995743"/>
                          <a:gd name="connsiteY36" fmla="*/ 556591 h 604299"/>
                          <a:gd name="connsiteX37" fmla="*/ 306579 w 995743"/>
                          <a:gd name="connsiteY37" fmla="*/ 580445 h 604299"/>
                          <a:gd name="connsiteX38" fmla="*/ 227066 w 995743"/>
                          <a:gd name="connsiteY38" fmla="*/ 604299 h 604299"/>
                          <a:gd name="connsiteX39" fmla="*/ 28283 w 995743"/>
                          <a:gd name="connsiteY39" fmla="*/ 596347 h 604299"/>
                          <a:gd name="connsiteX40" fmla="*/ 4429 w 995743"/>
                          <a:gd name="connsiteY40" fmla="*/ 588396 h 604299"/>
                          <a:gd name="connsiteX41" fmla="*/ 12381 w 995743"/>
                          <a:gd name="connsiteY41" fmla="*/ 540688 h 604299"/>
                          <a:gd name="connsiteX42" fmla="*/ 60088 w 995743"/>
                          <a:gd name="connsiteY42" fmla="*/ 524786 h 604299"/>
                          <a:gd name="connsiteX43" fmla="*/ 83942 w 995743"/>
                          <a:gd name="connsiteY43" fmla="*/ 508883 h 604299"/>
                          <a:gd name="connsiteX44" fmla="*/ 99845 w 995743"/>
                          <a:gd name="connsiteY44" fmla="*/ 485029 h 604299"/>
                          <a:gd name="connsiteX45" fmla="*/ 147553 w 995743"/>
                          <a:gd name="connsiteY45" fmla="*/ 469127 h 604299"/>
                          <a:gd name="connsiteX46" fmla="*/ 203212 w 995743"/>
                          <a:gd name="connsiteY46" fmla="*/ 453224 h 604299"/>
                          <a:gd name="connsiteX47" fmla="*/ 266822 w 995743"/>
                          <a:gd name="connsiteY47" fmla="*/ 437321 h 604299"/>
                          <a:gd name="connsiteX48" fmla="*/ 282725 w 995743"/>
                          <a:gd name="connsiteY48" fmla="*/ 413467 h 604299"/>
                          <a:gd name="connsiteX49" fmla="*/ 258871 w 995743"/>
                          <a:gd name="connsiteY49" fmla="*/ 405516 h 604299"/>
                          <a:gd name="connsiteX50" fmla="*/ 211163 w 995743"/>
                          <a:gd name="connsiteY50" fmla="*/ 397565 h 604299"/>
                          <a:gd name="connsiteX51" fmla="*/ 219114 w 995743"/>
                          <a:gd name="connsiteY51" fmla="*/ 365760 h 604299"/>
                          <a:gd name="connsiteX52" fmla="*/ 242968 w 995743"/>
                          <a:gd name="connsiteY52" fmla="*/ 357808 h 604299"/>
                          <a:gd name="connsiteX53" fmla="*/ 219114 w 995743"/>
                          <a:gd name="connsiteY53" fmla="*/ 357808 h 604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995743" h="604299">
                            <a:moveTo>
                              <a:pt x="219114" y="357808"/>
                            </a:moveTo>
                            <a:lnTo>
                              <a:pt x="219114" y="357808"/>
                            </a:lnTo>
                            <a:cubicBezTo>
                              <a:pt x="245619" y="339255"/>
                              <a:pt x="280682" y="329069"/>
                              <a:pt x="298628" y="302149"/>
                            </a:cubicBezTo>
                            <a:cubicBezTo>
                              <a:pt x="303929" y="294198"/>
                              <a:pt x="306579" y="283596"/>
                              <a:pt x="314530" y="278295"/>
                            </a:cubicBezTo>
                            <a:cubicBezTo>
                              <a:pt x="323623" y="272233"/>
                              <a:pt x="335733" y="272994"/>
                              <a:pt x="346335" y="270344"/>
                            </a:cubicBezTo>
                            <a:cubicBezTo>
                              <a:pt x="381902" y="216995"/>
                              <a:pt x="340003" y="269264"/>
                              <a:pt x="386092" y="238539"/>
                            </a:cubicBezTo>
                            <a:cubicBezTo>
                              <a:pt x="445653" y="198832"/>
                              <a:pt x="377081" y="225640"/>
                              <a:pt x="433800" y="206734"/>
                            </a:cubicBezTo>
                            <a:cubicBezTo>
                              <a:pt x="439101" y="198783"/>
                              <a:pt x="442510" y="189173"/>
                              <a:pt x="449702" y="182880"/>
                            </a:cubicBezTo>
                            <a:cubicBezTo>
                              <a:pt x="449716" y="182868"/>
                              <a:pt x="509329" y="143128"/>
                              <a:pt x="521264" y="135172"/>
                            </a:cubicBezTo>
                            <a:lnTo>
                              <a:pt x="568972" y="103367"/>
                            </a:lnTo>
                            <a:lnTo>
                              <a:pt x="640534" y="79513"/>
                            </a:lnTo>
                            <a:cubicBezTo>
                              <a:pt x="648485" y="76862"/>
                              <a:pt x="657414" y="76210"/>
                              <a:pt x="664388" y="71561"/>
                            </a:cubicBezTo>
                            <a:cubicBezTo>
                              <a:pt x="672339" y="66260"/>
                              <a:pt x="679509" y="59540"/>
                              <a:pt x="688241" y="55659"/>
                            </a:cubicBezTo>
                            <a:cubicBezTo>
                              <a:pt x="688251" y="55654"/>
                              <a:pt x="747870" y="35782"/>
                              <a:pt x="759803" y="31805"/>
                            </a:cubicBezTo>
                            <a:lnTo>
                              <a:pt x="807511" y="15902"/>
                            </a:lnTo>
                            <a:cubicBezTo>
                              <a:pt x="815462" y="13252"/>
                              <a:pt x="823146" y="9595"/>
                              <a:pt x="831365" y="7951"/>
                            </a:cubicBezTo>
                            <a:lnTo>
                              <a:pt x="871121" y="0"/>
                            </a:lnTo>
                            <a:cubicBezTo>
                              <a:pt x="903300" y="4022"/>
                              <a:pt x="939579" y="1389"/>
                              <a:pt x="966537" y="23854"/>
                            </a:cubicBezTo>
                            <a:cubicBezTo>
                              <a:pt x="973878" y="29972"/>
                              <a:pt x="977139" y="39756"/>
                              <a:pt x="982440" y="47707"/>
                            </a:cubicBezTo>
                            <a:cubicBezTo>
                              <a:pt x="990553" y="104504"/>
                              <a:pt x="995743" y="90830"/>
                              <a:pt x="982440" y="135172"/>
                            </a:cubicBezTo>
                            <a:cubicBezTo>
                              <a:pt x="977623" y="151228"/>
                              <a:pt x="966537" y="182880"/>
                              <a:pt x="966537" y="182880"/>
                            </a:cubicBezTo>
                            <a:cubicBezTo>
                              <a:pt x="969187" y="193482"/>
                              <a:pt x="974488" y="203757"/>
                              <a:pt x="974488" y="214685"/>
                            </a:cubicBezTo>
                            <a:cubicBezTo>
                              <a:pt x="974488" y="228199"/>
                              <a:pt x="973242" y="242707"/>
                              <a:pt x="966537" y="254441"/>
                            </a:cubicBezTo>
                            <a:cubicBezTo>
                              <a:pt x="961796" y="262738"/>
                              <a:pt x="951416" y="266463"/>
                              <a:pt x="942683" y="270344"/>
                            </a:cubicBezTo>
                            <a:cubicBezTo>
                              <a:pt x="899210" y="289666"/>
                              <a:pt x="892728" y="285106"/>
                              <a:pt x="847268" y="294198"/>
                            </a:cubicBezTo>
                            <a:cubicBezTo>
                              <a:pt x="836552" y="296341"/>
                              <a:pt x="826178" y="300006"/>
                              <a:pt x="815462" y="302149"/>
                            </a:cubicBezTo>
                            <a:cubicBezTo>
                              <a:pt x="768042" y="311633"/>
                              <a:pt x="755433" y="310725"/>
                              <a:pt x="704144" y="318052"/>
                            </a:cubicBezTo>
                            <a:cubicBezTo>
                              <a:pt x="682835" y="321096"/>
                              <a:pt x="638941" y="328817"/>
                              <a:pt x="616680" y="333954"/>
                            </a:cubicBezTo>
                            <a:cubicBezTo>
                              <a:pt x="595383" y="338869"/>
                              <a:pt x="573804" y="342946"/>
                              <a:pt x="553069" y="349857"/>
                            </a:cubicBezTo>
                            <a:lnTo>
                              <a:pt x="529215" y="357808"/>
                            </a:lnTo>
                            <a:cubicBezTo>
                              <a:pt x="521264" y="363109"/>
                              <a:pt x="512118" y="366954"/>
                              <a:pt x="505361" y="373711"/>
                            </a:cubicBezTo>
                            <a:cubicBezTo>
                              <a:pt x="498604" y="380468"/>
                              <a:pt x="496651" y="391272"/>
                              <a:pt x="489459" y="397565"/>
                            </a:cubicBezTo>
                            <a:cubicBezTo>
                              <a:pt x="475075" y="410151"/>
                              <a:pt x="441751" y="429370"/>
                              <a:pt x="441751" y="429370"/>
                            </a:cubicBezTo>
                            <a:cubicBezTo>
                              <a:pt x="433525" y="454050"/>
                              <a:pt x="432637" y="460463"/>
                              <a:pt x="417897" y="485029"/>
                            </a:cubicBezTo>
                            <a:cubicBezTo>
                              <a:pt x="408064" y="501418"/>
                              <a:pt x="404224" y="526693"/>
                              <a:pt x="386092" y="532737"/>
                            </a:cubicBezTo>
                            <a:lnTo>
                              <a:pt x="362238" y="540688"/>
                            </a:lnTo>
                            <a:cubicBezTo>
                              <a:pt x="354287" y="545989"/>
                              <a:pt x="346160" y="551036"/>
                              <a:pt x="338384" y="556591"/>
                            </a:cubicBezTo>
                            <a:cubicBezTo>
                              <a:pt x="327600" y="564294"/>
                              <a:pt x="318432" y="574519"/>
                              <a:pt x="306579" y="580445"/>
                            </a:cubicBezTo>
                            <a:cubicBezTo>
                              <a:pt x="287227" y="590121"/>
                              <a:pt x="249889" y="598593"/>
                              <a:pt x="227066" y="604299"/>
                            </a:cubicBezTo>
                            <a:cubicBezTo>
                              <a:pt x="160805" y="601648"/>
                              <a:pt x="94428" y="601072"/>
                              <a:pt x="28283" y="596347"/>
                            </a:cubicBezTo>
                            <a:cubicBezTo>
                              <a:pt x="19923" y="595750"/>
                              <a:pt x="6731" y="596455"/>
                              <a:pt x="4429" y="588396"/>
                            </a:cubicBezTo>
                            <a:cubicBezTo>
                              <a:pt x="0" y="572894"/>
                              <a:pt x="1765" y="552821"/>
                              <a:pt x="12381" y="540688"/>
                            </a:cubicBezTo>
                            <a:cubicBezTo>
                              <a:pt x="23419" y="528073"/>
                              <a:pt x="60088" y="524786"/>
                              <a:pt x="60088" y="524786"/>
                            </a:cubicBezTo>
                            <a:cubicBezTo>
                              <a:pt x="68039" y="519485"/>
                              <a:pt x="77185" y="515640"/>
                              <a:pt x="83942" y="508883"/>
                            </a:cubicBezTo>
                            <a:cubicBezTo>
                              <a:pt x="90699" y="502126"/>
                              <a:pt x="91741" y="490094"/>
                              <a:pt x="99845" y="485029"/>
                            </a:cubicBezTo>
                            <a:cubicBezTo>
                              <a:pt x="114060" y="476145"/>
                              <a:pt x="131650" y="474428"/>
                              <a:pt x="147553" y="469127"/>
                            </a:cubicBezTo>
                            <a:cubicBezTo>
                              <a:pt x="174126" y="460269"/>
                              <a:pt x="173247" y="459883"/>
                              <a:pt x="203212" y="453224"/>
                            </a:cubicBezTo>
                            <a:cubicBezTo>
                              <a:pt x="260778" y="440432"/>
                              <a:pt x="224199" y="451530"/>
                              <a:pt x="266822" y="437321"/>
                            </a:cubicBezTo>
                            <a:cubicBezTo>
                              <a:pt x="272123" y="429370"/>
                              <a:pt x="285043" y="422738"/>
                              <a:pt x="282725" y="413467"/>
                            </a:cubicBezTo>
                            <a:cubicBezTo>
                              <a:pt x="280692" y="405336"/>
                              <a:pt x="267053" y="407334"/>
                              <a:pt x="258871" y="405516"/>
                            </a:cubicBezTo>
                            <a:cubicBezTo>
                              <a:pt x="243133" y="402019"/>
                              <a:pt x="227066" y="400215"/>
                              <a:pt x="211163" y="397565"/>
                            </a:cubicBezTo>
                            <a:cubicBezTo>
                              <a:pt x="213813" y="386963"/>
                              <a:pt x="212287" y="374293"/>
                              <a:pt x="219114" y="365760"/>
                            </a:cubicBezTo>
                            <a:cubicBezTo>
                              <a:pt x="224350" y="359215"/>
                              <a:pt x="235186" y="360921"/>
                              <a:pt x="242968" y="357808"/>
                            </a:cubicBezTo>
                            <a:cubicBezTo>
                              <a:pt x="248471" y="355607"/>
                              <a:pt x="223090" y="357808"/>
                              <a:pt x="219114" y="357808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68" name="Freihandform 467"/>
                      <p:cNvSpPr/>
                      <p:nvPr/>
                    </p:nvSpPr>
                    <p:spPr>
                      <a:xfrm>
                        <a:off x="7106643" y="3904090"/>
                        <a:ext cx="820807" cy="330845"/>
                      </a:xfrm>
                      <a:custGeom>
                        <a:avLst/>
                        <a:gdLst>
                          <a:gd name="connsiteX0" fmla="*/ 41580 w 820807"/>
                          <a:gd name="connsiteY0" fmla="*/ 246491 h 330845"/>
                          <a:gd name="connsiteX1" fmla="*/ 41580 w 820807"/>
                          <a:gd name="connsiteY1" fmla="*/ 246491 h 330845"/>
                          <a:gd name="connsiteX2" fmla="*/ 136995 w 820807"/>
                          <a:gd name="connsiteY2" fmla="*/ 214686 h 330845"/>
                          <a:gd name="connsiteX3" fmla="*/ 168800 w 820807"/>
                          <a:gd name="connsiteY3" fmla="*/ 206734 h 330845"/>
                          <a:gd name="connsiteX4" fmla="*/ 216508 w 820807"/>
                          <a:gd name="connsiteY4" fmla="*/ 190832 h 330845"/>
                          <a:gd name="connsiteX5" fmla="*/ 296021 w 820807"/>
                          <a:gd name="connsiteY5" fmla="*/ 174929 h 330845"/>
                          <a:gd name="connsiteX6" fmla="*/ 470950 w 820807"/>
                          <a:gd name="connsiteY6" fmla="*/ 166978 h 330845"/>
                          <a:gd name="connsiteX7" fmla="*/ 518658 w 820807"/>
                          <a:gd name="connsiteY7" fmla="*/ 135173 h 330845"/>
                          <a:gd name="connsiteX8" fmla="*/ 542512 w 820807"/>
                          <a:gd name="connsiteY8" fmla="*/ 119270 h 330845"/>
                          <a:gd name="connsiteX9" fmla="*/ 550463 w 820807"/>
                          <a:gd name="connsiteY9" fmla="*/ 95416 h 330845"/>
                          <a:gd name="connsiteX10" fmla="*/ 598171 w 820807"/>
                          <a:gd name="connsiteY10" fmla="*/ 79513 h 330845"/>
                          <a:gd name="connsiteX11" fmla="*/ 622025 w 820807"/>
                          <a:gd name="connsiteY11" fmla="*/ 71562 h 330845"/>
                          <a:gd name="connsiteX12" fmla="*/ 693587 w 820807"/>
                          <a:gd name="connsiteY12" fmla="*/ 55660 h 330845"/>
                          <a:gd name="connsiteX13" fmla="*/ 717440 w 820807"/>
                          <a:gd name="connsiteY13" fmla="*/ 39757 h 330845"/>
                          <a:gd name="connsiteX14" fmla="*/ 733343 w 820807"/>
                          <a:gd name="connsiteY14" fmla="*/ 15903 h 330845"/>
                          <a:gd name="connsiteX15" fmla="*/ 781051 w 820807"/>
                          <a:gd name="connsiteY15" fmla="*/ 0 h 330845"/>
                          <a:gd name="connsiteX16" fmla="*/ 812856 w 820807"/>
                          <a:gd name="connsiteY16" fmla="*/ 7952 h 330845"/>
                          <a:gd name="connsiteX17" fmla="*/ 820807 w 820807"/>
                          <a:gd name="connsiteY17" fmla="*/ 31806 h 330845"/>
                          <a:gd name="connsiteX18" fmla="*/ 812856 w 820807"/>
                          <a:gd name="connsiteY18" fmla="*/ 95416 h 330845"/>
                          <a:gd name="connsiteX19" fmla="*/ 804905 w 820807"/>
                          <a:gd name="connsiteY19" fmla="*/ 119270 h 330845"/>
                          <a:gd name="connsiteX20" fmla="*/ 781051 w 820807"/>
                          <a:gd name="connsiteY20" fmla="*/ 135173 h 330845"/>
                          <a:gd name="connsiteX21" fmla="*/ 733343 w 820807"/>
                          <a:gd name="connsiteY21" fmla="*/ 174929 h 330845"/>
                          <a:gd name="connsiteX22" fmla="*/ 685635 w 820807"/>
                          <a:gd name="connsiteY22" fmla="*/ 190832 h 330845"/>
                          <a:gd name="connsiteX23" fmla="*/ 677684 w 820807"/>
                          <a:gd name="connsiteY23" fmla="*/ 214686 h 330845"/>
                          <a:gd name="connsiteX24" fmla="*/ 629976 w 820807"/>
                          <a:gd name="connsiteY24" fmla="*/ 246491 h 330845"/>
                          <a:gd name="connsiteX25" fmla="*/ 574317 w 820807"/>
                          <a:gd name="connsiteY25" fmla="*/ 302150 h 330845"/>
                          <a:gd name="connsiteX26" fmla="*/ 526609 w 820807"/>
                          <a:gd name="connsiteY26" fmla="*/ 318053 h 330845"/>
                          <a:gd name="connsiteX27" fmla="*/ 502755 w 820807"/>
                          <a:gd name="connsiteY27" fmla="*/ 326004 h 330845"/>
                          <a:gd name="connsiteX28" fmla="*/ 407340 w 820807"/>
                          <a:gd name="connsiteY28" fmla="*/ 318053 h 330845"/>
                          <a:gd name="connsiteX29" fmla="*/ 375534 w 820807"/>
                          <a:gd name="connsiteY29" fmla="*/ 270345 h 330845"/>
                          <a:gd name="connsiteX30" fmla="*/ 272167 w 820807"/>
                          <a:gd name="connsiteY30" fmla="*/ 278296 h 330845"/>
                          <a:gd name="connsiteX31" fmla="*/ 224460 w 820807"/>
                          <a:gd name="connsiteY31" fmla="*/ 294199 h 330845"/>
                          <a:gd name="connsiteX32" fmla="*/ 192654 w 820807"/>
                          <a:gd name="connsiteY32" fmla="*/ 302150 h 330845"/>
                          <a:gd name="connsiteX33" fmla="*/ 168800 w 820807"/>
                          <a:gd name="connsiteY33" fmla="*/ 310101 h 330845"/>
                          <a:gd name="connsiteX34" fmla="*/ 97239 w 820807"/>
                          <a:gd name="connsiteY34" fmla="*/ 318053 h 330845"/>
                          <a:gd name="connsiteX35" fmla="*/ 9774 w 820807"/>
                          <a:gd name="connsiteY35" fmla="*/ 310101 h 330845"/>
                          <a:gd name="connsiteX36" fmla="*/ 17726 w 820807"/>
                          <a:gd name="connsiteY36" fmla="*/ 278296 h 330845"/>
                          <a:gd name="connsiteX37" fmla="*/ 41580 w 820807"/>
                          <a:gd name="connsiteY37" fmla="*/ 246491 h 3308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820807" h="330845">
                            <a:moveTo>
                              <a:pt x="41580" y="246491"/>
                            </a:moveTo>
                            <a:lnTo>
                              <a:pt x="41580" y="246491"/>
                            </a:lnTo>
                            <a:cubicBezTo>
                              <a:pt x="73385" y="235889"/>
                              <a:pt x="104471" y="222818"/>
                              <a:pt x="136995" y="214686"/>
                            </a:cubicBezTo>
                            <a:cubicBezTo>
                              <a:pt x="147597" y="212035"/>
                              <a:pt x="158333" y="209874"/>
                              <a:pt x="168800" y="206734"/>
                            </a:cubicBezTo>
                            <a:cubicBezTo>
                              <a:pt x="184856" y="201917"/>
                              <a:pt x="200246" y="194898"/>
                              <a:pt x="216508" y="190832"/>
                            </a:cubicBezTo>
                            <a:cubicBezTo>
                              <a:pt x="242812" y="184256"/>
                              <a:pt x="268724" y="176879"/>
                              <a:pt x="296021" y="174929"/>
                            </a:cubicBezTo>
                            <a:cubicBezTo>
                              <a:pt x="354243" y="170770"/>
                              <a:pt x="412640" y="169628"/>
                              <a:pt x="470950" y="166978"/>
                            </a:cubicBezTo>
                            <a:lnTo>
                              <a:pt x="518658" y="135173"/>
                            </a:lnTo>
                            <a:lnTo>
                              <a:pt x="542512" y="119270"/>
                            </a:lnTo>
                            <a:cubicBezTo>
                              <a:pt x="545162" y="111319"/>
                              <a:pt x="543643" y="100288"/>
                              <a:pt x="550463" y="95416"/>
                            </a:cubicBezTo>
                            <a:cubicBezTo>
                              <a:pt x="564103" y="85673"/>
                              <a:pt x="582268" y="84814"/>
                              <a:pt x="598171" y="79513"/>
                            </a:cubicBezTo>
                            <a:cubicBezTo>
                              <a:pt x="606122" y="76863"/>
                              <a:pt x="613894" y="73595"/>
                              <a:pt x="622025" y="71562"/>
                            </a:cubicBezTo>
                            <a:cubicBezTo>
                              <a:pt x="666941" y="60333"/>
                              <a:pt x="643114" y="65754"/>
                              <a:pt x="693587" y="55660"/>
                            </a:cubicBezTo>
                            <a:cubicBezTo>
                              <a:pt x="701538" y="50359"/>
                              <a:pt x="710683" y="46514"/>
                              <a:pt x="717440" y="39757"/>
                            </a:cubicBezTo>
                            <a:cubicBezTo>
                              <a:pt x="724197" y="33000"/>
                              <a:pt x="725239" y="20968"/>
                              <a:pt x="733343" y="15903"/>
                            </a:cubicBezTo>
                            <a:cubicBezTo>
                              <a:pt x="747558" y="7019"/>
                              <a:pt x="781051" y="0"/>
                              <a:pt x="781051" y="0"/>
                            </a:cubicBezTo>
                            <a:cubicBezTo>
                              <a:pt x="791653" y="2651"/>
                              <a:pt x="804323" y="1125"/>
                              <a:pt x="812856" y="7952"/>
                            </a:cubicBezTo>
                            <a:cubicBezTo>
                              <a:pt x="819401" y="13188"/>
                              <a:pt x="820807" y="23425"/>
                              <a:pt x="820807" y="31806"/>
                            </a:cubicBezTo>
                            <a:cubicBezTo>
                              <a:pt x="820807" y="53174"/>
                              <a:pt x="816678" y="74392"/>
                              <a:pt x="812856" y="95416"/>
                            </a:cubicBezTo>
                            <a:cubicBezTo>
                              <a:pt x="811357" y="103662"/>
                              <a:pt x="810141" y="112725"/>
                              <a:pt x="804905" y="119270"/>
                            </a:cubicBezTo>
                            <a:cubicBezTo>
                              <a:pt x="798935" y="126732"/>
                              <a:pt x="788392" y="129055"/>
                              <a:pt x="781051" y="135173"/>
                            </a:cubicBezTo>
                            <a:cubicBezTo>
                              <a:pt x="759650" y="153008"/>
                              <a:pt x="758727" y="163647"/>
                              <a:pt x="733343" y="174929"/>
                            </a:cubicBezTo>
                            <a:cubicBezTo>
                              <a:pt x="718025" y="181737"/>
                              <a:pt x="685635" y="190832"/>
                              <a:pt x="685635" y="190832"/>
                            </a:cubicBezTo>
                            <a:cubicBezTo>
                              <a:pt x="682985" y="198783"/>
                              <a:pt x="683611" y="208759"/>
                              <a:pt x="677684" y="214686"/>
                            </a:cubicBezTo>
                            <a:cubicBezTo>
                              <a:pt x="664169" y="228201"/>
                              <a:pt x="629976" y="246491"/>
                              <a:pt x="629976" y="246491"/>
                            </a:cubicBezTo>
                            <a:cubicBezTo>
                              <a:pt x="618978" y="279485"/>
                              <a:pt x="622164" y="286201"/>
                              <a:pt x="574317" y="302150"/>
                            </a:cubicBezTo>
                            <a:lnTo>
                              <a:pt x="526609" y="318053"/>
                            </a:lnTo>
                            <a:lnTo>
                              <a:pt x="502755" y="326004"/>
                            </a:lnTo>
                            <a:cubicBezTo>
                              <a:pt x="470950" y="323354"/>
                              <a:pt x="436579" y="330845"/>
                              <a:pt x="407340" y="318053"/>
                            </a:cubicBezTo>
                            <a:cubicBezTo>
                              <a:pt x="389830" y="310392"/>
                              <a:pt x="375534" y="270345"/>
                              <a:pt x="375534" y="270345"/>
                            </a:cubicBezTo>
                            <a:cubicBezTo>
                              <a:pt x="341078" y="272995"/>
                              <a:pt x="306302" y="272906"/>
                              <a:pt x="272167" y="278296"/>
                            </a:cubicBezTo>
                            <a:cubicBezTo>
                              <a:pt x="255610" y="280910"/>
                              <a:pt x="240722" y="290134"/>
                              <a:pt x="224460" y="294199"/>
                            </a:cubicBezTo>
                            <a:cubicBezTo>
                              <a:pt x="213858" y="296849"/>
                              <a:pt x="203162" y="299148"/>
                              <a:pt x="192654" y="302150"/>
                            </a:cubicBezTo>
                            <a:cubicBezTo>
                              <a:pt x="184595" y="304452"/>
                              <a:pt x="177067" y="308723"/>
                              <a:pt x="168800" y="310101"/>
                            </a:cubicBezTo>
                            <a:cubicBezTo>
                              <a:pt x="145126" y="314047"/>
                              <a:pt x="121093" y="315402"/>
                              <a:pt x="97239" y="318053"/>
                            </a:cubicBezTo>
                            <a:lnTo>
                              <a:pt x="9774" y="310101"/>
                            </a:lnTo>
                            <a:cubicBezTo>
                              <a:pt x="0" y="305214"/>
                              <a:pt x="13421" y="288340"/>
                              <a:pt x="17726" y="278296"/>
                            </a:cubicBezTo>
                            <a:cubicBezTo>
                              <a:pt x="28194" y="253871"/>
                              <a:pt x="37604" y="251792"/>
                              <a:pt x="41580" y="246491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69" name="Freihandform 468"/>
                      <p:cNvSpPr/>
                      <p:nvPr/>
                    </p:nvSpPr>
                    <p:spPr>
                      <a:xfrm>
                        <a:off x="7911548" y="3721138"/>
                        <a:ext cx="520846" cy="246563"/>
                      </a:xfrm>
                      <a:custGeom>
                        <a:avLst/>
                        <a:gdLst>
                          <a:gd name="connsiteX0" fmla="*/ 0 w 520846"/>
                          <a:gd name="connsiteY0" fmla="*/ 159099 h 246563"/>
                          <a:gd name="connsiteX1" fmla="*/ 0 w 520846"/>
                          <a:gd name="connsiteY1" fmla="*/ 159099 h 246563"/>
                          <a:gd name="connsiteX2" fmla="*/ 103367 w 520846"/>
                          <a:gd name="connsiteY2" fmla="*/ 79585 h 246563"/>
                          <a:gd name="connsiteX3" fmla="*/ 127221 w 520846"/>
                          <a:gd name="connsiteY3" fmla="*/ 63683 h 246563"/>
                          <a:gd name="connsiteX4" fmla="*/ 143123 w 520846"/>
                          <a:gd name="connsiteY4" fmla="*/ 39829 h 246563"/>
                          <a:gd name="connsiteX5" fmla="*/ 166977 w 520846"/>
                          <a:gd name="connsiteY5" fmla="*/ 31878 h 246563"/>
                          <a:gd name="connsiteX6" fmla="*/ 214685 w 520846"/>
                          <a:gd name="connsiteY6" fmla="*/ 8024 h 246563"/>
                          <a:gd name="connsiteX7" fmla="*/ 246490 w 520846"/>
                          <a:gd name="connsiteY7" fmla="*/ 15975 h 246563"/>
                          <a:gd name="connsiteX8" fmla="*/ 270344 w 520846"/>
                          <a:gd name="connsiteY8" fmla="*/ 31878 h 246563"/>
                          <a:gd name="connsiteX9" fmla="*/ 294198 w 520846"/>
                          <a:gd name="connsiteY9" fmla="*/ 39829 h 246563"/>
                          <a:gd name="connsiteX10" fmla="*/ 326003 w 520846"/>
                          <a:gd name="connsiteY10" fmla="*/ 31878 h 246563"/>
                          <a:gd name="connsiteX11" fmla="*/ 349857 w 520846"/>
                          <a:gd name="connsiteY11" fmla="*/ 23926 h 246563"/>
                          <a:gd name="connsiteX12" fmla="*/ 413468 w 520846"/>
                          <a:gd name="connsiteY12" fmla="*/ 15975 h 246563"/>
                          <a:gd name="connsiteX13" fmla="*/ 485029 w 520846"/>
                          <a:gd name="connsiteY13" fmla="*/ 71634 h 246563"/>
                          <a:gd name="connsiteX14" fmla="*/ 413468 w 520846"/>
                          <a:gd name="connsiteY14" fmla="*/ 103439 h 246563"/>
                          <a:gd name="connsiteX15" fmla="*/ 365760 w 520846"/>
                          <a:gd name="connsiteY15" fmla="*/ 119342 h 246563"/>
                          <a:gd name="connsiteX16" fmla="*/ 341906 w 520846"/>
                          <a:gd name="connsiteY16" fmla="*/ 127293 h 246563"/>
                          <a:gd name="connsiteX17" fmla="*/ 262393 w 520846"/>
                          <a:gd name="connsiteY17" fmla="*/ 151147 h 246563"/>
                          <a:gd name="connsiteX18" fmla="*/ 190831 w 520846"/>
                          <a:gd name="connsiteY18" fmla="*/ 175001 h 246563"/>
                          <a:gd name="connsiteX19" fmla="*/ 166977 w 520846"/>
                          <a:gd name="connsiteY19" fmla="*/ 182952 h 246563"/>
                          <a:gd name="connsiteX20" fmla="*/ 95415 w 520846"/>
                          <a:gd name="connsiteY20" fmla="*/ 214758 h 246563"/>
                          <a:gd name="connsiteX21" fmla="*/ 71562 w 520846"/>
                          <a:gd name="connsiteY21" fmla="*/ 222709 h 246563"/>
                          <a:gd name="connsiteX22" fmla="*/ 47708 w 520846"/>
                          <a:gd name="connsiteY22" fmla="*/ 246563 h 246563"/>
                          <a:gd name="connsiteX23" fmla="*/ 39756 w 520846"/>
                          <a:gd name="connsiteY23" fmla="*/ 222709 h 246563"/>
                          <a:gd name="connsiteX24" fmla="*/ 0 w 520846"/>
                          <a:gd name="connsiteY24" fmla="*/ 159099 h 246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20846" h="246563">
                            <a:moveTo>
                              <a:pt x="0" y="159099"/>
                            </a:moveTo>
                            <a:lnTo>
                              <a:pt x="0" y="159099"/>
                            </a:lnTo>
                            <a:cubicBezTo>
                              <a:pt x="70164" y="98958"/>
                              <a:pt x="35332" y="124941"/>
                              <a:pt x="103367" y="79585"/>
                            </a:cubicBezTo>
                            <a:lnTo>
                              <a:pt x="127221" y="63683"/>
                            </a:lnTo>
                            <a:cubicBezTo>
                              <a:pt x="132522" y="55732"/>
                              <a:pt x="135661" y="45799"/>
                              <a:pt x="143123" y="39829"/>
                            </a:cubicBezTo>
                            <a:cubicBezTo>
                              <a:pt x="149668" y="34593"/>
                              <a:pt x="159480" y="35626"/>
                              <a:pt x="166977" y="31878"/>
                            </a:cubicBezTo>
                            <a:cubicBezTo>
                              <a:pt x="228632" y="1050"/>
                              <a:pt x="154728" y="28009"/>
                              <a:pt x="214685" y="8024"/>
                            </a:cubicBezTo>
                            <a:cubicBezTo>
                              <a:pt x="225287" y="10674"/>
                              <a:pt x="236446" y="11670"/>
                              <a:pt x="246490" y="15975"/>
                            </a:cubicBezTo>
                            <a:cubicBezTo>
                              <a:pt x="255274" y="19739"/>
                              <a:pt x="261797" y="27604"/>
                              <a:pt x="270344" y="31878"/>
                            </a:cubicBezTo>
                            <a:cubicBezTo>
                              <a:pt x="277841" y="35626"/>
                              <a:pt x="286247" y="37179"/>
                              <a:pt x="294198" y="39829"/>
                            </a:cubicBezTo>
                            <a:cubicBezTo>
                              <a:pt x="304800" y="37179"/>
                              <a:pt x="315496" y="34880"/>
                              <a:pt x="326003" y="31878"/>
                            </a:cubicBezTo>
                            <a:cubicBezTo>
                              <a:pt x="334062" y="29575"/>
                              <a:pt x="341611" y="25425"/>
                              <a:pt x="349857" y="23926"/>
                            </a:cubicBezTo>
                            <a:cubicBezTo>
                              <a:pt x="370881" y="20103"/>
                              <a:pt x="392264" y="18625"/>
                              <a:pt x="413468" y="15975"/>
                            </a:cubicBezTo>
                            <a:cubicBezTo>
                              <a:pt x="470220" y="21650"/>
                              <a:pt x="520846" y="0"/>
                              <a:pt x="485029" y="71634"/>
                            </a:cubicBezTo>
                            <a:cubicBezTo>
                              <a:pt x="477468" y="86755"/>
                              <a:pt x="417198" y="102196"/>
                              <a:pt x="413468" y="103439"/>
                            </a:cubicBezTo>
                            <a:lnTo>
                              <a:pt x="365760" y="119342"/>
                            </a:lnTo>
                            <a:cubicBezTo>
                              <a:pt x="357809" y="121992"/>
                              <a:pt x="350037" y="125260"/>
                              <a:pt x="341906" y="127293"/>
                            </a:cubicBezTo>
                            <a:cubicBezTo>
                              <a:pt x="293845" y="139309"/>
                              <a:pt x="320459" y="131792"/>
                              <a:pt x="262393" y="151147"/>
                            </a:cubicBezTo>
                            <a:lnTo>
                              <a:pt x="190831" y="175001"/>
                            </a:lnTo>
                            <a:lnTo>
                              <a:pt x="166977" y="182952"/>
                            </a:lnTo>
                            <a:cubicBezTo>
                              <a:pt x="129176" y="208153"/>
                              <a:pt x="152189" y="195833"/>
                              <a:pt x="95415" y="214758"/>
                            </a:cubicBezTo>
                            <a:lnTo>
                              <a:pt x="71562" y="222709"/>
                            </a:lnTo>
                            <a:cubicBezTo>
                              <a:pt x="63611" y="230660"/>
                              <a:pt x="58953" y="246563"/>
                              <a:pt x="47708" y="246563"/>
                            </a:cubicBezTo>
                            <a:cubicBezTo>
                              <a:pt x="39326" y="246563"/>
                              <a:pt x="41789" y="230840"/>
                              <a:pt x="39756" y="222709"/>
                            </a:cubicBezTo>
                            <a:cubicBezTo>
                              <a:pt x="28038" y="175838"/>
                              <a:pt x="6626" y="169701"/>
                              <a:pt x="0" y="159099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25" name="Freihandform 424"/>
                    <p:cNvSpPr/>
                    <p:nvPr/>
                  </p:nvSpPr>
                  <p:spPr>
                    <a:xfrm rot="19787662" flipH="1">
                      <a:off x="3519149" y="3700037"/>
                      <a:ext cx="995743" cy="604299"/>
                    </a:xfrm>
                    <a:custGeom>
                      <a:avLst/>
                      <a:gdLst>
                        <a:gd name="connsiteX0" fmla="*/ 219114 w 995743"/>
                        <a:gd name="connsiteY0" fmla="*/ 357808 h 604299"/>
                        <a:gd name="connsiteX1" fmla="*/ 219114 w 995743"/>
                        <a:gd name="connsiteY1" fmla="*/ 357808 h 604299"/>
                        <a:gd name="connsiteX2" fmla="*/ 298628 w 995743"/>
                        <a:gd name="connsiteY2" fmla="*/ 302149 h 604299"/>
                        <a:gd name="connsiteX3" fmla="*/ 314530 w 995743"/>
                        <a:gd name="connsiteY3" fmla="*/ 278295 h 604299"/>
                        <a:gd name="connsiteX4" fmla="*/ 346335 w 995743"/>
                        <a:gd name="connsiteY4" fmla="*/ 270344 h 604299"/>
                        <a:gd name="connsiteX5" fmla="*/ 386092 w 995743"/>
                        <a:gd name="connsiteY5" fmla="*/ 238539 h 604299"/>
                        <a:gd name="connsiteX6" fmla="*/ 433800 w 995743"/>
                        <a:gd name="connsiteY6" fmla="*/ 206734 h 604299"/>
                        <a:gd name="connsiteX7" fmla="*/ 449702 w 995743"/>
                        <a:gd name="connsiteY7" fmla="*/ 182880 h 604299"/>
                        <a:gd name="connsiteX8" fmla="*/ 521264 w 995743"/>
                        <a:gd name="connsiteY8" fmla="*/ 135172 h 604299"/>
                        <a:gd name="connsiteX9" fmla="*/ 568972 w 995743"/>
                        <a:gd name="connsiteY9" fmla="*/ 103367 h 604299"/>
                        <a:gd name="connsiteX10" fmla="*/ 640534 w 995743"/>
                        <a:gd name="connsiteY10" fmla="*/ 79513 h 604299"/>
                        <a:gd name="connsiteX11" fmla="*/ 664388 w 995743"/>
                        <a:gd name="connsiteY11" fmla="*/ 71561 h 604299"/>
                        <a:gd name="connsiteX12" fmla="*/ 688241 w 995743"/>
                        <a:gd name="connsiteY12" fmla="*/ 55659 h 604299"/>
                        <a:gd name="connsiteX13" fmla="*/ 759803 w 995743"/>
                        <a:gd name="connsiteY13" fmla="*/ 31805 h 604299"/>
                        <a:gd name="connsiteX14" fmla="*/ 807511 w 995743"/>
                        <a:gd name="connsiteY14" fmla="*/ 15902 h 604299"/>
                        <a:gd name="connsiteX15" fmla="*/ 831365 w 995743"/>
                        <a:gd name="connsiteY15" fmla="*/ 7951 h 604299"/>
                        <a:gd name="connsiteX16" fmla="*/ 871121 w 995743"/>
                        <a:gd name="connsiteY16" fmla="*/ 0 h 604299"/>
                        <a:gd name="connsiteX17" fmla="*/ 966537 w 995743"/>
                        <a:gd name="connsiteY17" fmla="*/ 23854 h 604299"/>
                        <a:gd name="connsiteX18" fmla="*/ 982440 w 995743"/>
                        <a:gd name="connsiteY18" fmla="*/ 47707 h 604299"/>
                        <a:gd name="connsiteX19" fmla="*/ 982440 w 995743"/>
                        <a:gd name="connsiteY19" fmla="*/ 135172 h 604299"/>
                        <a:gd name="connsiteX20" fmla="*/ 966537 w 995743"/>
                        <a:gd name="connsiteY20" fmla="*/ 182880 h 604299"/>
                        <a:gd name="connsiteX21" fmla="*/ 974488 w 995743"/>
                        <a:gd name="connsiteY21" fmla="*/ 214685 h 604299"/>
                        <a:gd name="connsiteX22" fmla="*/ 966537 w 995743"/>
                        <a:gd name="connsiteY22" fmla="*/ 254441 h 604299"/>
                        <a:gd name="connsiteX23" fmla="*/ 942683 w 995743"/>
                        <a:gd name="connsiteY23" fmla="*/ 270344 h 604299"/>
                        <a:gd name="connsiteX24" fmla="*/ 847268 w 995743"/>
                        <a:gd name="connsiteY24" fmla="*/ 294198 h 604299"/>
                        <a:gd name="connsiteX25" fmla="*/ 815462 w 995743"/>
                        <a:gd name="connsiteY25" fmla="*/ 302149 h 604299"/>
                        <a:gd name="connsiteX26" fmla="*/ 704144 w 995743"/>
                        <a:gd name="connsiteY26" fmla="*/ 318052 h 604299"/>
                        <a:gd name="connsiteX27" fmla="*/ 616680 w 995743"/>
                        <a:gd name="connsiteY27" fmla="*/ 333954 h 604299"/>
                        <a:gd name="connsiteX28" fmla="*/ 553069 w 995743"/>
                        <a:gd name="connsiteY28" fmla="*/ 349857 h 604299"/>
                        <a:gd name="connsiteX29" fmla="*/ 529215 w 995743"/>
                        <a:gd name="connsiteY29" fmla="*/ 357808 h 604299"/>
                        <a:gd name="connsiteX30" fmla="*/ 505361 w 995743"/>
                        <a:gd name="connsiteY30" fmla="*/ 373711 h 604299"/>
                        <a:gd name="connsiteX31" fmla="*/ 489459 w 995743"/>
                        <a:gd name="connsiteY31" fmla="*/ 397565 h 604299"/>
                        <a:gd name="connsiteX32" fmla="*/ 441751 w 995743"/>
                        <a:gd name="connsiteY32" fmla="*/ 429370 h 604299"/>
                        <a:gd name="connsiteX33" fmla="*/ 417897 w 995743"/>
                        <a:gd name="connsiteY33" fmla="*/ 485029 h 604299"/>
                        <a:gd name="connsiteX34" fmla="*/ 386092 w 995743"/>
                        <a:gd name="connsiteY34" fmla="*/ 532737 h 604299"/>
                        <a:gd name="connsiteX35" fmla="*/ 362238 w 995743"/>
                        <a:gd name="connsiteY35" fmla="*/ 540688 h 604299"/>
                        <a:gd name="connsiteX36" fmla="*/ 338384 w 995743"/>
                        <a:gd name="connsiteY36" fmla="*/ 556591 h 604299"/>
                        <a:gd name="connsiteX37" fmla="*/ 306579 w 995743"/>
                        <a:gd name="connsiteY37" fmla="*/ 580445 h 604299"/>
                        <a:gd name="connsiteX38" fmla="*/ 227066 w 995743"/>
                        <a:gd name="connsiteY38" fmla="*/ 604299 h 604299"/>
                        <a:gd name="connsiteX39" fmla="*/ 28283 w 995743"/>
                        <a:gd name="connsiteY39" fmla="*/ 596347 h 604299"/>
                        <a:gd name="connsiteX40" fmla="*/ 4429 w 995743"/>
                        <a:gd name="connsiteY40" fmla="*/ 588396 h 604299"/>
                        <a:gd name="connsiteX41" fmla="*/ 12381 w 995743"/>
                        <a:gd name="connsiteY41" fmla="*/ 540688 h 604299"/>
                        <a:gd name="connsiteX42" fmla="*/ 60088 w 995743"/>
                        <a:gd name="connsiteY42" fmla="*/ 524786 h 604299"/>
                        <a:gd name="connsiteX43" fmla="*/ 83942 w 995743"/>
                        <a:gd name="connsiteY43" fmla="*/ 508883 h 604299"/>
                        <a:gd name="connsiteX44" fmla="*/ 99845 w 995743"/>
                        <a:gd name="connsiteY44" fmla="*/ 485029 h 604299"/>
                        <a:gd name="connsiteX45" fmla="*/ 147553 w 995743"/>
                        <a:gd name="connsiteY45" fmla="*/ 469127 h 604299"/>
                        <a:gd name="connsiteX46" fmla="*/ 203212 w 995743"/>
                        <a:gd name="connsiteY46" fmla="*/ 453224 h 604299"/>
                        <a:gd name="connsiteX47" fmla="*/ 266822 w 995743"/>
                        <a:gd name="connsiteY47" fmla="*/ 437321 h 604299"/>
                        <a:gd name="connsiteX48" fmla="*/ 282725 w 995743"/>
                        <a:gd name="connsiteY48" fmla="*/ 413467 h 604299"/>
                        <a:gd name="connsiteX49" fmla="*/ 258871 w 995743"/>
                        <a:gd name="connsiteY49" fmla="*/ 405516 h 604299"/>
                        <a:gd name="connsiteX50" fmla="*/ 211163 w 995743"/>
                        <a:gd name="connsiteY50" fmla="*/ 397565 h 604299"/>
                        <a:gd name="connsiteX51" fmla="*/ 219114 w 995743"/>
                        <a:gd name="connsiteY51" fmla="*/ 365760 h 604299"/>
                        <a:gd name="connsiteX52" fmla="*/ 242968 w 995743"/>
                        <a:gd name="connsiteY52" fmla="*/ 357808 h 604299"/>
                        <a:gd name="connsiteX53" fmla="*/ 219114 w 995743"/>
                        <a:gd name="connsiteY53" fmla="*/ 357808 h 60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995743" h="604299">
                          <a:moveTo>
                            <a:pt x="219114" y="357808"/>
                          </a:moveTo>
                          <a:lnTo>
                            <a:pt x="219114" y="357808"/>
                          </a:lnTo>
                          <a:cubicBezTo>
                            <a:pt x="245619" y="339255"/>
                            <a:pt x="280682" y="329069"/>
                            <a:pt x="298628" y="302149"/>
                          </a:cubicBezTo>
                          <a:cubicBezTo>
                            <a:pt x="303929" y="294198"/>
                            <a:pt x="306579" y="283596"/>
                            <a:pt x="314530" y="278295"/>
                          </a:cubicBezTo>
                          <a:cubicBezTo>
                            <a:pt x="323623" y="272233"/>
                            <a:pt x="335733" y="272994"/>
                            <a:pt x="346335" y="270344"/>
                          </a:cubicBezTo>
                          <a:cubicBezTo>
                            <a:pt x="381902" y="216995"/>
                            <a:pt x="340003" y="269264"/>
                            <a:pt x="386092" y="238539"/>
                          </a:cubicBezTo>
                          <a:cubicBezTo>
                            <a:pt x="445653" y="198832"/>
                            <a:pt x="377081" y="225640"/>
                            <a:pt x="433800" y="206734"/>
                          </a:cubicBezTo>
                          <a:cubicBezTo>
                            <a:pt x="439101" y="198783"/>
                            <a:pt x="442510" y="189173"/>
                            <a:pt x="449702" y="182880"/>
                          </a:cubicBezTo>
                          <a:cubicBezTo>
                            <a:pt x="449716" y="182868"/>
                            <a:pt x="509329" y="143128"/>
                            <a:pt x="521264" y="135172"/>
                          </a:cubicBezTo>
                          <a:lnTo>
                            <a:pt x="568972" y="103367"/>
                          </a:lnTo>
                          <a:lnTo>
                            <a:pt x="640534" y="79513"/>
                          </a:lnTo>
                          <a:cubicBezTo>
                            <a:pt x="648485" y="76862"/>
                            <a:pt x="657414" y="76210"/>
                            <a:pt x="664388" y="71561"/>
                          </a:cubicBezTo>
                          <a:cubicBezTo>
                            <a:pt x="672339" y="66260"/>
                            <a:pt x="679509" y="59540"/>
                            <a:pt x="688241" y="55659"/>
                          </a:cubicBezTo>
                          <a:cubicBezTo>
                            <a:pt x="688251" y="55654"/>
                            <a:pt x="747870" y="35782"/>
                            <a:pt x="759803" y="31805"/>
                          </a:cubicBezTo>
                          <a:lnTo>
                            <a:pt x="807511" y="15902"/>
                          </a:lnTo>
                          <a:cubicBezTo>
                            <a:pt x="815462" y="13252"/>
                            <a:pt x="823146" y="9595"/>
                            <a:pt x="831365" y="7951"/>
                          </a:cubicBezTo>
                          <a:lnTo>
                            <a:pt x="871121" y="0"/>
                          </a:lnTo>
                          <a:cubicBezTo>
                            <a:pt x="903300" y="4022"/>
                            <a:pt x="939579" y="1389"/>
                            <a:pt x="966537" y="23854"/>
                          </a:cubicBezTo>
                          <a:cubicBezTo>
                            <a:pt x="973878" y="29972"/>
                            <a:pt x="977139" y="39756"/>
                            <a:pt x="982440" y="47707"/>
                          </a:cubicBezTo>
                          <a:cubicBezTo>
                            <a:pt x="990553" y="104504"/>
                            <a:pt x="995743" y="90830"/>
                            <a:pt x="982440" y="135172"/>
                          </a:cubicBezTo>
                          <a:cubicBezTo>
                            <a:pt x="977623" y="151228"/>
                            <a:pt x="966537" y="182880"/>
                            <a:pt x="966537" y="182880"/>
                          </a:cubicBezTo>
                          <a:cubicBezTo>
                            <a:pt x="969187" y="193482"/>
                            <a:pt x="974488" y="203757"/>
                            <a:pt x="974488" y="214685"/>
                          </a:cubicBezTo>
                          <a:cubicBezTo>
                            <a:pt x="974488" y="228199"/>
                            <a:pt x="973242" y="242707"/>
                            <a:pt x="966537" y="254441"/>
                          </a:cubicBezTo>
                          <a:cubicBezTo>
                            <a:pt x="961796" y="262738"/>
                            <a:pt x="951416" y="266463"/>
                            <a:pt x="942683" y="270344"/>
                          </a:cubicBezTo>
                          <a:cubicBezTo>
                            <a:pt x="899210" y="289666"/>
                            <a:pt x="892728" y="285106"/>
                            <a:pt x="847268" y="294198"/>
                          </a:cubicBezTo>
                          <a:cubicBezTo>
                            <a:pt x="836552" y="296341"/>
                            <a:pt x="826178" y="300006"/>
                            <a:pt x="815462" y="302149"/>
                          </a:cubicBezTo>
                          <a:cubicBezTo>
                            <a:pt x="768042" y="311633"/>
                            <a:pt x="755433" y="310725"/>
                            <a:pt x="704144" y="318052"/>
                          </a:cubicBezTo>
                          <a:cubicBezTo>
                            <a:pt x="682835" y="321096"/>
                            <a:pt x="638941" y="328817"/>
                            <a:pt x="616680" y="333954"/>
                          </a:cubicBezTo>
                          <a:cubicBezTo>
                            <a:pt x="595383" y="338869"/>
                            <a:pt x="573804" y="342946"/>
                            <a:pt x="553069" y="349857"/>
                          </a:cubicBezTo>
                          <a:lnTo>
                            <a:pt x="529215" y="357808"/>
                          </a:lnTo>
                          <a:cubicBezTo>
                            <a:pt x="521264" y="363109"/>
                            <a:pt x="512118" y="366954"/>
                            <a:pt x="505361" y="373711"/>
                          </a:cubicBezTo>
                          <a:cubicBezTo>
                            <a:pt x="498604" y="380468"/>
                            <a:pt x="496651" y="391272"/>
                            <a:pt x="489459" y="397565"/>
                          </a:cubicBezTo>
                          <a:cubicBezTo>
                            <a:pt x="475075" y="410151"/>
                            <a:pt x="441751" y="429370"/>
                            <a:pt x="441751" y="429370"/>
                          </a:cubicBezTo>
                          <a:cubicBezTo>
                            <a:pt x="433525" y="454050"/>
                            <a:pt x="432637" y="460463"/>
                            <a:pt x="417897" y="485029"/>
                          </a:cubicBezTo>
                          <a:cubicBezTo>
                            <a:pt x="408064" y="501418"/>
                            <a:pt x="404224" y="526693"/>
                            <a:pt x="386092" y="532737"/>
                          </a:cubicBezTo>
                          <a:lnTo>
                            <a:pt x="362238" y="540688"/>
                          </a:lnTo>
                          <a:cubicBezTo>
                            <a:pt x="354287" y="545989"/>
                            <a:pt x="346160" y="551036"/>
                            <a:pt x="338384" y="556591"/>
                          </a:cubicBezTo>
                          <a:cubicBezTo>
                            <a:pt x="327600" y="564294"/>
                            <a:pt x="318432" y="574519"/>
                            <a:pt x="306579" y="580445"/>
                          </a:cubicBezTo>
                          <a:cubicBezTo>
                            <a:pt x="287227" y="590121"/>
                            <a:pt x="249889" y="598593"/>
                            <a:pt x="227066" y="604299"/>
                          </a:cubicBezTo>
                          <a:cubicBezTo>
                            <a:pt x="160805" y="601648"/>
                            <a:pt x="94428" y="601072"/>
                            <a:pt x="28283" y="596347"/>
                          </a:cubicBezTo>
                          <a:cubicBezTo>
                            <a:pt x="19923" y="595750"/>
                            <a:pt x="6731" y="596455"/>
                            <a:pt x="4429" y="588396"/>
                          </a:cubicBezTo>
                          <a:cubicBezTo>
                            <a:pt x="0" y="572894"/>
                            <a:pt x="1765" y="552821"/>
                            <a:pt x="12381" y="540688"/>
                          </a:cubicBezTo>
                          <a:cubicBezTo>
                            <a:pt x="23419" y="528073"/>
                            <a:pt x="60088" y="524786"/>
                            <a:pt x="60088" y="524786"/>
                          </a:cubicBezTo>
                          <a:cubicBezTo>
                            <a:pt x="68039" y="519485"/>
                            <a:pt x="77185" y="515640"/>
                            <a:pt x="83942" y="508883"/>
                          </a:cubicBezTo>
                          <a:cubicBezTo>
                            <a:pt x="90699" y="502126"/>
                            <a:pt x="91741" y="490094"/>
                            <a:pt x="99845" y="485029"/>
                          </a:cubicBezTo>
                          <a:cubicBezTo>
                            <a:pt x="114060" y="476145"/>
                            <a:pt x="131650" y="474428"/>
                            <a:pt x="147553" y="469127"/>
                          </a:cubicBezTo>
                          <a:cubicBezTo>
                            <a:pt x="174126" y="460269"/>
                            <a:pt x="173247" y="459883"/>
                            <a:pt x="203212" y="453224"/>
                          </a:cubicBezTo>
                          <a:cubicBezTo>
                            <a:pt x="260778" y="440432"/>
                            <a:pt x="224199" y="451530"/>
                            <a:pt x="266822" y="437321"/>
                          </a:cubicBezTo>
                          <a:cubicBezTo>
                            <a:pt x="272123" y="429370"/>
                            <a:pt x="285043" y="422738"/>
                            <a:pt x="282725" y="413467"/>
                          </a:cubicBezTo>
                          <a:cubicBezTo>
                            <a:pt x="280692" y="405336"/>
                            <a:pt x="267053" y="407334"/>
                            <a:pt x="258871" y="405516"/>
                          </a:cubicBezTo>
                          <a:cubicBezTo>
                            <a:pt x="243133" y="402019"/>
                            <a:pt x="227066" y="400215"/>
                            <a:pt x="211163" y="397565"/>
                          </a:cubicBezTo>
                          <a:cubicBezTo>
                            <a:pt x="213813" y="386963"/>
                            <a:pt x="212287" y="374293"/>
                            <a:pt x="219114" y="365760"/>
                          </a:cubicBezTo>
                          <a:cubicBezTo>
                            <a:pt x="224350" y="359215"/>
                            <a:pt x="235186" y="360921"/>
                            <a:pt x="242968" y="357808"/>
                          </a:cubicBezTo>
                          <a:cubicBezTo>
                            <a:pt x="248471" y="355607"/>
                            <a:pt x="223090" y="357808"/>
                            <a:pt x="219114" y="357808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27" name="Gruppieren 66"/>
                    <p:cNvGrpSpPr/>
                    <p:nvPr/>
                  </p:nvGrpSpPr>
                  <p:grpSpPr>
                    <a:xfrm flipV="1">
                      <a:off x="4658870" y="5146764"/>
                      <a:ext cx="1350075" cy="423669"/>
                      <a:chOff x="2438425" y="1538879"/>
                      <a:chExt cx="1350075" cy="423669"/>
                    </a:xfrm>
                  </p:grpSpPr>
                  <p:sp>
                    <p:nvSpPr>
                      <p:cNvPr id="465" name="Freihandform 464"/>
                      <p:cNvSpPr/>
                      <p:nvPr/>
                    </p:nvSpPr>
                    <p:spPr>
                      <a:xfrm rot="19787662" flipH="1">
                        <a:off x="2967693" y="1538879"/>
                        <a:ext cx="820807" cy="330845"/>
                      </a:xfrm>
                      <a:custGeom>
                        <a:avLst/>
                        <a:gdLst>
                          <a:gd name="connsiteX0" fmla="*/ 41580 w 820807"/>
                          <a:gd name="connsiteY0" fmla="*/ 246491 h 330845"/>
                          <a:gd name="connsiteX1" fmla="*/ 41580 w 820807"/>
                          <a:gd name="connsiteY1" fmla="*/ 246491 h 330845"/>
                          <a:gd name="connsiteX2" fmla="*/ 136995 w 820807"/>
                          <a:gd name="connsiteY2" fmla="*/ 214686 h 330845"/>
                          <a:gd name="connsiteX3" fmla="*/ 168800 w 820807"/>
                          <a:gd name="connsiteY3" fmla="*/ 206734 h 330845"/>
                          <a:gd name="connsiteX4" fmla="*/ 216508 w 820807"/>
                          <a:gd name="connsiteY4" fmla="*/ 190832 h 330845"/>
                          <a:gd name="connsiteX5" fmla="*/ 296021 w 820807"/>
                          <a:gd name="connsiteY5" fmla="*/ 174929 h 330845"/>
                          <a:gd name="connsiteX6" fmla="*/ 470950 w 820807"/>
                          <a:gd name="connsiteY6" fmla="*/ 166978 h 330845"/>
                          <a:gd name="connsiteX7" fmla="*/ 518658 w 820807"/>
                          <a:gd name="connsiteY7" fmla="*/ 135173 h 330845"/>
                          <a:gd name="connsiteX8" fmla="*/ 542512 w 820807"/>
                          <a:gd name="connsiteY8" fmla="*/ 119270 h 330845"/>
                          <a:gd name="connsiteX9" fmla="*/ 550463 w 820807"/>
                          <a:gd name="connsiteY9" fmla="*/ 95416 h 330845"/>
                          <a:gd name="connsiteX10" fmla="*/ 598171 w 820807"/>
                          <a:gd name="connsiteY10" fmla="*/ 79513 h 330845"/>
                          <a:gd name="connsiteX11" fmla="*/ 622025 w 820807"/>
                          <a:gd name="connsiteY11" fmla="*/ 71562 h 330845"/>
                          <a:gd name="connsiteX12" fmla="*/ 693587 w 820807"/>
                          <a:gd name="connsiteY12" fmla="*/ 55660 h 330845"/>
                          <a:gd name="connsiteX13" fmla="*/ 717440 w 820807"/>
                          <a:gd name="connsiteY13" fmla="*/ 39757 h 330845"/>
                          <a:gd name="connsiteX14" fmla="*/ 733343 w 820807"/>
                          <a:gd name="connsiteY14" fmla="*/ 15903 h 330845"/>
                          <a:gd name="connsiteX15" fmla="*/ 781051 w 820807"/>
                          <a:gd name="connsiteY15" fmla="*/ 0 h 330845"/>
                          <a:gd name="connsiteX16" fmla="*/ 812856 w 820807"/>
                          <a:gd name="connsiteY16" fmla="*/ 7952 h 330845"/>
                          <a:gd name="connsiteX17" fmla="*/ 820807 w 820807"/>
                          <a:gd name="connsiteY17" fmla="*/ 31806 h 330845"/>
                          <a:gd name="connsiteX18" fmla="*/ 812856 w 820807"/>
                          <a:gd name="connsiteY18" fmla="*/ 95416 h 330845"/>
                          <a:gd name="connsiteX19" fmla="*/ 804905 w 820807"/>
                          <a:gd name="connsiteY19" fmla="*/ 119270 h 330845"/>
                          <a:gd name="connsiteX20" fmla="*/ 781051 w 820807"/>
                          <a:gd name="connsiteY20" fmla="*/ 135173 h 330845"/>
                          <a:gd name="connsiteX21" fmla="*/ 733343 w 820807"/>
                          <a:gd name="connsiteY21" fmla="*/ 174929 h 330845"/>
                          <a:gd name="connsiteX22" fmla="*/ 685635 w 820807"/>
                          <a:gd name="connsiteY22" fmla="*/ 190832 h 330845"/>
                          <a:gd name="connsiteX23" fmla="*/ 677684 w 820807"/>
                          <a:gd name="connsiteY23" fmla="*/ 214686 h 330845"/>
                          <a:gd name="connsiteX24" fmla="*/ 629976 w 820807"/>
                          <a:gd name="connsiteY24" fmla="*/ 246491 h 330845"/>
                          <a:gd name="connsiteX25" fmla="*/ 574317 w 820807"/>
                          <a:gd name="connsiteY25" fmla="*/ 302150 h 330845"/>
                          <a:gd name="connsiteX26" fmla="*/ 526609 w 820807"/>
                          <a:gd name="connsiteY26" fmla="*/ 318053 h 330845"/>
                          <a:gd name="connsiteX27" fmla="*/ 502755 w 820807"/>
                          <a:gd name="connsiteY27" fmla="*/ 326004 h 330845"/>
                          <a:gd name="connsiteX28" fmla="*/ 407340 w 820807"/>
                          <a:gd name="connsiteY28" fmla="*/ 318053 h 330845"/>
                          <a:gd name="connsiteX29" fmla="*/ 375534 w 820807"/>
                          <a:gd name="connsiteY29" fmla="*/ 270345 h 330845"/>
                          <a:gd name="connsiteX30" fmla="*/ 272167 w 820807"/>
                          <a:gd name="connsiteY30" fmla="*/ 278296 h 330845"/>
                          <a:gd name="connsiteX31" fmla="*/ 224460 w 820807"/>
                          <a:gd name="connsiteY31" fmla="*/ 294199 h 330845"/>
                          <a:gd name="connsiteX32" fmla="*/ 192654 w 820807"/>
                          <a:gd name="connsiteY32" fmla="*/ 302150 h 330845"/>
                          <a:gd name="connsiteX33" fmla="*/ 168800 w 820807"/>
                          <a:gd name="connsiteY33" fmla="*/ 310101 h 330845"/>
                          <a:gd name="connsiteX34" fmla="*/ 97239 w 820807"/>
                          <a:gd name="connsiteY34" fmla="*/ 318053 h 330845"/>
                          <a:gd name="connsiteX35" fmla="*/ 9774 w 820807"/>
                          <a:gd name="connsiteY35" fmla="*/ 310101 h 330845"/>
                          <a:gd name="connsiteX36" fmla="*/ 17726 w 820807"/>
                          <a:gd name="connsiteY36" fmla="*/ 278296 h 330845"/>
                          <a:gd name="connsiteX37" fmla="*/ 41580 w 820807"/>
                          <a:gd name="connsiteY37" fmla="*/ 246491 h 3308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820807" h="330845">
                            <a:moveTo>
                              <a:pt x="41580" y="246491"/>
                            </a:moveTo>
                            <a:lnTo>
                              <a:pt x="41580" y="246491"/>
                            </a:lnTo>
                            <a:cubicBezTo>
                              <a:pt x="73385" y="235889"/>
                              <a:pt x="104471" y="222818"/>
                              <a:pt x="136995" y="214686"/>
                            </a:cubicBezTo>
                            <a:cubicBezTo>
                              <a:pt x="147597" y="212035"/>
                              <a:pt x="158333" y="209874"/>
                              <a:pt x="168800" y="206734"/>
                            </a:cubicBezTo>
                            <a:cubicBezTo>
                              <a:pt x="184856" y="201917"/>
                              <a:pt x="200246" y="194898"/>
                              <a:pt x="216508" y="190832"/>
                            </a:cubicBezTo>
                            <a:cubicBezTo>
                              <a:pt x="242812" y="184256"/>
                              <a:pt x="268724" y="176879"/>
                              <a:pt x="296021" y="174929"/>
                            </a:cubicBezTo>
                            <a:cubicBezTo>
                              <a:pt x="354243" y="170770"/>
                              <a:pt x="412640" y="169628"/>
                              <a:pt x="470950" y="166978"/>
                            </a:cubicBezTo>
                            <a:lnTo>
                              <a:pt x="518658" y="135173"/>
                            </a:lnTo>
                            <a:lnTo>
                              <a:pt x="542512" y="119270"/>
                            </a:lnTo>
                            <a:cubicBezTo>
                              <a:pt x="545162" y="111319"/>
                              <a:pt x="543643" y="100288"/>
                              <a:pt x="550463" y="95416"/>
                            </a:cubicBezTo>
                            <a:cubicBezTo>
                              <a:pt x="564103" y="85673"/>
                              <a:pt x="582268" y="84814"/>
                              <a:pt x="598171" y="79513"/>
                            </a:cubicBezTo>
                            <a:cubicBezTo>
                              <a:pt x="606122" y="76863"/>
                              <a:pt x="613894" y="73595"/>
                              <a:pt x="622025" y="71562"/>
                            </a:cubicBezTo>
                            <a:cubicBezTo>
                              <a:pt x="666941" y="60333"/>
                              <a:pt x="643114" y="65754"/>
                              <a:pt x="693587" y="55660"/>
                            </a:cubicBezTo>
                            <a:cubicBezTo>
                              <a:pt x="701538" y="50359"/>
                              <a:pt x="710683" y="46514"/>
                              <a:pt x="717440" y="39757"/>
                            </a:cubicBezTo>
                            <a:cubicBezTo>
                              <a:pt x="724197" y="33000"/>
                              <a:pt x="725239" y="20968"/>
                              <a:pt x="733343" y="15903"/>
                            </a:cubicBezTo>
                            <a:cubicBezTo>
                              <a:pt x="747558" y="7019"/>
                              <a:pt x="781051" y="0"/>
                              <a:pt x="781051" y="0"/>
                            </a:cubicBezTo>
                            <a:cubicBezTo>
                              <a:pt x="791653" y="2651"/>
                              <a:pt x="804323" y="1125"/>
                              <a:pt x="812856" y="7952"/>
                            </a:cubicBezTo>
                            <a:cubicBezTo>
                              <a:pt x="819401" y="13188"/>
                              <a:pt x="820807" y="23425"/>
                              <a:pt x="820807" y="31806"/>
                            </a:cubicBezTo>
                            <a:cubicBezTo>
                              <a:pt x="820807" y="53174"/>
                              <a:pt x="816678" y="74392"/>
                              <a:pt x="812856" y="95416"/>
                            </a:cubicBezTo>
                            <a:cubicBezTo>
                              <a:pt x="811357" y="103662"/>
                              <a:pt x="810141" y="112725"/>
                              <a:pt x="804905" y="119270"/>
                            </a:cubicBezTo>
                            <a:cubicBezTo>
                              <a:pt x="798935" y="126732"/>
                              <a:pt x="788392" y="129055"/>
                              <a:pt x="781051" y="135173"/>
                            </a:cubicBezTo>
                            <a:cubicBezTo>
                              <a:pt x="759650" y="153008"/>
                              <a:pt x="758727" y="163647"/>
                              <a:pt x="733343" y="174929"/>
                            </a:cubicBezTo>
                            <a:cubicBezTo>
                              <a:pt x="718025" y="181737"/>
                              <a:pt x="685635" y="190832"/>
                              <a:pt x="685635" y="190832"/>
                            </a:cubicBezTo>
                            <a:cubicBezTo>
                              <a:pt x="682985" y="198783"/>
                              <a:pt x="683611" y="208759"/>
                              <a:pt x="677684" y="214686"/>
                            </a:cubicBezTo>
                            <a:cubicBezTo>
                              <a:pt x="664169" y="228201"/>
                              <a:pt x="629976" y="246491"/>
                              <a:pt x="629976" y="246491"/>
                            </a:cubicBezTo>
                            <a:cubicBezTo>
                              <a:pt x="618978" y="279485"/>
                              <a:pt x="622164" y="286201"/>
                              <a:pt x="574317" y="302150"/>
                            </a:cubicBezTo>
                            <a:lnTo>
                              <a:pt x="526609" y="318053"/>
                            </a:lnTo>
                            <a:lnTo>
                              <a:pt x="502755" y="326004"/>
                            </a:lnTo>
                            <a:cubicBezTo>
                              <a:pt x="470950" y="323354"/>
                              <a:pt x="436579" y="330845"/>
                              <a:pt x="407340" y="318053"/>
                            </a:cubicBezTo>
                            <a:cubicBezTo>
                              <a:pt x="389830" y="310392"/>
                              <a:pt x="375534" y="270345"/>
                              <a:pt x="375534" y="270345"/>
                            </a:cubicBezTo>
                            <a:cubicBezTo>
                              <a:pt x="341078" y="272995"/>
                              <a:pt x="306302" y="272906"/>
                              <a:pt x="272167" y="278296"/>
                            </a:cubicBezTo>
                            <a:cubicBezTo>
                              <a:pt x="255610" y="280910"/>
                              <a:pt x="240722" y="290134"/>
                              <a:pt x="224460" y="294199"/>
                            </a:cubicBezTo>
                            <a:cubicBezTo>
                              <a:pt x="213858" y="296849"/>
                              <a:pt x="203162" y="299148"/>
                              <a:pt x="192654" y="302150"/>
                            </a:cubicBezTo>
                            <a:cubicBezTo>
                              <a:pt x="184595" y="304452"/>
                              <a:pt x="177067" y="308723"/>
                              <a:pt x="168800" y="310101"/>
                            </a:cubicBezTo>
                            <a:cubicBezTo>
                              <a:pt x="145126" y="314047"/>
                              <a:pt x="121093" y="315402"/>
                              <a:pt x="97239" y="318053"/>
                            </a:cubicBezTo>
                            <a:lnTo>
                              <a:pt x="9774" y="310101"/>
                            </a:lnTo>
                            <a:cubicBezTo>
                              <a:pt x="0" y="305214"/>
                              <a:pt x="13421" y="288340"/>
                              <a:pt x="17726" y="278296"/>
                            </a:cubicBezTo>
                            <a:cubicBezTo>
                              <a:pt x="28194" y="253871"/>
                              <a:pt x="37604" y="251792"/>
                              <a:pt x="41580" y="246491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66" name="Freihandform 465"/>
                      <p:cNvSpPr/>
                      <p:nvPr/>
                    </p:nvSpPr>
                    <p:spPr>
                      <a:xfrm rot="19787662" flipH="1">
                        <a:off x="2438425" y="1715985"/>
                        <a:ext cx="520846" cy="246563"/>
                      </a:xfrm>
                      <a:custGeom>
                        <a:avLst/>
                        <a:gdLst>
                          <a:gd name="connsiteX0" fmla="*/ 0 w 520846"/>
                          <a:gd name="connsiteY0" fmla="*/ 159099 h 246563"/>
                          <a:gd name="connsiteX1" fmla="*/ 0 w 520846"/>
                          <a:gd name="connsiteY1" fmla="*/ 159099 h 246563"/>
                          <a:gd name="connsiteX2" fmla="*/ 103367 w 520846"/>
                          <a:gd name="connsiteY2" fmla="*/ 79585 h 246563"/>
                          <a:gd name="connsiteX3" fmla="*/ 127221 w 520846"/>
                          <a:gd name="connsiteY3" fmla="*/ 63683 h 246563"/>
                          <a:gd name="connsiteX4" fmla="*/ 143123 w 520846"/>
                          <a:gd name="connsiteY4" fmla="*/ 39829 h 246563"/>
                          <a:gd name="connsiteX5" fmla="*/ 166977 w 520846"/>
                          <a:gd name="connsiteY5" fmla="*/ 31878 h 246563"/>
                          <a:gd name="connsiteX6" fmla="*/ 214685 w 520846"/>
                          <a:gd name="connsiteY6" fmla="*/ 8024 h 246563"/>
                          <a:gd name="connsiteX7" fmla="*/ 246490 w 520846"/>
                          <a:gd name="connsiteY7" fmla="*/ 15975 h 246563"/>
                          <a:gd name="connsiteX8" fmla="*/ 270344 w 520846"/>
                          <a:gd name="connsiteY8" fmla="*/ 31878 h 246563"/>
                          <a:gd name="connsiteX9" fmla="*/ 294198 w 520846"/>
                          <a:gd name="connsiteY9" fmla="*/ 39829 h 246563"/>
                          <a:gd name="connsiteX10" fmla="*/ 326003 w 520846"/>
                          <a:gd name="connsiteY10" fmla="*/ 31878 h 246563"/>
                          <a:gd name="connsiteX11" fmla="*/ 349857 w 520846"/>
                          <a:gd name="connsiteY11" fmla="*/ 23926 h 246563"/>
                          <a:gd name="connsiteX12" fmla="*/ 413468 w 520846"/>
                          <a:gd name="connsiteY12" fmla="*/ 15975 h 246563"/>
                          <a:gd name="connsiteX13" fmla="*/ 485029 w 520846"/>
                          <a:gd name="connsiteY13" fmla="*/ 71634 h 246563"/>
                          <a:gd name="connsiteX14" fmla="*/ 413468 w 520846"/>
                          <a:gd name="connsiteY14" fmla="*/ 103439 h 246563"/>
                          <a:gd name="connsiteX15" fmla="*/ 365760 w 520846"/>
                          <a:gd name="connsiteY15" fmla="*/ 119342 h 246563"/>
                          <a:gd name="connsiteX16" fmla="*/ 341906 w 520846"/>
                          <a:gd name="connsiteY16" fmla="*/ 127293 h 246563"/>
                          <a:gd name="connsiteX17" fmla="*/ 262393 w 520846"/>
                          <a:gd name="connsiteY17" fmla="*/ 151147 h 246563"/>
                          <a:gd name="connsiteX18" fmla="*/ 190831 w 520846"/>
                          <a:gd name="connsiteY18" fmla="*/ 175001 h 246563"/>
                          <a:gd name="connsiteX19" fmla="*/ 166977 w 520846"/>
                          <a:gd name="connsiteY19" fmla="*/ 182952 h 246563"/>
                          <a:gd name="connsiteX20" fmla="*/ 95415 w 520846"/>
                          <a:gd name="connsiteY20" fmla="*/ 214758 h 246563"/>
                          <a:gd name="connsiteX21" fmla="*/ 71562 w 520846"/>
                          <a:gd name="connsiteY21" fmla="*/ 222709 h 246563"/>
                          <a:gd name="connsiteX22" fmla="*/ 47708 w 520846"/>
                          <a:gd name="connsiteY22" fmla="*/ 246563 h 246563"/>
                          <a:gd name="connsiteX23" fmla="*/ 39756 w 520846"/>
                          <a:gd name="connsiteY23" fmla="*/ 222709 h 246563"/>
                          <a:gd name="connsiteX24" fmla="*/ 0 w 520846"/>
                          <a:gd name="connsiteY24" fmla="*/ 159099 h 246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20846" h="246563">
                            <a:moveTo>
                              <a:pt x="0" y="159099"/>
                            </a:moveTo>
                            <a:lnTo>
                              <a:pt x="0" y="159099"/>
                            </a:lnTo>
                            <a:cubicBezTo>
                              <a:pt x="70164" y="98958"/>
                              <a:pt x="35332" y="124941"/>
                              <a:pt x="103367" y="79585"/>
                            </a:cubicBezTo>
                            <a:lnTo>
                              <a:pt x="127221" y="63683"/>
                            </a:lnTo>
                            <a:cubicBezTo>
                              <a:pt x="132522" y="55732"/>
                              <a:pt x="135661" y="45799"/>
                              <a:pt x="143123" y="39829"/>
                            </a:cubicBezTo>
                            <a:cubicBezTo>
                              <a:pt x="149668" y="34593"/>
                              <a:pt x="159480" y="35626"/>
                              <a:pt x="166977" y="31878"/>
                            </a:cubicBezTo>
                            <a:cubicBezTo>
                              <a:pt x="228632" y="1050"/>
                              <a:pt x="154728" y="28009"/>
                              <a:pt x="214685" y="8024"/>
                            </a:cubicBezTo>
                            <a:cubicBezTo>
                              <a:pt x="225287" y="10674"/>
                              <a:pt x="236446" y="11670"/>
                              <a:pt x="246490" y="15975"/>
                            </a:cubicBezTo>
                            <a:cubicBezTo>
                              <a:pt x="255274" y="19739"/>
                              <a:pt x="261797" y="27604"/>
                              <a:pt x="270344" y="31878"/>
                            </a:cubicBezTo>
                            <a:cubicBezTo>
                              <a:pt x="277841" y="35626"/>
                              <a:pt x="286247" y="37179"/>
                              <a:pt x="294198" y="39829"/>
                            </a:cubicBezTo>
                            <a:cubicBezTo>
                              <a:pt x="304800" y="37179"/>
                              <a:pt x="315496" y="34880"/>
                              <a:pt x="326003" y="31878"/>
                            </a:cubicBezTo>
                            <a:cubicBezTo>
                              <a:pt x="334062" y="29575"/>
                              <a:pt x="341611" y="25425"/>
                              <a:pt x="349857" y="23926"/>
                            </a:cubicBezTo>
                            <a:cubicBezTo>
                              <a:pt x="370881" y="20103"/>
                              <a:pt x="392264" y="18625"/>
                              <a:pt x="413468" y="15975"/>
                            </a:cubicBezTo>
                            <a:cubicBezTo>
                              <a:pt x="470220" y="21650"/>
                              <a:pt x="520846" y="0"/>
                              <a:pt x="485029" y="71634"/>
                            </a:cubicBezTo>
                            <a:cubicBezTo>
                              <a:pt x="477468" y="86755"/>
                              <a:pt x="417198" y="102196"/>
                              <a:pt x="413468" y="103439"/>
                            </a:cubicBezTo>
                            <a:lnTo>
                              <a:pt x="365760" y="119342"/>
                            </a:lnTo>
                            <a:cubicBezTo>
                              <a:pt x="357809" y="121992"/>
                              <a:pt x="350037" y="125260"/>
                              <a:pt x="341906" y="127293"/>
                            </a:cubicBezTo>
                            <a:cubicBezTo>
                              <a:pt x="293845" y="139309"/>
                              <a:pt x="320459" y="131792"/>
                              <a:pt x="262393" y="151147"/>
                            </a:cubicBezTo>
                            <a:lnTo>
                              <a:pt x="190831" y="175001"/>
                            </a:lnTo>
                            <a:lnTo>
                              <a:pt x="166977" y="182952"/>
                            </a:lnTo>
                            <a:cubicBezTo>
                              <a:pt x="129176" y="208153"/>
                              <a:pt x="152189" y="195833"/>
                              <a:pt x="95415" y="214758"/>
                            </a:cubicBezTo>
                            <a:lnTo>
                              <a:pt x="71562" y="222709"/>
                            </a:lnTo>
                            <a:cubicBezTo>
                              <a:pt x="63611" y="230660"/>
                              <a:pt x="58953" y="246563"/>
                              <a:pt x="47708" y="246563"/>
                            </a:cubicBezTo>
                            <a:cubicBezTo>
                              <a:pt x="39326" y="246563"/>
                              <a:pt x="41789" y="230840"/>
                              <a:pt x="39756" y="222709"/>
                            </a:cubicBezTo>
                            <a:cubicBezTo>
                              <a:pt x="28038" y="175838"/>
                              <a:pt x="6626" y="169701"/>
                              <a:pt x="0" y="159099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29" name="Freihandform 428"/>
                    <p:cNvSpPr/>
                    <p:nvPr/>
                  </p:nvSpPr>
                  <p:spPr>
                    <a:xfrm rot="11464927">
                      <a:off x="2772294" y="3573537"/>
                      <a:ext cx="1656184" cy="451212"/>
                    </a:xfrm>
                    <a:custGeom>
                      <a:avLst/>
                      <a:gdLst>
                        <a:gd name="connsiteX0" fmla="*/ 65318 w 1417868"/>
                        <a:gd name="connsiteY0" fmla="*/ 419100 h 497323"/>
                        <a:gd name="connsiteX1" fmla="*/ 65318 w 1417868"/>
                        <a:gd name="connsiteY1" fmla="*/ 419100 h 497323"/>
                        <a:gd name="connsiteX2" fmla="*/ 141518 w 1417868"/>
                        <a:gd name="connsiteY2" fmla="*/ 381000 h 497323"/>
                        <a:gd name="connsiteX3" fmla="*/ 170093 w 1417868"/>
                        <a:gd name="connsiteY3" fmla="*/ 371475 h 497323"/>
                        <a:gd name="connsiteX4" fmla="*/ 198668 w 1417868"/>
                        <a:gd name="connsiteY4" fmla="*/ 352425 h 497323"/>
                        <a:gd name="connsiteX5" fmla="*/ 255818 w 1417868"/>
                        <a:gd name="connsiteY5" fmla="*/ 333375 h 497323"/>
                        <a:gd name="connsiteX6" fmla="*/ 284393 w 1417868"/>
                        <a:gd name="connsiteY6" fmla="*/ 323850 h 497323"/>
                        <a:gd name="connsiteX7" fmla="*/ 312968 w 1417868"/>
                        <a:gd name="connsiteY7" fmla="*/ 314325 h 497323"/>
                        <a:gd name="connsiteX8" fmla="*/ 370118 w 1417868"/>
                        <a:gd name="connsiteY8" fmla="*/ 276225 h 497323"/>
                        <a:gd name="connsiteX9" fmla="*/ 398693 w 1417868"/>
                        <a:gd name="connsiteY9" fmla="*/ 257175 h 497323"/>
                        <a:gd name="connsiteX10" fmla="*/ 427268 w 1417868"/>
                        <a:gd name="connsiteY10" fmla="*/ 247650 h 497323"/>
                        <a:gd name="connsiteX11" fmla="*/ 455843 w 1417868"/>
                        <a:gd name="connsiteY11" fmla="*/ 228600 h 497323"/>
                        <a:gd name="connsiteX12" fmla="*/ 512993 w 1417868"/>
                        <a:gd name="connsiteY12" fmla="*/ 209550 h 497323"/>
                        <a:gd name="connsiteX13" fmla="*/ 541568 w 1417868"/>
                        <a:gd name="connsiteY13" fmla="*/ 200025 h 497323"/>
                        <a:gd name="connsiteX14" fmla="*/ 570143 w 1417868"/>
                        <a:gd name="connsiteY14" fmla="*/ 190500 h 497323"/>
                        <a:gd name="connsiteX15" fmla="*/ 627293 w 1417868"/>
                        <a:gd name="connsiteY15" fmla="*/ 180975 h 497323"/>
                        <a:gd name="connsiteX16" fmla="*/ 665393 w 1417868"/>
                        <a:gd name="connsiteY16" fmla="*/ 171450 h 497323"/>
                        <a:gd name="connsiteX17" fmla="*/ 722543 w 1417868"/>
                        <a:gd name="connsiteY17" fmla="*/ 161925 h 497323"/>
                        <a:gd name="connsiteX18" fmla="*/ 789218 w 1417868"/>
                        <a:gd name="connsiteY18" fmla="*/ 152400 h 497323"/>
                        <a:gd name="connsiteX19" fmla="*/ 855893 w 1417868"/>
                        <a:gd name="connsiteY19" fmla="*/ 133350 h 497323"/>
                        <a:gd name="connsiteX20" fmla="*/ 913043 w 1417868"/>
                        <a:gd name="connsiteY20" fmla="*/ 114300 h 497323"/>
                        <a:gd name="connsiteX21" fmla="*/ 970193 w 1417868"/>
                        <a:gd name="connsiteY21" fmla="*/ 95250 h 497323"/>
                        <a:gd name="connsiteX22" fmla="*/ 998768 w 1417868"/>
                        <a:gd name="connsiteY22" fmla="*/ 85725 h 497323"/>
                        <a:gd name="connsiteX23" fmla="*/ 1027343 w 1417868"/>
                        <a:gd name="connsiteY23" fmla="*/ 66675 h 497323"/>
                        <a:gd name="connsiteX24" fmla="*/ 1084493 w 1417868"/>
                        <a:gd name="connsiteY24" fmla="*/ 47625 h 497323"/>
                        <a:gd name="connsiteX25" fmla="*/ 1113068 w 1417868"/>
                        <a:gd name="connsiteY25" fmla="*/ 38100 h 497323"/>
                        <a:gd name="connsiteX26" fmla="*/ 1141643 w 1417868"/>
                        <a:gd name="connsiteY26" fmla="*/ 28575 h 497323"/>
                        <a:gd name="connsiteX27" fmla="*/ 1170218 w 1417868"/>
                        <a:gd name="connsiteY27" fmla="*/ 19050 h 497323"/>
                        <a:gd name="connsiteX28" fmla="*/ 1274993 w 1417868"/>
                        <a:gd name="connsiteY28" fmla="*/ 9525 h 497323"/>
                        <a:gd name="connsiteX29" fmla="*/ 1303568 w 1417868"/>
                        <a:gd name="connsiteY29" fmla="*/ 0 h 497323"/>
                        <a:gd name="connsiteX30" fmla="*/ 1417868 w 1417868"/>
                        <a:gd name="connsiteY30" fmla="*/ 19050 h 497323"/>
                        <a:gd name="connsiteX31" fmla="*/ 1408343 w 1417868"/>
                        <a:gd name="connsiteY31" fmla="*/ 47625 h 497323"/>
                        <a:gd name="connsiteX32" fmla="*/ 1351193 w 1417868"/>
                        <a:gd name="connsiteY32" fmla="*/ 66675 h 497323"/>
                        <a:gd name="connsiteX33" fmla="*/ 1294043 w 1417868"/>
                        <a:gd name="connsiteY33" fmla="*/ 85725 h 497323"/>
                        <a:gd name="connsiteX34" fmla="*/ 1265468 w 1417868"/>
                        <a:gd name="connsiteY34" fmla="*/ 95250 h 497323"/>
                        <a:gd name="connsiteX35" fmla="*/ 1189268 w 1417868"/>
                        <a:gd name="connsiteY35" fmla="*/ 123825 h 497323"/>
                        <a:gd name="connsiteX36" fmla="*/ 1065443 w 1417868"/>
                        <a:gd name="connsiteY36" fmla="*/ 133350 h 497323"/>
                        <a:gd name="connsiteX37" fmla="*/ 989243 w 1417868"/>
                        <a:gd name="connsiteY37" fmla="*/ 152400 h 497323"/>
                        <a:gd name="connsiteX38" fmla="*/ 932093 w 1417868"/>
                        <a:gd name="connsiteY38" fmla="*/ 171450 h 497323"/>
                        <a:gd name="connsiteX39" fmla="*/ 903518 w 1417868"/>
                        <a:gd name="connsiteY39" fmla="*/ 180975 h 497323"/>
                        <a:gd name="connsiteX40" fmla="*/ 874943 w 1417868"/>
                        <a:gd name="connsiteY40" fmla="*/ 190500 h 497323"/>
                        <a:gd name="connsiteX41" fmla="*/ 846368 w 1417868"/>
                        <a:gd name="connsiteY41" fmla="*/ 209550 h 497323"/>
                        <a:gd name="connsiteX42" fmla="*/ 789218 w 1417868"/>
                        <a:gd name="connsiteY42" fmla="*/ 228600 h 497323"/>
                        <a:gd name="connsiteX43" fmla="*/ 732068 w 1417868"/>
                        <a:gd name="connsiteY43" fmla="*/ 247650 h 497323"/>
                        <a:gd name="connsiteX44" fmla="*/ 703493 w 1417868"/>
                        <a:gd name="connsiteY44" fmla="*/ 257175 h 497323"/>
                        <a:gd name="connsiteX45" fmla="*/ 674918 w 1417868"/>
                        <a:gd name="connsiteY45" fmla="*/ 276225 h 497323"/>
                        <a:gd name="connsiteX46" fmla="*/ 589193 w 1417868"/>
                        <a:gd name="connsiteY46" fmla="*/ 304800 h 497323"/>
                        <a:gd name="connsiteX47" fmla="*/ 560618 w 1417868"/>
                        <a:gd name="connsiteY47" fmla="*/ 314325 h 497323"/>
                        <a:gd name="connsiteX48" fmla="*/ 532043 w 1417868"/>
                        <a:gd name="connsiteY48" fmla="*/ 323850 h 497323"/>
                        <a:gd name="connsiteX49" fmla="*/ 503468 w 1417868"/>
                        <a:gd name="connsiteY49" fmla="*/ 342900 h 497323"/>
                        <a:gd name="connsiteX50" fmla="*/ 436793 w 1417868"/>
                        <a:gd name="connsiteY50" fmla="*/ 361950 h 497323"/>
                        <a:gd name="connsiteX51" fmla="*/ 408218 w 1417868"/>
                        <a:gd name="connsiteY51" fmla="*/ 381000 h 497323"/>
                        <a:gd name="connsiteX52" fmla="*/ 379643 w 1417868"/>
                        <a:gd name="connsiteY52" fmla="*/ 390525 h 497323"/>
                        <a:gd name="connsiteX53" fmla="*/ 322493 w 1417868"/>
                        <a:gd name="connsiteY53" fmla="*/ 428625 h 497323"/>
                        <a:gd name="connsiteX54" fmla="*/ 303443 w 1417868"/>
                        <a:gd name="connsiteY54" fmla="*/ 457200 h 497323"/>
                        <a:gd name="connsiteX55" fmla="*/ 246293 w 1417868"/>
                        <a:gd name="connsiteY55" fmla="*/ 495300 h 497323"/>
                        <a:gd name="connsiteX56" fmla="*/ 27218 w 1417868"/>
                        <a:gd name="connsiteY56" fmla="*/ 485775 h 497323"/>
                        <a:gd name="connsiteX57" fmla="*/ 17693 w 1417868"/>
                        <a:gd name="connsiteY57" fmla="*/ 428625 h 497323"/>
                        <a:gd name="connsiteX58" fmla="*/ 46268 w 1417868"/>
                        <a:gd name="connsiteY58" fmla="*/ 419100 h 497323"/>
                        <a:gd name="connsiteX59" fmla="*/ 65318 w 1417868"/>
                        <a:gd name="connsiteY59" fmla="*/ 419100 h 497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</a:cxnLst>
                      <a:rect l="l" t="t" r="r" b="b"/>
                      <a:pathLst>
                        <a:path w="1417868" h="497323">
                          <a:moveTo>
                            <a:pt x="65318" y="419100"/>
                          </a:moveTo>
                          <a:lnTo>
                            <a:pt x="65318" y="419100"/>
                          </a:lnTo>
                          <a:cubicBezTo>
                            <a:pt x="90718" y="406400"/>
                            <a:pt x="115665" y="392751"/>
                            <a:pt x="141518" y="381000"/>
                          </a:cubicBezTo>
                          <a:cubicBezTo>
                            <a:pt x="150658" y="376845"/>
                            <a:pt x="161113" y="375965"/>
                            <a:pt x="170093" y="371475"/>
                          </a:cubicBezTo>
                          <a:cubicBezTo>
                            <a:pt x="180332" y="366355"/>
                            <a:pt x="188207" y="357074"/>
                            <a:pt x="198668" y="352425"/>
                          </a:cubicBezTo>
                          <a:cubicBezTo>
                            <a:pt x="217018" y="344270"/>
                            <a:pt x="236768" y="339725"/>
                            <a:pt x="255818" y="333375"/>
                          </a:cubicBezTo>
                          <a:lnTo>
                            <a:pt x="284393" y="323850"/>
                          </a:lnTo>
                          <a:cubicBezTo>
                            <a:pt x="293918" y="320675"/>
                            <a:pt x="304614" y="319894"/>
                            <a:pt x="312968" y="314325"/>
                          </a:cubicBezTo>
                          <a:lnTo>
                            <a:pt x="370118" y="276225"/>
                          </a:lnTo>
                          <a:cubicBezTo>
                            <a:pt x="379643" y="269875"/>
                            <a:pt x="387833" y="260795"/>
                            <a:pt x="398693" y="257175"/>
                          </a:cubicBezTo>
                          <a:cubicBezTo>
                            <a:pt x="408218" y="254000"/>
                            <a:pt x="418288" y="252140"/>
                            <a:pt x="427268" y="247650"/>
                          </a:cubicBezTo>
                          <a:cubicBezTo>
                            <a:pt x="437507" y="242530"/>
                            <a:pt x="445382" y="233249"/>
                            <a:pt x="455843" y="228600"/>
                          </a:cubicBezTo>
                          <a:cubicBezTo>
                            <a:pt x="474193" y="220445"/>
                            <a:pt x="493943" y="215900"/>
                            <a:pt x="512993" y="209550"/>
                          </a:cubicBezTo>
                          <a:lnTo>
                            <a:pt x="541568" y="200025"/>
                          </a:lnTo>
                          <a:cubicBezTo>
                            <a:pt x="551093" y="196850"/>
                            <a:pt x="560239" y="192151"/>
                            <a:pt x="570143" y="190500"/>
                          </a:cubicBezTo>
                          <a:cubicBezTo>
                            <a:pt x="589193" y="187325"/>
                            <a:pt x="608355" y="184763"/>
                            <a:pt x="627293" y="180975"/>
                          </a:cubicBezTo>
                          <a:cubicBezTo>
                            <a:pt x="640130" y="178408"/>
                            <a:pt x="652556" y="174017"/>
                            <a:pt x="665393" y="171450"/>
                          </a:cubicBezTo>
                          <a:cubicBezTo>
                            <a:pt x="684331" y="167662"/>
                            <a:pt x="703455" y="164862"/>
                            <a:pt x="722543" y="161925"/>
                          </a:cubicBezTo>
                          <a:cubicBezTo>
                            <a:pt x="744733" y="158511"/>
                            <a:pt x="767266" y="157104"/>
                            <a:pt x="789218" y="152400"/>
                          </a:cubicBezTo>
                          <a:cubicBezTo>
                            <a:pt x="811819" y="147557"/>
                            <a:pt x="833801" y="140148"/>
                            <a:pt x="855893" y="133350"/>
                          </a:cubicBezTo>
                          <a:cubicBezTo>
                            <a:pt x="875085" y="127445"/>
                            <a:pt x="893993" y="120650"/>
                            <a:pt x="913043" y="114300"/>
                          </a:cubicBezTo>
                          <a:lnTo>
                            <a:pt x="970193" y="95250"/>
                          </a:lnTo>
                          <a:cubicBezTo>
                            <a:pt x="979718" y="92075"/>
                            <a:pt x="990414" y="91294"/>
                            <a:pt x="998768" y="85725"/>
                          </a:cubicBezTo>
                          <a:cubicBezTo>
                            <a:pt x="1008293" y="79375"/>
                            <a:pt x="1016882" y="71324"/>
                            <a:pt x="1027343" y="66675"/>
                          </a:cubicBezTo>
                          <a:cubicBezTo>
                            <a:pt x="1045693" y="58520"/>
                            <a:pt x="1065443" y="53975"/>
                            <a:pt x="1084493" y="47625"/>
                          </a:cubicBezTo>
                          <a:lnTo>
                            <a:pt x="1113068" y="38100"/>
                          </a:lnTo>
                          <a:lnTo>
                            <a:pt x="1141643" y="28575"/>
                          </a:lnTo>
                          <a:cubicBezTo>
                            <a:pt x="1151168" y="25400"/>
                            <a:pt x="1160219" y="19959"/>
                            <a:pt x="1170218" y="19050"/>
                          </a:cubicBezTo>
                          <a:lnTo>
                            <a:pt x="1274993" y="9525"/>
                          </a:lnTo>
                          <a:cubicBezTo>
                            <a:pt x="1284518" y="6350"/>
                            <a:pt x="1293528" y="0"/>
                            <a:pt x="1303568" y="0"/>
                          </a:cubicBezTo>
                          <a:cubicBezTo>
                            <a:pt x="1367371" y="0"/>
                            <a:pt x="1373158" y="4147"/>
                            <a:pt x="1417868" y="19050"/>
                          </a:cubicBezTo>
                          <a:cubicBezTo>
                            <a:pt x="1414693" y="28575"/>
                            <a:pt x="1416513" y="41789"/>
                            <a:pt x="1408343" y="47625"/>
                          </a:cubicBezTo>
                          <a:cubicBezTo>
                            <a:pt x="1392003" y="59297"/>
                            <a:pt x="1370243" y="60325"/>
                            <a:pt x="1351193" y="66675"/>
                          </a:cubicBezTo>
                          <a:lnTo>
                            <a:pt x="1294043" y="85725"/>
                          </a:lnTo>
                          <a:cubicBezTo>
                            <a:pt x="1284518" y="88900"/>
                            <a:pt x="1273822" y="89681"/>
                            <a:pt x="1265468" y="95250"/>
                          </a:cubicBezTo>
                          <a:cubicBezTo>
                            <a:pt x="1230081" y="118841"/>
                            <a:pt x="1238702" y="118332"/>
                            <a:pt x="1189268" y="123825"/>
                          </a:cubicBezTo>
                          <a:cubicBezTo>
                            <a:pt x="1148124" y="128397"/>
                            <a:pt x="1106718" y="130175"/>
                            <a:pt x="1065443" y="133350"/>
                          </a:cubicBezTo>
                          <a:cubicBezTo>
                            <a:pt x="978740" y="162251"/>
                            <a:pt x="1115678" y="117918"/>
                            <a:pt x="989243" y="152400"/>
                          </a:cubicBezTo>
                          <a:cubicBezTo>
                            <a:pt x="969870" y="157684"/>
                            <a:pt x="951143" y="165100"/>
                            <a:pt x="932093" y="171450"/>
                          </a:cubicBezTo>
                          <a:lnTo>
                            <a:pt x="903518" y="180975"/>
                          </a:lnTo>
                          <a:cubicBezTo>
                            <a:pt x="893993" y="184150"/>
                            <a:pt x="883297" y="184931"/>
                            <a:pt x="874943" y="190500"/>
                          </a:cubicBezTo>
                          <a:cubicBezTo>
                            <a:pt x="865418" y="196850"/>
                            <a:pt x="856829" y="204901"/>
                            <a:pt x="846368" y="209550"/>
                          </a:cubicBezTo>
                          <a:cubicBezTo>
                            <a:pt x="828018" y="217705"/>
                            <a:pt x="808268" y="222250"/>
                            <a:pt x="789218" y="228600"/>
                          </a:cubicBezTo>
                          <a:lnTo>
                            <a:pt x="732068" y="247650"/>
                          </a:lnTo>
                          <a:cubicBezTo>
                            <a:pt x="722543" y="250825"/>
                            <a:pt x="711847" y="251606"/>
                            <a:pt x="703493" y="257175"/>
                          </a:cubicBezTo>
                          <a:cubicBezTo>
                            <a:pt x="693968" y="263525"/>
                            <a:pt x="685379" y="271576"/>
                            <a:pt x="674918" y="276225"/>
                          </a:cubicBezTo>
                          <a:lnTo>
                            <a:pt x="589193" y="304800"/>
                          </a:lnTo>
                          <a:lnTo>
                            <a:pt x="560618" y="314325"/>
                          </a:lnTo>
                          <a:cubicBezTo>
                            <a:pt x="551093" y="317500"/>
                            <a:pt x="540397" y="318281"/>
                            <a:pt x="532043" y="323850"/>
                          </a:cubicBezTo>
                          <a:cubicBezTo>
                            <a:pt x="522518" y="330200"/>
                            <a:pt x="513707" y="337780"/>
                            <a:pt x="503468" y="342900"/>
                          </a:cubicBezTo>
                          <a:cubicBezTo>
                            <a:pt x="489803" y="349732"/>
                            <a:pt x="449000" y="358898"/>
                            <a:pt x="436793" y="361950"/>
                          </a:cubicBezTo>
                          <a:cubicBezTo>
                            <a:pt x="427268" y="368300"/>
                            <a:pt x="418457" y="375880"/>
                            <a:pt x="408218" y="381000"/>
                          </a:cubicBezTo>
                          <a:cubicBezTo>
                            <a:pt x="399238" y="385490"/>
                            <a:pt x="387997" y="384956"/>
                            <a:pt x="379643" y="390525"/>
                          </a:cubicBezTo>
                          <a:cubicBezTo>
                            <a:pt x="308294" y="438091"/>
                            <a:pt x="390437" y="405977"/>
                            <a:pt x="322493" y="428625"/>
                          </a:cubicBezTo>
                          <a:cubicBezTo>
                            <a:pt x="316143" y="438150"/>
                            <a:pt x="312058" y="449662"/>
                            <a:pt x="303443" y="457200"/>
                          </a:cubicBezTo>
                          <a:cubicBezTo>
                            <a:pt x="286213" y="472277"/>
                            <a:pt x="246293" y="495300"/>
                            <a:pt x="246293" y="495300"/>
                          </a:cubicBezTo>
                          <a:cubicBezTo>
                            <a:pt x="173268" y="492125"/>
                            <a:pt x="99394" y="497323"/>
                            <a:pt x="27218" y="485775"/>
                          </a:cubicBezTo>
                          <a:cubicBezTo>
                            <a:pt x="0" y="481420"/>
                            <a:pt x="6827" y="439491"/>
                            <a:pt x="17693" y="428625"/>
                          </a:cubicBezTo>
                          <a:cubicBezTo>
                            <a:pt x="24793" y="421525"/>
                            <a:pt x="36743" y="422275"/>
                            <a:pt x="46268" y="419100"/>
                          </a:cubicBezTo>
                          <a:lnTo>
                            <a:pt x="65318" y="4191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50" name="Gruppieren 46"/>
                    <p:cNvGrpSpPr/>
                    <p:nvPr/>
                  </p:nvGrpSpPr>
                  <p:grpSpPr>
                    <a:xfrm flipH="1">
                      <a:off x="3402014" y="3596787"/>
                      <a:ext cx="1090594" cy="333954"/>
                      <a:chOff x="5647072" y="4039263"/>
                      <a:chExt cx="906738" cy="333954"/>
                    </a:xfrm>
                  </p:grpSpPr>
                  <p:sp>
                    <p:nvSpPr>
                      <p:cNvPr id="463" name="Freihandform 462"/>
                      <p:cNvSpPr/>
                      <p:nvPr/>
                    </p:nvSpPr>
                    <p:spPr>
                      <a:xfrm>
                        <a:off x="5657901" y="4039263"/>
                        <a:ext cx="895909" cy="222636"/>
                      </a:xfrm>
                      <a:custGeom>
                        <a:avLst/>
                        <a:gdLst>
                          <a:gd name="connsiteX0" fmla="*/ 3428 w 895909"/>
                          <a:gd name="connsiteY0" fmla="*/ 166977 h 222636"/>
                          <a:gd name="connsiteX1" fmla="*/ 3428 w 895909"/>
                          <a:gd name="connsiteY1" fmla="*/ 166977 h 222636"/>
                          <a:gd name="connsiteX2" fmla="*/ 11379 w 895909"/>
                          <a:gd name="connsiteY2" fmla="*/ 95415 h 222636"/>
                          <a:gd name="connsiteX3" fmla="*/ 59087 w 895909"/>
                          <a:gd name="connsiteY3" fmla="*/ 63610 h 222636"/>
                          <a:gd name="connsiteX4" fmla="*/ 82941 w 895909"/>
                          <a:gd name="connsiteY4" fmla="*/ 47707 h 222636"/>
                          <a:gd name="connsiteX5" fmla="*/ 114746 w 895909"/>
                          <a:gd name="connsiteY5" fmla="*/ 39756 h 222636"/>
                          <a:gd name="connsiteX6" fmla="*/ 138600 w 895909"/>
                          <a:gd name="connsiteY6" fmla="*/ 31805 h 222636"/>
                          <a:gd name="connsiteX7" fmla="*/ 234016 w 895909"/>
                          <a:gd name="connsiteY7" fmla="*/ 23854 h 222636"/>
                          <a:gd name="connsiteX8" fmla="*/ 313529 w 895909"/>
                          <a:gd name="connsiteY8" fmla="*/ 15902 h 222636"/>
                          <a:gd name="connsiteX9" fmla="*/ 464603 w 895909"/>
                          <a:gd name="connsiteY9" fmla="*/ 7951 h 222636"/>
                          <a:gd name="connsiteX10" fmla="*/ 496409 w 895909"/>
                          <a:gd name="connsiteY10" fmla="*/ 0 h 222636"/>
                          <a:gd name="connsiteX11" fmla="*/ 655435 w 895909"/>
                          <a:gd name="connsiteY11" fmla="*/ 7951 h 222636"/>
                          <a:gd name="connsiteX12" fmla="*/ 695191 w 895909"/>
                          <a:gd name="connsiteY12" fmla="*/ 15902 h 222636"/>
                          <a:gd name="connsiteX13" fmla="*/ 782656 w 895909"/>
                          <a:gd name="connsiteY13" fmla="*/ 39756 h 222636"/>
                          <a:gd name="connsiteX14" fmla="*/ 806509 w 895909"/>
                          <a:gd name="connsiteY14" fmla="*/ 55659 h 222636"/>
                          <a:gd name="connsiteX15" fmla="*/ 830363 w 895909"/>
                          <a:gd name="connsiteY15" fmla="*/ 63610 h 222636"/>
                          <a:gd name="connsiteX16" fmla="*/ 870120 w 895909"/>
                          <a:gd name="connsiteY16" fmla="*/ 111318 h 222636"/>
                          <a:gd name="connsiteX17" fmla="*/ 878071 w 895909"/>
                          <a:gd name="connsiteY17" fmla="*/ 135172 h 222636"/>
                          <a:gd name="connsiteX18" fmla="*/ 893974 w 895909"/>
                          <a:gd name="connsiteY18" fmla="*/ 159026 h 222636"/>
                          <a:gd name="connsiteX19" fmla="*/ 886022 w 895909"/>
                          <a:gd name="connsiteY19" fmla="*/ 222636 h 222636"/>
                          <a:gd name="connsiteX20" fmla="*/ 870120 w 895909"/>
                          <a:gd name="connsiteY20" fmla="*/ 198782 h 222636"/>
                          <a:gd name="connsiteX21" fmla="*/ 806509 w 895909"/>
                          <a:gd name="connsiteY21" fmla="*/ 151074 h 222636"/>
                          <a:gd name="connsiteX22" fmla="*/ 734948 w 895909"/>
                          <a:gd name="connsiteY22" fmla="*/ 111318 h 222636"/>
                          <a:gd name="connsiteX23" fmla="*/ 631581 w 895909"/>
                          <a:gd name="connsiteY23" fmla="*/ 103367 h 222636"/>
                          <a:gd name="connsiteX24" fmla="*/ 607727 w 895909"/>
                          <a:gd name="connsiteY24" fmla="*/ 95415 h 222636"/>
                          <a:gd name="connsiteX25" fmla="*/ 353285 w 895909"/>
                          <a:gd name="connsiteY25" fmla="*/ 111318 h 222636"/>
                          <a:gd name="connsiteX26" fmla="*/ 313529 w 895909"/>
                          <a:gd name="connsiteY26" fmla="*/ 119269 h 222636"/>
                          <a:gd name="connsiteX27" fmla="*/ 226064 w 895909"/>
                          <a:gd name="connsiteY27" fmla="*/ 127220 h 222636"/>
                          <a:gd name="connsiteX28" fmla="*/ 98843 w 895909"/>
                          <a:gd name="connsiteY28" fmla="*/ 159026 h 222636"/>
                          <a:gd name="connsiteX29" fmla="*/ 51136 w 895909"/>
                          <a:gd name="connsiteY29" fmla="*/ 190831 h 222636"/>
                          <a:gd name="connsiteX30" fmla="*/ 27282 w 895909"/>
                          <a:gd name="connsiteY30" fmla="*/ 206734 h 222636"/>
                          <a:gd name="connsiteX31" fmla="*/ 3428 w 895909"/>
                          <a:gd name="connsiteY31" fmla="*/ 198782 h 222636"/>
                          <a:gd name="connsiteX32" fmla="*/ 3428 w 895909"/>
                          <a:gd name="connsiteY32" fmla="*/ 166977 h 222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95909" h="222636">
                            <a:moveTo>
                              <a:pt x="3428" y="166977"/>
                            </a:moveTo>
                            <a:lnTo>
                              <a:pt x="3428" y="166977"/>
                            </a:lnTo>
                            <a:cubicBezTo>
                              <a:pt x="6078" y="143123"/>
                              <a:pt x="0" y="116547"/>
                              <a:pt x="11379" y="95415"/>
                            </a:cubicBezTo>
                            <a:cubicBezTo>
                              <a:pt x="20440" y="78587"/>
                              <a:pt x="43184" y="74212"/>
                              <a:pt x="59087" y="63610"/>
                            </a:cubicBezTo>
                            <a:cubicBezTo>
                              <a:pt x="67038" y="58309"/>
                              <a:pt x="73670" y="50025"/>
                              <a:pt x="82941" y="47707"/>
                            </a:cubicBezTo>
                            <a:cubicBezTo>
                              <a:pt x="93543" y="45057"/>
                              <a:pt x="104239" y="42758"/>
                              <a:pt x="114746" y="39756"/>
                            </a:cubicBezTo>
                            <a:cubicBezTo>
                              <a:pt x="122805" y="37454"/>
                              <a:pt x="130292" y="32913"/>
                              <a:pt x="138600" y="31805"/>
                            </a:cubicBezTo>
                            <a:cubicBezTo>
                              <a:pt x="170236" y="27587"/>
                              <a:pt x="202232" y="26744"/>
                              <a:pt x="234016" y="23854"/>
                            </a:cubicBezTo>
                            <a:cubicBezTo>
                              <a:pt x="260543" y="21442"/>
                              <a:pt x="286956" y="17735"/>
                              <a:pt x="313529" y="15902"/>
                            </a:cubicBezTo>
                            <a:cubicBezTo>
                              <a:pt x="363837" y="12432"/>
                              <a:pt x="414245" y="10601"/>
                              <a:pt x="464603" y="7951"/>
                            </a:cubicBezTo>
                            <a:cubicBezTo>
                              <a:pt x="475205" y="5301"/>
                              <a:pt x="485481" y="0"/>
                              <a:pt x="496409" y="0"/>
                            </a:cubicBezTo>
                            <a:cubicBezTo>
                              <a:pt x="549484" y="0"/>
                              <a:pt x="602529" y="3719"/>
                              <a:pt x="655435" y="7951"/>
                            </a:cubicBezTo>
                            <a:cubicBezTo>
                              <a:pt x="668906" y="9029"/>
                              <a:pt x="682023" y="12863"/>
                              <a:pt x="695191" y="15902"/>
                            </a:cubicBezTo>
                            <a:cubicBezTo>
                              <a:pt x="753477" y="29353"/>
                              <a:pt x="743227" y="26614"/>
                              <a:pt x="782656" y="39756"/>
                            </a:cubicBezTo>
                            <a:cubicBezTo>
                              <a:pt x="790607" y="45057"/>
                              <a:pt x="797962" y="51385"/>
                              <a:pt x="806509" y="55659"/>
                            </a:cubicBezTo>
                            <a:cubicBezTo>
                              <a:pt x="814006" y="59407"/>
                              <a:pt x="823389" y="58961"/>
                              <a:pt x="830363" y="63610"/>
                            </a:cubicBezTo>
                            <a:cubicBezTo>
                              <a:pt x="848729" y="75854"/>
                              <a:pt x="858386" y="93717"/>
                              <a:pt x="870120" y="111318"/>
                            </a:cubicBezTo>
                            <a:cubicBezTo>
                              <a:pt x="872770" y="119269"/>
                              <a:pt x="874323" y="127675"/>
                              <a:pt x="878071" y="135172"/>
                            </a:cubicBezTo>
                            <a:cubicBezTo>
                              <a:pt x="882345" y="143719"/>
                              <a:pt x="893109" y="149509"/>
                              <a:pt x="893974" y="159026"/>
                            </a:cubicBezTo>
                            <a:cubicBezTo>
                              <a:pt x="895909" y="180307"/>
                              <a:pt x="888673" y="201433"/>
                              <a:pt x="886022" y="222636"/>
                            </a:cubicBezTo>
                            <a:cubicBezTo>
                              <a:pt x="880721" y="214685"/>
                              <a:pt x="877223" y="205175"/>
                              <a:pt x="870120" y="198782"/>
                            </a:cubicBezTo>
                            <a:cubicBezTo>
                              <a:pt x="850419" y="181051"/>
                              <a:pt x="828562" y="165776"/>
                              <a:pt x="806509" y="151074"/>
                            </a:cubicBezTo>
                            <a:cubicBezTo>
                              <a:pt x="788649" y="139167"/>
                              <a:pt x="760786" y="114548"/>
                              <a:pt x="734948" y="111318"/>
                            </a:cubicBezTo>
                            <a:cubicBezTo>
                              <a:pt x="700657" y="107032"/>
                              <a:pt x="666037" y="106017"/>
                              <a:pt x="631581" y="103367"/>
                            </a:cubicBezTo>
                            <a:cubicBezTo>
                              <a:pt x="623630" y="100716"/>
                              <a:pt x="616109" y="95415"/>
                              <a:pt x="607727" y="95415"/>
                            </a:cubicBezTo>
                            <a:cubicBezTo>
                              <a:pt x="473286" y="95415"/>
                              <a:pt x="448350" y="94034"/>
                              <a:pt x="353285" y="111318"/>
                            </a:cubicBezTo>
                            <a:cubicBezTo>
                              <a:pt x="339989" y="113735"/>
                              <a:pt x="326939" y="117593"/>
                              <a:pt x="313529" y="119269"/>
                            </a:cubicBezTo>
                            <a:cubicBezTo>
                              <a:pt x="284480" y="122900"/>
                              <a:pt x="255219" y="124570"/>
                              <a:pt x="226064" y="127220"/>
                            </a:cubicBezTo>
                            <a:cubicBezTo>
                              <a:pt x="214594" y="129514"/>
                              <a:pt x="119800" y="145054"/>
                              <a:pt x="98843" y="159026"/>
                            </a:cubicBezTo>
                            <a:lnTo>
                              <a:pt x="51136" y="190831"/>
                            </a:lnTo>
                            <a:lnTo>
                              <a:pt x="27282" y="206734"/>
                            </a:lnTo>
                            <a:cubicBezTo>
                              <a:pt x="19331" y="204083"/>
                              <a:pt x="9355" y="204709"/>
                              <a:pt x="3428" y="198782"/>
                            </a:cubicBezTo>
                            <a:lnTo>
                              <a:pt x="3428" y="16697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64" name="Freihandform 463"/>
                      <p:cNvSpPr/>
                      <p:nvPr/>
                    </p:nvSpPr>
                    <p:spPr>
                      <a:xfrm>
                        <a:off x="5647072" y="4094118"/>
                        <a:ext cx="828451" cy="279099"/>
                      </a:xfrm>
                      <a:custGeom>
                        <a:avLst/>
                        <a:gdLst>
                          <a:gd name="connsiteX0" fmla="*/ 54014 w 828451"/>
                          <a:gd name="connsiteY0" fmla="*/ 151879 h 279099"/>
                          <a:gd name="connsiteX1" fmla="*/ 54014 w 828451"/>
                          <a:gd name="connsiteY1" fmla="*/ 151879 h 279099"/>
                          <a:gd name="connsiteX2" fmla="*/ 30160 w 828451"/>
                          <a:gd name="connsiteY2" fmla="*/ 263197 h 279099"/>
                          <a:gd name="connsiteX3" fmla="*/ 77868 w 828451"/>
                          <a:gd name="connsiteY3" fmla="*/ 279099 h 279099"/>
                          <a:gd name="connsiteX4" fmla="*/ 220992 w 828451"/>
                          <a:gd name="connsiteY4" fmla="*/ 271148 h 279099"/>
                          <a:gd name="connsiteX5" fmla="*/ 276651 w 828451"/>
                          <a:gd name="connsiteY5" fmla="*/ 255245 h 279099"/>
                          <a:gd name="connsiteX6" fmla="*/ 308456 w 828451"/>
                          <a:gd name="connsiteY6" fmla="*/ 247294 h 279099"/>
                          <a:gd name="connsiteX7" fmla="*/ 332310 w 828451"/>
                          <a:gd name="connsiteY7" fmla="*/ 231392 h 279099"/>
                          <a:gd name="connsiteX8" fmla="*/ 403872 w 828451"/>
                          <a:gd name="connsiteY8" fmla="*/ 207538 h 279099"/>
                          <a:gd name="connsiteX9" fmla="*/ 475433 w 828451"/>
                          <a:gd name="connsiteY9" fmla="*/ 183684 h 279099"/>
                          <a:gd name="connsiteX10" fmla="*/ 499287 w 828451"/>
                          <a:gd name="connsiteY10" fmla="*/ 175732 h 279099"/>
                          <a:gd name="connsiteX11" fmla="*/ 578800 w 828451"/>
                          <a:gd name="connsiteY11" fmla="*/ 167781 h 279099"/>
                          <a:gd name="connsiteX12" fmla="*/ 658313 w 828451"/>
                          <a:gd name="connsiteY12" fmla="*/ 151879 h 279099"/>
                          <a:gd name="connsiteX13" fmla="*/ 745778 w 828451"/>
                          <a:gd name="connsiteY13" fmla="*/ 143927 h 279099"/>
                          <a:gd name="connsiteX14" fmla="*/ 809388 w 828451"/>
                          <a:gd name="connsiteY14" fmla="*/ 120073 h 279099"/>
                          <a:gd name="connsiteX15" fmla="*/ 817339 w 828451"/>
                          <a:gd name="connsiteY15" fmla="*/ 96219 h 279099"/>
                          <a:gd name="connsiteX16" fmla="*/ 721924 w 828451"/>
                          <a:gd name="connsiteY16" fmla="*/ 80317 h 279099"/>
                          <a:gd name="connsiteX17" fmla="*/ 666265 w 828451"/>
                          <a:gd name="connsiteY17" fmla="*/ 56463 h 279099"/>
                          <a:gd name="connsiteX18" fmla="*/ 499287 w 828451"/>
                          <a:gd name="connsiteY18" fmla="*/ 40560 h 279099"/>
                          <a:gd name="connsiteX19" fmla="*/ 467482 w 828451"/>
                          <a:gd name="connsiteY19" fmla="*/ 48512 h 279099"/>
                          <a:gd name="connsiteX20" fmla="*/ 427726 w 828451"/>
                          <a:gd name="connsiteY20" fmla="*/ 56463 h 279099"/>
                          <a:gd name="connsiteX21" fmla="*/ 300505 w 828451"/>
                          <a:gd name="connsiteY21" fmla="*/ 80317 h 279099"/>
                          <a:gd name="connsiteX22" fmla="*/ 220992 w 828451"/>
                          <a:gd name="connsiteY22" fmla="*/ 96219 h 279099"/>
                          <a:gd name="connsiteX23" fmla="*/ 149430 w 828451"/>
                          <a:gd name="connsiteY23" fmla="*/ 120073 h 279099"/>
                          <a:gd name="connsiteX24" fmla="*/ 101722 w 828451"/>
                          <a:gd name="connsiteY24" fmla="*/ 135976 h 279099"/>
                          <a:gd name="connsiteX25" fmla="*/ 54014 w 828451"/>
                          <a:gd name="connsiteY25" fmla="*/ 151879 h 2790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28451" h="279099">
                            <a:moveTo>
                              <a:pt x="54014" y="151879"/>
                            </a:moveTo>
                            <a:lnTo>
                              <a:pt x="54014" y="151879"/>
                            </a:lnTo>
                            <a:cubicBezTo>
                              <a:pt x="41925" y="176057"/>
                              <a:pt x="0" y="228729"/>
                              <a:pt x="30160" y="263197"/>
                            </a:cubicBezTo>
                            <a:cubicBezTo>
                              <a:pt x="41198" y="275812"/>
                              <a:pt x="77868" y="279099"/>
                              <a:pt x="77868" y="279099"/>
                            </a:cubicBezTo>
                            <a:cubicBezTo>
                              <a:pt x="125576" y="276449"/>
                              <a:pt x="173407" y="275474"/>
                              <a:pt x="220992" y="271148"/>
                            </a:cubicBezTo>
                            <a:cubicBezTo>
                              <a:pt x="239227" y="269490"/>
                              <a:pt x="259074" y="260267"/>
                              <a:pt x="276651" y="255245"/>
                            </a:cubicBezTo>
                            <a:cubicBezTo>
                              <a:pt x="287158" y="252243"/>
                              <a:pt x="297854" y="249944"/>
                              <a:pt x="308456" y="247294"/>
                            </a:cubicBezTo>
                            <a:cubicBezTo>
                              <a:pt x="316407" y="241993"/>
                              <a:pt x="323577" y="235273"/>
                              <a:pt x="332310" y="231392"/>
                            </a:cubicBezTo>
                            <a:cubicBezTo>
                              <a:pt x="332325" y="231385"/>
                              <a:pt x="391937" y="211516"/>
                              <a:pt x="403872" y="207538"/>
                            </a:cubicBezTo>
                            <a:lnTo>
                              <a:pt x="475433" y="183684"/>
                            </a:lnTo>
                            <a:cubicBezTo>
                              <a:pt x="483384" y="181033"/>
                              <a:pt x="490947" y="176566"/>
                              <a:pt x="499287" y="175732"/>
                            </a:cubicBezTo>
                            <a:lnTo>
                              <a:pt x="578800" y="167781"/>
                            </a:lnTo>
                            <a:cubicBezTo>
                              <a:pt x="611563" y="159591"/>
                              <a:pt x="621488" y="156211"/>
                              <a:pt x="658313" y="151879"/>
                            </a:cubicBezTo>
                            <a:cubicBezTo>
                              <a:pt x="687388" y="148458"/>
                              <a:pt x="716623" y="146578"/>
                              <a:pt x="745778" y="143927"/>
                            </a:cubicBezTo>
                            <a:cubicBezTo>
                              <a:pt x="767330" y="139617"/>
                              <a:pt x="793788" y="139573"/>
                              <a:pt x="809388" y="120073"/>
                            </a:cubicBezTo>
                            <a:cubicBezTo>
                              <a:pt x="814624" y="113528"/>
                              <a:pt x="814689" y="104170"/>
                              <a:pt x="817339" y="96219"/>
                            </a:cubicBezTo>
                            <a:cubicBezTo>
                              <a:pt x="761416" y="77578"/>
                              <a:pt x="828451" y="98072"/>
                              <a:pt x="721924" y="80317"/>
                            </a:cubicBezTo>
                            <a:cubicBezTo>
                              <a:pt x="704378" y="77393"/>
                              <a:pt x="680744" y="63702"/>
                              <a:pt x="666265" y="56463"/>
                            </a:cubicBezTo>
                            <a:cubicBezTo>
                              <a:pt x="609802" y="0"/>
                              <a:pt x="648636" y="26983"/>
                              <a:pt x="499287" y="40560"/>
                            </a:cubicBezTo>
                            <a:cubicBezTo>
                              <a:pt x="488404" y="41549"/>
                              <a:pt x="478150" y="46141"/>
                              <a:pt x="467482" y="48512"/>
                            </a:cubicBezTo>
                            <a:cubicBezTo>
                              <a:pt x="454289" y="51444"/>
                              <a:pt x="441022" y="54046"/>
                              <a:pt x="427726" y="56463"/>
                            </a:cubicBezTo>
                            <a:cubicBezTo>
                              <a:pt x="395948" y="62241"/>
                              <a:pt x="324421" y="72345"/>
                              <a:pt x="300505" y="80317"/>
                            </a:cubicBezTo>
                            <a:cubicBezTo>
                              <a:pt x="258871" y="94194"/>
                              <a:pt x="284948" y="87083"/>
                              <a:pt x="220992" y="96219"/>
                            </a:cubicBezTo>
                            <a:lnTo>
                              <a:pt x="149430" y="120073"/>
                            </a:lnTo>
                            <a:lnTo>
                              <a:pt x="101722" y="135976"/>
                            </a:lnTo>
                            <a:lnTo>
                              <a:pt x="54014" y="151879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51" name="Freihandform 450"/>
                    <p:cNvSpPr/>
                    <p:nvPr/>
                  </p:nvSpPr>
                  <p:spPr>
                    <a:xfrm rot="1419719">
                      <a:off x="3881485" y="4673091"/>
                      <a:ext cx="855712" cy="406040"/>
                    </a:xfrm>
                    <a:custGeom>
                      <a:avLst/>
                      <a:gdLst>
                        <a:gd name="connsiteX0" fmla="*/ 28575 w 1092984"/>
                        <a:gd name="connsiteY0" fmla="*/ 171450 h 402817"/>
                        <a:gd name="connsiteX1" fmla="*/ 28575 w 1092984"/>
                        <a:gd name="connsiteY1" fmla="*/ 171450 h 402817"/>
                        <a:gd name="connsiteX2" fmla="*/ 76200 w 1092984"/>
                        <a:gd name="connsiteY2" fmla="*/ 104775 h 402817"/>
                        <a:gd name="connsiteX3" fmla="*/ 104775 w 1092984"/>
                        <a:gd name="connsiteY3" fmla="*/ 85725 h 402817"/>
                        <a:gd name="connsiteX4" fmla="*/ 123825 w 1092984"/>
                        <a:gd name="connsiteY4" fmla="*/ 57150 h 402817"/>
                        <a:gd name="connsiteX5" fmla="*/ 152400 w 1092984"/>
                        <a:gd name="connsiteY5" fmla="*/ 47625 h 402817"/>
                        <a:gd name="connsiteX6" fmla="*/ 180975 w 1092984"/>
                        <a:gd name="connsiteY6" fmla="*/ 28575 h 402817"/>
                        <a:gd name="connsiteX7" fmla="*/ 285750 w 1092984"/>
                        <a:gd name="connsiteY7" fmla="*/ 0 h 402817"/>
                        <a:gd name="connsiteX8" fmla="*/ 552450 w 1092984"/>
                        <a:gd name="connsiteY8" fmla="*/ 9525 h 402817"/>
                        <a:gd name="connsiteX9" fmla="*/ 657225 w 1092984"/>
                        <a:gd name="connsiteY9" fmla="*/ 28575 h 402817"/>
                        <a:gd name="connsiteX10" fmla="*/ 742950 w 1092984"/>
                        <a:gd name="connsiteY10" fmla="*/ 38100 h 402817"/>
                        <a:gd name="connsiteX11" fmla="*/ 838200 w 1092984"/>
                        <a:gd name="connsiteY11" fmla="*/ 57150 h 402817"/>
                        <a:gd name="connsiteX12" fmla="*/ 923925 w 1092984"/>
                        <a:gd name="connsiteY12" fmla="*/ 85725 h 402817"/>
                        <a:gd name="connsiteX13" fmla="*/ 962025 w 1092984"/>
                        <a:gd name="connsiteY13" fmla="*/ 123825 h 402817"/>
                        <a:gd name="connsiteX14" fmla="*/ 990600 w 1092984"/>
                        <a:gd name="connsiteY14" fmla="*/ 142875 h 402817"/>
                        <a:gd name="connsiteX15" fmla="*/ 1038225 w 1092984"/>
                        <a:gd name="connsiteY15" fmla="*/ 190500 h 402817"/>
                        <a:gd name="connsiteX16" fmla="*/ 1066800 w 1092984"/>
                        <a:gd name="connsiteY16" fmla="*/ 247650 h 402817"/>
                        <a:gd name="connsiteX17" fmla="*/ 1085850 w 1092984"/>
                        <a:gd name="connsiteY17" fmla="*/ 314325 h 402817"/>
                        <a:gd name="connsiteX18" fmla="*/ 1076325 w 1092984"/>
                        <a:gd name="connsiteY18" fmla="*/ 390525 h 402817"/>
                        <a:gd name="connsiteX19" fmla="*/ 1028700 w 1092984"/>
                        <a:gd name="connsiteY19" fmla="*/ 381000 h 402817"/>
                        <a:gd name="connsiteX20" fmla="*/ 971550 w 1092984"/>
                        <a:gd name="connsiteY20" fmla="*/ 333375 h 402817"/>
                        <a:gd name="connsiteX21" fmla="*/ 942975 w 1092984"/>
                        <a:gd name="connsiteY21" fmla="*/ 314325 h 402817"/>
                        <a:gd name="connsiteX22" fmla="*/ 914400 w 1092984"/>
                        <a:gd name="connsiteY22" fmla="*/ 285750 h 402817"/>
                        <a:gd name="connsiteX23" fmla="*/ 838200 w 1092984"/>
                        <a:gd name="connsiteY23" fmla="*/ 247650 h 402817"/>
                        <a:gd name="connsiteX24" fmla="*/ 800100 w 1092984"/>
                        <a:gd name="connsiteY24" fmla="*/ 228600 h 402817"/>
                        <a:gd name="connsiteX25" fmla="*/ 771525 w 1092984"/>
                        <a:gd name="connsiteY25" fmla="*/ 209550 h 402817"/>
                        <a:gd name="connsiteX26" fmla="*/ 685800 w 1092984"/>
                        <a:gd name="connsiteY26" fmla="*/ 180975 h 402817"/>
                        <a:gd name="connsiteX27" fmla="*/ 657225 w 1092984"/>
                        <a:gd name="connsiteY27" fmla="*/ 171450 h 402817"/>
                        <a:gd name="connsiteX28" fmla="*/ 628650 w 1092984"/>
                        <a:gd name="connsiteY28" fmla="*/ 161925 h 402817"/>
                        <a:gd name="connsiteX29" fmla="*/ 571500 w 1092984"/>
                        <a:gd name="connsiteY29" fmla="*/ 152400 h 402817"/>
                        <a:gd name="connsiteX30" fmla="*/ 542925 w 1092984"/>
                        <a:gd name="connsiteY30" fmla="*/ 142875 h 402817"/>
                        <a:gd name="connsiteX31" fmla="*/ 504825 w 1092984"/>
                        <a:gd name="connsiteY31" fmla="*/ 133350 h 402817"/>
                        <a:gd name="connsiteX32" fmla="*/ 266700 w 1092984"/>
                        <a:gd name="connsiteY32" fmla="*/ 152400 h 402817"/>
                        <a:gd name="connsiteX33" fmla="*/ 238125 w 1092984"/>
                        <a:gd name="connsiteY33" fmla="*/ 161925 h 402817"/>
                        <a:gd name="connsiteX34" fmla="*/ 180975 w 1092984"/>
                        <a:gd name="connsiteY34" fmla="*/ 200025 h 402817"/>
                        <a:gd name="connsiteX35" fmla="*/ 152400 w 1092984"/>
                        <a:gd name="connsiteY35" fmla="*/ 219075 h 402817"/>
                        <a:gd name="connsiteX36" fmla="*/ 123825 w 1092984"/>
                        <a:gd name="connsiteY36" fmla="*/ 238125 h 402817"/>
                        <a:gd name="connsiteX37" fmla="*/ 95250 w 1092984"/>
                        <a:gd name="connsiteY37" fmla="*/ 257175 h 402817"/>
                        <a:gd name="connsiteX38" fmla="*/ 9525 w 1092984"/>
                        <a:gd name="connsiteY38" fmla="*/ 247650 h 402817"/>
                        <a:gd name="connsiteX39" fmla="*/ 0 w 1092984"/>
                        <a:gd name="connsiteY39" fmla="*/ 219075 h 402817"/>
                        <a:gd name="connsiteX40" fmla="*/ 38100 w 1092984"/>
                        <a:gd name="connsiteY40" fmla="*/ 142875 h 402817"/>
                        <a:gd name="connsiteX41" fmla="*/ 28575 w 1092984"/>
                        <a:gd name="connsiteY41" fmla="*/ 171450 h 402817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657225 w 1092984"/>
                        <a:gd name="connsiteY9" fmla="*/ 33799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648072 w 1092984"/>
                        <a:gd name="connsiteY9" fmla="*/ 5224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  <a:gd name="connsiteX0" fmla="*/ 28575 w 1092984"/>
                        <a:gd name="connsiteY0" fmla="*/ 176674 h 408041"/>
                        <a:gd name="connsiteX1" fmla="*/ 28575 w 1092984"/>
                        <a:gd name="connsiteY1" fmla="*/ 176674 h 408041"/>
                        <a:gd name="connsiteX2" fmla="*/ 76200 w 1092984"/>
                        <a:gd name="connsiteY2" fmla="*/ 109999 h 408041"/>
                        <a:gd name="connsiteX3" fmla="*/ 104775 w 1092984"/>
                        <a:gd name="connsiteY3" fmla="*/ 90949 h 408041"/>
                        <a:gd name="connsiteX4" fmla="*/ 123825 w 1092984"/>
                        <a:gd name="connsiteY4" fmla="*/ 62374 h 408041"/>
                        <a:gd name="connsiteX5" fmla="*/ 152400 w 1092984"/>
                        <a:gd name="connsiteY5" fmla="*/ 52849 h 408041"/>
                        <a:gd name="connsiteX6" fmla="*/ 180975 w 1092984"/>
                        <a:gd name="connsiteY6" fmla="*/ 33799 h 408041"/>
                        <a:gd name="connsiteX7" fmla="*/ 285750 w 1092984"/>
                        <a:gd name="connsiteY7" fmla="*/ 5224 h 408041"/>
                        <a:gd name="connsiteX8" fmla="*/ 504056 w 1092984"/>
                        <a:gd name="connsiteY8" fmla="*/ 5224 h 408041"/>
                        <a:gd name="connsiteX9" fmla="*/ 576064 w 1092984"/>
                        <a:gd name="connsiteY9" fmla="*/ 9525 h 408041"/>
                        <a:gd name="connsiteX10" fmla="*/ 742950 w 1092984"/>
                        <a:gd name="connsiteY10" fmla="*/ 43324 h 408041"/>
                        <a:gd name="connsiteX11" fmla="*/ 838200 w 1092984"/>
                        <a:gd name="connsiteY11" fmla="*/ 62374 h 408041"/>
                        <a:gd name="connsiteX12" fmla="*/ 923925 w 1092984"/>
                        <a:gd name="connsiteY12" fmla="*/ 90949 h 408041"/>
                        <a:gd name="connsiteX13" fmla="*/ 962025 w 1092984"/>
                        <a:gd name="connsiteY13" fmla="*/ 129049 h 408041"/>
                        <a:gd name="connsiteX14" fmla="*/ 990600 w 1092984"/>
                        <a:gd name="connsiteY14" fmla="*/ 148099 h 408041"/>
                        <a:gd name="connsiteX15" fmla="*/ 1038225 w 1092984"/>
                        <a:gd name="connsiteY15" fmla="*/ 195724 h 408041"/>
                        <a:gd name="connsiteX16" fmla="*/ 1066800 w 1092984"/>
                        <a:gd name="connsiteY16" fmla="*/ 252874 h 408041"/>
                        <a:gd name="connsiteX17" fmla="*/ 1085850 w 1092984"/>
                        <a:gd name="connsiteY17" fmla="*/ 319549 h 408041"/>
                        <a:gd name="connsiteX18" fmla="*/ 1076325 w 1092984"/>
                        <a:gd name="connsiteY18" fmla="*/ 395749 h 408041"/>
                        <a:gd name="connsiteX19" fmla="*/ 1028700 w 1092984"/>
                        <a:gd name="connsiteY19" fmla="*/ 386224 h 408041"/>
                        <a:gd name="connsiteX20" fmla="*/ 971550 w 1092984"/>
                        <a:gd name="connsiteY20" fmla="*/ 338599 h 408041"/>
                        <a:gd name="connsiteX21" fmla="*/ 942975 w 1092984"/>
                        <a:gd name="connsiteY21" fmla="*/ 319549 h 408041"/>
                        <a:gd name="connsiteX22" fmla="*/ 914400 w 1092984"/>
                        <a:gd name="connsiteY22" fmla="*/ 290974 h 408041"/>
                        <a:gd name="connsiteX23" fmla="*/ 838200 w 1092984"/>
                        <a:gd name="connsiteY23" fmla="*/ 252874 h 408041"/>
                        <a:gd name="connsiteX24" fmla="*/ 800100 w 1092984"/>
                        <a:gd name="connsiteY24" fmla="*/ 233824 h 408041"/>
                        <a:gd name="connsiteX25" fmla="*/ 771525 w 1092984"/>
                        <a:gd name="connsiteY25" fmla="*/ 214774 h 408041"/>
                        <a:gd name="connsiteX26" fmla="*/ 685800 w 1092984"/>
                        <a:gd name="connsiteY26" fmla="*/ 186199 h 408041"/>
                        <a:gd name="connsiteX27" fmla="*/ 657225 w 1092984"/>
                        <a:gd name="connsiteY27" fmla="*/ 176674 h 408041"/>
                        <a:gd name="connsiteX28" fmla="*/ 628650 w 1092984"/>
                        <a:gd name="connsiteY28" fmla="*/ 167149 h 408041"/>
                        <a:gd name="connsiteX29" fmla="*/ 571500 w 1092984"/>
                        <a:gd name="connsiteY29" fmla="*/ 157624 h 408041"/>
                        <a:gd name="connsiteX30" fmla="*/ 542925 w 1092984"/>
                        <a:gd name="connsiteY30" fmla="*/ 148099 h 408041"/>
                        <a:gd name="connsiteX31" fmla="*/ 504825 w 1092984"/>
                        <a:gd name="connsiteY31" fmla="*/ 138574 h 408041"/>
                        <a:gd name="connsiteX32" fmla="*/ 266700 w 1092984"/>
                        <a:gd name="connsiteY32" fmla="*/ 157624 h 408041"/>
                        <a:gd name="connsiteX33" fmla="*/ 238125 w 1092984"/>
                        <a:gd name="connsiteY33" fmla="*/ 167149 h 408041"/>
                        <a:gd name="connsiteX34" fmla="*/ 180975 w 1092984"/>
                        <a:gd name="connsiteY34" fmla="*/ 205249 h 408041"/>
                        <a:gd name="connsiteX35" fmla="*/ 152400 w 1092984"/>
                        <a:gd name="connsiteY35" fmla="*/ 224299 h 408041"/>
                        <a:gd name="connsiteX36" fmla="*/ 123825 w 1092984"/>
                        <a:gd name="connsiteY36" fmla="*/ 243349 h 408041"/>
                        <a:gd name="connsiteX37" fmla="*/ 95250 w 1092984"/>
                        <a:gd name="connsiteY37" fmla="*/ 262399 h 408041"/>
                        <a:gd name="connsiteX38" fmla="*/ 9525 w 1092984"/>
                        <a:gd name="connsiteY38" fmla="*/ 252874 h 408041"/>
                        <a:gd name="connsiteX39" fmla="*/ 0 w 1092984"/>
                        <a:gd name="connsiteY39" fmla="*/ 224299 h 408041"/>
                        <a:gd name="connsiteX40" fmla="*/ 38100 w 1092984"/>
                        <a:gd name="connsiteY40" fmla="*/ 148099 h 408041"/>
                        <a:gd name="connsiteX41" fmla="*/ 28575 w 1092984"/>
                        <a:gd name="connsiteY41" fmla="*/ 176674 h 408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1092984" h="408041">
                          <a:moveTo>
                            <a:pt x="28575" y="176674"/>
                          </a:moveTo>
                          <a:lnTo>
                            <a:pt x="28575" y="176674"/>
                          </a:lnTo>
                          <a:cubicBezTo>
                            <a:pt x="44450" y="154449"/>
                            <a:pt x="58055" y="130413"/>
                            <a:pt x="76200" y="109999"/>
                          </a:cubicBezTo>
                          <a:cubicBezTo>
                            <a:pt x="83805" y="101443"/>
                            <a:pt x="96680" y="99044"/>
                            <a:pt x="104775" y="90949"/>
                          </a:cubicBezTo>
                          <a:cubicBezTo>
                            <a:pt x="112870" y="82854"/>
                            <a:pt x="114886" y="69525"/>
                            <a:pt x="123825" y="62374"/>
                          </a:cubicBezTo>
                          <a:cubicBezTo>
                            <a:pt x="131665" y="56102"/>
                            <a:pt x="143420" y="57339"/>
                            <a:pt x="152400" y="52849"/>
                          </a:cubicBezTo>
                          <a:cubicBezTo>
                            <a:pt x="162639" y="47729"/>
                            <a:pt x="170514" y="38448"/>
                            <a:pt x="180975" y="33799"/>
                          </a:cubicBezTo>
                          <a:cubicBezTo>
                            <a:pt x="220525" y="16221"/>
                            <a:pt x="245006" y="13373"/>
                            <a:pt x="285750" y="5224"/>
                          </a:cubicBezTo>
                          <a:cubicBezTo>
                            <a:pt x="374650" y="8399"/>
                            <a:pt x="415253" y="0"/>
                            <a:pt x="504056" y="5224"/>
                          </a:cubicBezTo>
                          <a:cubicBezTo>
                            <a:pt x="537334" y="7182"/>
                            <a:pt x="542899" y="4787"/>
                            <a:pt x="576064" y="9525"/>
                          </a:cubicBezTo>
                          <a:cubicBezTo>
                            <a:pt x="604526" y="13591"/>
                            <a:pt x="714375" y="40149"/>
                            <a:pt x="742950" y="43324"/>
                          </a:cubicBezTo>
                          <a:cubicBezTo>
                            <a:pt x="801634" y="62885"/>
                            <a:pt x="741885" y="44862"/>
                            <a:pt x="838200" y="62374"/>
                          </a:cubicBezTo>
                          <a:cubicBezTo>
                            <a:pt x="875798" y="69210"/>
                            <a:pt x="886466" y="75966"/>
                            <a:pt x="923925" y="90949"/>
                          </a:cubicBezTo>
                          <a:cubicBezTo>
                            <a:pt x="936625" y="103649"/>
                            <a:pt x="948388" y="117360"/>
                            <a:pt x="962025" y="129049"/>
                          </a:cubicBezTo>
                          <a:cubicBezTo>
                            <a:pt x="970717" y="136499"/>
                            <a:pt x="982505" y="140004"/>
                            <a:pt x="990600" y="148099"/>
                          </a:cubicBezTo>
                          <a:cubicBezTo>
                            <a:pt x="1054100" y="211599"/>
                            <a:pt x="962025" y="144924"/>
                            <a:pt x="1038225" y="195724"/>
                          </a:cubicBezTo>
                          <a:cubicBezTo>
                            <a:pt x="1062166" y="267548"/>
                            <a:pt x="1029871" y="179016"/>
                            <a:pt x="1066800" y="252874"/>
                          </a:cubicBezTo>
                          <a:cubicBezTo>
                            <a:pt x="1073632" y="266539"/>
                            <a:pt x="1082798" y="307342"/>
                            <a:pt x="1085850" y="319549"/>
                          </a:cubicBezTo>
                          <a:cubicBezTo>
                            <a:pt x="1082675" y="344949"/>
                            <a:pt x="1092984" y="376314"/>
                            <a:pt x="1076325" y="395749"/>
                          </a:cubicBezTo>
                          <a:cubicBezTo>
                            <a:pt x="1065789" y="408041"/>
                            <a:pt x="1043859" y="391908"/>
                            <a:pt x="1028700" y="386224"/>
                          </a:cubicBezTo>
                          <a:cubicBezTo>
                            <a:pt x="1002901" y="376550"/>
                            <a:pt x="991764" y="355444"/>
                            <a:pt x="971550" y="338599"/>
                          </a:cubicBezTo>
                          <a:cubicBezTo>
                            <a:pt x="962756" y="331270"/>
                            <a:pt x="951769" y="326878"/>
                            <a:pt x="942975" y="319549"/>
                          </a:cubicBezTo>
                          <a:cubicBezTo>
                            <a:pt x="932627" y="310925"/>
                            <a:pt x="925764" y="298206"/>
                            <a:pt x="914400" y="290974"/>
                          </a:cubicBezTo>
                          <a:cubicBezTo>
                            <a:pt x="890442" y="275728"/>
                            <a:pt x="863600" y="265574"/>
                            <a:pt x="838200" y="252874"/>
                          </a:cubicBezTo>
                          <a:cubicBezTo>
                            <a:pt x="825500" y="246524"/>
                            <a:pt x="811914" y="241700"/>
                            <a:pt x="800100" y="233824"/>
                          </a:cubicBezTo>
                          <a:cubicBezTo>
                            <a:pt x="790575" y="227474"/>
                            <a:pt x="782092" y="219177"/>
                            <a:pt x="771525" y="214774"/>
                          </a:cubicBezTo>
                          <a:cubicBezTo>
                            <a:pt x="743721" y="203189"/>
                            <a:pt x="714375" y="195724"/>
                            <a:pt x="685800" y="186199"/>
                          </a:cubicBezTo>
                          <a:lnTo>
                            <a:pt x="657225" y="176674"/>
                          </a:lnTo>
                          <a:cubicBezTo>
                            <a:pt x="647700" y="173499"/>
                            <a:pt x="638554" y="168800"/>
                            <a:pt x="628650" y="167149"/>
                          </a:cubicBezTo>
                          <a:cubicBezTo>
                            <a:pt x="609600" y="163974"/>
                            <a:pt x="590353" y="161814"/>
                            <a:pt x="571500" y="157624"/>
                          </a:cubicBezTo>
                          <a:cubicBezTo>
                            <a:pt x="561699" y="155446"/>
                            <a:pt x="552579" y="150857"/>
                            <a:pt x="542925" y="148099"/>
                          </a:cubicBezTo>
                          <a:cubicBezTo>
                            <a:pt x="530338" y="144503"/>
                            <a:pt x="517525" y="141749"/>
                            <a:pt x="504825" y="138574"/>
                          </a:cubicBezTo>
                          <a:cubicBezTo>
                            <a:pt x="370395" y="144975"/>
                            <a:pt x="354129" y="132644"/>
                            <a:pt x="266700" y="157624"/>
                          </a:cubicBezTo>
                          <a:cubicBezTo>
                            <a:pt x="257046" y="160382"/>
                            <a:pt x="246902" y="162273"/>
                            <a:pt x="238125" y="167149"/>
                          </a:cubicBezTo>
                          <a:cubicBezTo>
                            <a:pt x="218111" y="178268"/>
                            <a:pt x="200025" y="192549"/>
                            <a:pt x="180975" y="205249"/>
                          </a:cubicBezTo>
                          <a:lnTo>
                            <a:pt x="152400" y="224299"/>
                          </a:lnTo>
                          <a:lnTo>
                            <a:pt x="123825" y="243349"/>
                          </a:lnTo>
                          <a:lnTo>
                            <a:pt x="95250" y="262399"/>
                          </a:lnTo>
                          <a:cubicBezTo>
                            <a:pt x="66675" y="259224"/>
                            <a:pt x="36219" y="263552"/>
                            <a:pt x="9525" y="252874"/>
                          </a:cubicBezTo>
                          <a:cubicBezTo>
                            <a:pt x="203" y="249145"/>
                            <a:pt x="0" y="234339"/>
                            <a:pt x="0" y="224299"/>
                          </a:cubicBezTo>
                          <a:cubicBezTo>
                            <a:pt x="0" y="158136"/>
                            <a:pt x="217" y="176511"/>
                            <a:pt x="38100" y="148099"/>
                          </a:cubicBezTo>
                          <a:cubicBezTo>
                            <a:pt x="41692" y="145405"/>
                            <a:pt x="30162" y="171912"/>
                            <a:pt x="28575" y="176674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254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2" name="Freihandform 451"/>
                    <p:cNvSpPr/>
                    <p:nvPr/>
                  </p:nvSpPr>
                  <p:spPr>
                    <a:xfrm rot="12696516">
                      <a:off x="4341512" y="4295115"/>
                      <a:ext cx="400464" cy="276225"/>
                    </a:xfrm>
                    <a:custGeom>
                      <a:avLst/>
                      <a:gdLst>
                        <a:gd name="connsiteX0" fmla="*/ 0 w 400464"/>
                        <a:gd name="connsiteY0" fmla="*/ 247650 h 276225"/>
                        <a:gd name="connsiteX1" fmla="*/ 0 w 400464"/>
                        <a:gd name="connsiteY1" fmla="*/ 247650 h 276225"/>
                        <a:gd name="connsiteX2" fmla="*/ 28575 w 400464"/>
                        <a:gd name="connsiteY2" fmla="*/ 171450 h 276225"/>
                        <a:gd name="connsiteX3" fmla="*/ 76200 w 400464"/>
                        <a:gd name="connsiteY3" fmla="*/ 85725 h 276225"/>
                        <a:gd name="connsiteX4" fmla="*/ 133350 w 400464"/>
                        <a:gd name="connsiteY4" fmla="*/ 47625 h 276225"/>
                        <a:gd name="connsiteX5" fmla="*/ 219075 w 400464"/>
                        <a:gd name="connsiteY5" fmla="*/ 19050 h 276225"/>
                        <a:gd name="connsiteX6" fmla="*/ 247650 w 400464"/>
                        <a:gd name="connsiteY6" fmla="*/ 9525 h 276225"/>
                        <a:gd name="connsiteX7" fmla="*/ 276225 w 400464"/>
                        <a:gd name="connsiteY7" fmla="*/ 0 h 276225"/>
                        <a:gd name="connsiteX8" fmla="*/ 361950 w 400464"/>
                        <a:gd name="connsiteY8" fmla="*/ 9525 h 276225"/>
                        <a:gd name="connsiteX9" fmla="*/ 390525 w 400464"/>
                        <a:gd name="connsiteY9" fmla="*/ 19050 h 276225"/>
                        <a:gd name="connsiteX10" fmla="*/ 400050 w 400464"/>
                        <a:gd name="connsiteY10" fmla="*/ 47625 h 276225"/>
                        <a:gd name="connsiteX11" fmla="*/ 390525 w 400464"/>
                        <a:gd name="connsiteY11" fmla="*/ 85725 h 276225"/>
                        <a:gd name="connsiteX12" fmla="*/ 333375 w 400464"/>
                        <a:gd name="connsiteY12" fmla="*/ 104775 h 276225"/>
                        <a:gd name="connsiteX13" fmla="*/ 276225 w 400464"/>
                        <a:gd name="connsiteY13" fmla="*/ 133350 h 276225"/>
                        <a:gd name="connsiteX14" fmla="*/ 219075 w 400464"/>
                        <a:gd name="connsiteY14" fmla="*/ 152400 h 276225"/>
                        <a:gd name="connsiteX15" fmla="*/ 190500 w 400464"/>
                        <a:gd name="connsiteY15" fmla="*/ 171450 h 276225"/>
                        <a:gd name="connsiteX16" fmla="*/ 161925 w 400464"/>
                        <a:gd name="connsiteY16" fmla="*/ 180975 h 276225"/>
                        <a:gd name="connsiteX17" fmla="*/ 104775 w 400464"/>
                        <a:gd name="connsiteY17" fmla="*/ 219075 h 276225"/>
                        <a:gd name="connsiteX18" fmla="*/ 57150 w 400464"/>
                        <a:gd name="connsiteY18" fmla="*/ 276225 h 276225"/>
                        <a:gd name="connsiteX19" fmla="*/ 38100 w 400464"/>
                        <a:gd name="connsiteY19" fmla="*/ 247650 h 276225"/>
                        <a:gd name="connsiteX20" fmla="*/ 0 w 400464"/>
                        <a:gd name="connsiteY20" fmla="*/ 247650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00464" h="276225">
                          <a:moveTo>
                            <a:pt x="0" y="247650"/>
                          </a:moveTo>
                          <a:lnTo>
                            <a:pt x="0" y="247650"/>
                          </a:lnTo>
                          <a:cubicBezTo>
                            <a:pt x="9525" y="222250"/>
                            <a:pt x="19451" y="196997"/>
                            <a:pt x="28575" y="171450"/>
                          </a:cubicBezTo>
                          <a:cubicBezTo>
                            <a:pt x="47183" y="119347"/>
                            <a:pt x="36580" y="116541"/>
                            <a:pt x="76200" y="85725"/>
                          </a:cubicBezTo>
                          <a:cubicBezTo>
                            <a:pt x="94272" y="71669"/>
                            <a:pt x="111630" y="54865"/>
                            <a:pt x="133350" y="47625"/>
                          </a:cubicBezTo>
                          <a:lnTo>
                            <a:pt x="219075" y="19050"/>
                          </a:lnTo>
                          <a:lnTo>
                            <a:pt x="247650" y="9525"/>
                          </a:lnTo>
                          <a:lnTo>
                            <a:pt x="276225" y="0"/>
                          </a:lnTo>
                          <a:cubicBezTo>
                            <a:pt x="304800" y="3175"/>
                            <a:pt x="333590" y="4798"/>
                            <a:pt x="361950" y="9525"/>
                          </a:cubicBezTo>
                          <a:cubicBezTo>
                            <a:pt x="371854" y="11176"/>
                            <a:pt x="383425" y="11950"/>
                            <a:pt x="390525" y="19050"/>
                          </a:cubicBezTo>
                          <a:cubicBezTo>
                            <a:pt x="397625" y="26150"/>
                            <a:pt x="396875" y="38100"/>
                            <a:pt x="400050" y="47625"/>
                          </a:cubicBezTo>
                          <a:cubicBezTo>
                            <a:pt x="396875" y="60325"/>
                            <a:pt x="400464" y="77206"/>
                            <a:pt x="390525" y="85725"/>
                          </a:cubicBezTo>
                          <a:cubicBezTo>
                            <a:pt x="375279" y="98793"/>
                            <a:pt x="352425" y="98425"/>
                            <a:pt x="333375" y="104775"/>
                          </a:cubicBezTo>
                          <a:cubicBezTo>
                            <a:pt x="229162" y="139513"/>
                            <a:pt x="387012" y="84111"/>
                            <a:pt x="276225" y="133350"/>
                          </a:cubicBezTo>
                          <a:cubicBezTo>
                            <a:pt x="257875" y="141505"/>
                            <a:pt x="235783" y="141261"/>
                            <a:pt x="219075" y="152400"/>
                          </a:cubicBezTo>
                          <a:cubicBezTo>
                            <a:pt x="209550" y="158750"/>
                            <a:pt x="200739" y="166330"/>
                            <a:pt x="190500" y="171450"/>
                          </a:cubicBezTo>
                          <a:cubicBezTo>
                            <a:pt x="181520" y="175940"/>
                            <a:pt x="170702" y="176099"/>
                            <a:pt x="161925" y="180975"/>
                          </a:cubicBezTo>
                          <a:cubicBezTo>
                            <a:pt x="141911" y="192094"/>
                            <a:pt x="104775" y="219075"/>
                            <a:pt x="104775" y="219075"/>
                          </a:cubicBezTo>
                          <a:cubicBezTo>
                            <a:pt x="99028" y="227695"/>
                            <a:pt x="69373" y="276225"/>
                            <a:pt x="57150" y="276225"/>
                          </a:cubicBezTo>
                          <a:cubicBezTo>
                            <a:pt x="45702" y="276225"/>
                            <a:pt x="44450" y="257175"/>
                            <a:pt x="38100" y="247650"/>
                          </a:cubicBezTo>
                          <a:cubicBezTo>
                            <a:pt x="27035" y="203390"/>
                            <a:pt x="6350" y="247650"/>
                            <a:pt x="0" y="24765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Freihandform 452"/>
                    <p:cNvSpPr/>
                    <p:nvPr/>
                  </p:nvSpPr>
                  <p:spPr>
                    <a:xfrm>
                      <a:off x="4605912" y="4354676"/>
                      <a:ext cx="695704" cy="891862"/>
                    </a:xfrm>
                    <a:custGeom>
                      <a:avLst/>
                      <a:gdLst>
                        <a:gd name="connsiteX0" fmla="*/ 379 w 695704"/>
                        <a:gd name="connsiteY0" fmla="*/ 352425 h 891862"/>
                        <a:gd name="connsiteX1" fmla="*/ 379 w 695704"/>
                        <a:gd name="connsiteY1" fmla="*/ 352425 h 891862"/>
                        <a:gd name="connsiteX2" fmla="*/ 28954 w 695704"/>
                        <a:gd name="connsiteY2" fmla="*/ 428625 h 891862"/>
                        <a:gd name="connsiteX3" fmla="*/ 38479 w 695704"/>
                        <a:gd name="connsiteY3" fmla="*/ 457200 h 891862"/>
                        <a:gd name="connsiteX4" fmla="*/ 57529 w 695704"/>
                        <a:gd name="connsiteY4" fmla="*/ 485775 h 891862"/>
                        <a:gd name="connsiteX5" fmla="*/ 76579 w 695704"/>
                        <a:gd name="connsiteY5" fmla="*/ 561975 h 891862"/>
                        <a:gd name="connsiteX6" fmla="*/ 86104 w 695704"/>
                        <a:gd name="connsiteY6" fmla="*/ 590550 h 891862"/>
                        <a:gd name="connsiteX7" fmla="*/ 105154 w 695704"/>
                        <a:gd name="connsiteY7" fmla="*/ 666750 h 891862"/>
                        <a:gd name="connsiteX8" fmla="*/ 114679 w 695704"/>
                        <a:gd name="connsiteY8" fmla="*/ 695325 h 891862"/>
                        <a:gd name="connsiteX9" fmla="*/ 152779 w 695704"/>
                        <a:gd name="connsiteY9" fmla="*/ 704850 h 891862"/>
                        <a:gd name="connsiteX10" fmla="*/ 181354 w 695704"/>
                        <a:gd name="connsiteY10" fmla="*/ 723900 h 891862"/>
                        <a:gd name="connsiteX11" fmla="*/ 228979 w 695704"/>
                        <a:gd name="connsiteY11" fmla="*/ 771525 h 891862"/>
                        <a:gd name="connsiteX12" fmla="*/ 257554 w 695704"/>
                        <a:gd name="connsiteY12" fmla="*/ 847725 h 891862"/>
                        <a:gd name="connsiteX13" fmla="*/ 352804 w 695704"/>
                        <a:gd name="connsiteY13" fmla="*/ 876300 h 891862"/>
                        <a:gd name="connsiteX14" fmla="*/ 400429 w 695704"/>
                        <a:gd name="connsiteY14" fmla="*/ 790575 h 891862"/>
                        <a:gd name="connsiteX15" fmla="*/ 419479 w 695704"/>
                        <a:gd name="connsiteY15" fmla="*/ 762000 h 891862"/>
                        <a:gd name="connsiteX16" fmla="*/ 429004 w 695704"/>
                        <a:gd name="connsiteY16" fmla="*/ 733425 h 891862"/>
                        <a:gd name="connsiteX17" fmla="*/ 486154 w 695704"/>
                        <a:gd name="connsiteY17" fmla="*/ 695325 h 891862"/>
                        <a:gd name="connsiteX18" fmla="*/ 505204 w 695704"/>
                        <a:gd name="connsiteY18" fmla="*/ 666750 h 891862"/>
                        <a:gd name="connsiteX19" fmla="*/ 457579 w 695704"/>
                        <a:gd name="connsiteY19" fmla="*/ 628650 h 891862"/>
                        <a:gd name="connsiteX20" fmla="*/ 381379 w 695704"/>
                        <a:gd name="connsiteY20" fmla="*/ 609600 h 891862"/>
                        <a:gd name="connsiteX21" fmla="*/ 371854 w 695704"/>
                        <a:gd name="connsiteY21" fmla="*/ 533400 h 891862"/>
                        <a:gd name="connsiteX22" fmla="*/ 400429 w 695704"/>
                        <a:gd name="connsiteY22" fmla="*/ 523875 h 891862"/>
                        <a:gd name="connsiteX23" fmla="*/ 429004 w 695704"/>
                        <a:gd name="connsiteY23" fmla="*/ 495300 h 891862"/>
                        <a:gd name="connsiteX24" fmla="*/ 486154 w 695704"/>
                        <a:gd name="connsiteY24" fmla="*/ 457200 h 891862"/>
                        <a:gd name="connsiteX25" fmla="*/ 495679 w 695704"/>
                        <a:gd name="connsiteY25" fmla="*/ 428625 h 891862"/>
                        <a:gd name="connsiteX26" fmla="*/ 505204 w 695704"/>
                        <a:gd name="connsiteY26" fmla="*/ 342900 h 891862"/>
                        <a:gd name="connsiteX27" fmla="*/ 457579 w 695704"/>
                        <a:gd name="connsiteY27" fmla="*/ 314325 h 891862"/>
                        <a:gd name="connsiteX28" fmla="*/ 467104 w 695704"/>
                        <a:gd name="connsiteY28" fmla="*/ 257175 h 891862"/>
                        <a:gd name="connsiteX29" fmla="*/ 495679 w 695704"/>
                        <a:gd name="connsiteY29" fmla="*/ 238125 h 891862"/>
                        <a:gd name="connsiteX30" fmla="*/ 695704 w 695704"/>
                        <a:gd name="connsiteY30" fmla="*/ 209550 h 891862"/>
                        <a:gd name="connsiteX31" fmla="*/ 686179 w 695704"/>
                        <a:gd name="connsiteY31" fmla="*/ 161925 h 891862"/>
                        <a:gd name="connsiteX32" fmla="*/ 638554 w 695704"/>
                        <a:gd name="connsiteY32" fmla="*/ 123825 h 891862"/>
                        <a:gd name="connsiteX33" fmla="*/ 400429 w 695704"/>
                        <a:gd name="connsiteY33" fmla="*/ 114300 h 891862"/>
                        <a:gd name="connsiteX34" fmla="*/ 276604 w 695704"/>
                        <a:gd name="connsiteY34" fmla="*/ 85725 h 891862"/>
                        <a:gd name="connsiteX35" fmla="*/ 267079 w 695704"/>
                        <a:gd name="connsiteY35" fmla="*/ 57150 h 891862"/>
                        <a:gd name="connsiteX36" fmla="*/ 238504 w 695704"/>
                        <a:gd name="connsiteY36" fmla="*/ 38100 h 891862"/>
                        <a:gd name="connsiteX37" fmla="*/ 190879 w 695704"/>
                        <a:gd name="connsiteY37" fmla="*/ 0 h 891862"/>
                        <a:gd name="connsiteX38" fmla="*/ 162304 w 695704"/>
                        <a:gd name="connsiteY38" fmla="*/ 9525 h 891862"/>
                        <a:gd name="connsiteX39" fmla="*/ 143254 w 695704"/>
                        <a:gd name="connsiteY39" fmla="*/ 161925 h 891862"/>
                        <a:gd name="connsiteX40" fmla="*/ 114679 w 695704"/>
                        <a:gd name="connsiteY40" fmla="*/ 238125 h 891862"/>
                        <a:gd name="connsiteX41" fmla="*/ 105154 w 695704"/>
                        <a:gd name="connsiteY41" fmla="*/ 266700 h 891862"/>
                        <a:gd name="connsiteX42" fmla="*/ 9904 w 695704"/>
                        <a:gd name="connsiteY42" fmla="*/ 219075 h 891862"/>
                        <a:gd name="connsiteX43" fmla="*/ 379 w 695704"/>
                        <a:gd name="connsiteY43" fmla="*/ 247650 h 891862"/>
                        <a:gd name="connsiteX44" fmla="*/ 19429 w 695704"/>
                        <a:gd name="connsiteY44" fmla="*/ 361950 h 891862"/>
                        <a:gd name="connsiteX45" fmla="*/ 379 w 695704"/>
                        <a:gd name="connsiteY45" fmla="*/ 352425 h 8918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695704" h="891862">
                          <a:moveTo>
                            <a:pt x="379" y="352425"/>
                          </a:moveTo>
                          <a:lnTo>
                            <a:pt x="379" y="352425"/>
                          </a:lnTo>
                          <a:cubicBezTo>
                            <a:pt x="9904" y="377825"/>
                            <a:pt x="19683" y="403131"/>
                            <a:pt x="28954" y="428625"/>
                          </a:cubicBezTo>
                          <a:cubicBezTo>
                            <a:pt x="32385" y="438061"/>
                            <a:pt x="33989" y="448220"/>
                            <a:pt x="38479" y="457200"/>
                          </a:cubicBezTo>
                          <a:cubicBezTo>
                            <a:pt x="43599" y="467439"/>
                            <a:pt x="52409" y="475536"/>
                            <a:pt x="57529" y="485775"/>
                          </a:cubicBezTo>
                          <a:cubicBezTo>
                            <a:pt x="68415" y="507548"/>
                            <a:pt x="71145" y="540238"/>
                            <a:pt x="76579" y="561975"/>
                          </a:cubicBezTo>
                          <a:cubicBezTo>
                            <a:pt x="79014" y="571715"/>
                            <a:pt x="83462" y="580864"/>
                            <a:pt x="86104" y="590550"/>
                          </a:cubicBezTo>
                          <a:cubicBezTo>
                            <a:pt x="92993" y="615809"/>
                            <a:pt x="96875" y="641912"/>
                            <a:pt x="105154" y="666750"/>
                          </a:cubicBezTo>
                          <a:cubicBezTo>
                            <a:pt x="108329" y="676275"/>
                            <a:pt x="106839" y="689053"/>
                            <a:pt x="114679" y="695325"/>
                          </a:cubicBezTo>
                          <a:cubicBezTo>
                            <a:pt x="124901" y="703503"/>
                            <a:pt x="140079" y="701675"/>
                            <a:pt x="152779" y="704850"/>
                          </a:cubicBezTo>
                          <a:cubicBezTo>
                            <a:pt x="162304" y="711200"/>
                            <a:pt x="173259" y="715805"/>
                            <a:pt x="181354" y="723900"/>
                          </a:cubicBezTo>
                          <a:cubicBezTo>
                            <a:pt x="244854" y="787400"/>
                            <a:pt x="152779" y="720725"/>
                            <a:pt x="228979" y="771525"/>
                          </a:cubicBezTo>
                          <a:cubicBezTo>
                            <a:pt x="232821" y="790735"/>
                            <a:pt x="235130" y="833710"/>
                            <a:pt x="257554" y="847725"/>
                          </a:cubicBezTo>
                          <a:cubicBezTo>
                            <a:pt x="273014" y="857387"/>
                            <a:pt x="330498" y="870724"/>
                            <a:pt x="352804" y="876300"/>
                          </a:cubicBezTo>
                          <a:cubicBezTo>
                            <a:pt x="423873" y="852610"/>
                            <a:pt x="332904" y="891862"/>
                            <a:pt x="400429" y="790575"/>
                          </a:cubicBezTo>
                          <a:cubicBezTo>
                            <a:pt x="406779" y="781050"/>
                            <a:pt x="414359" y="772239"/>
                            <a:pt x="419479" y="762000"/>
                          </a:cubicBezTo>
                          <a:cubicBezTo>
                            <a:pt x="423969" y="753020"/>
                            <a:pt x="421904" y="740525"/>
                            <a:pt x="429004" y="733425"/>
                          </a:cubicBezTo>
                          <a:cubicBezTo>
                            <a:pt x="445193" y="717236"/>
                            <a:pt x="486154" y="695325"/>
                            <a:pt x="486154" y="695325"/>
                          </a:cubicBezTo>
                          <a:cubicBezTo>
                            <a:pt x="492504" y="685800"/>
                            <a:pt x="503322" y="678042"/>
                            <a:pt x="505204" y="666750"/>
                          </a:cubicBezTo>
                          <a:cubicBezTo>
                            <a:pt x="511141" y="631131"/>
                            <a:pt x="479863" y="633602"/>
                            <a:pt x="457579" y="628650"/>
                          </a:cubicBezTo>
                          <a:cubicBezTo>
                            <a:pt x="388615" y="613325"/>
                            <a:pt x="432441" y="626621"/>
                            <a:pt x="381379" y="609600"/>
                          </a:cubicBezTo>
                          <a:cubicBezTo>
                            <a:pt x="363059" y="582119"/>
                            <a:pt x="346352" y="571653"/>
                            <a:pt x="371854" y="533400"/>
                          </a:cubicBezTo>
                          <a:cubicBezTo>
                            <a:pt x="377423" y="525046"/>
                            <a:pt x="390904" y="527050"/>
                            <a:pt x="400429" y="523875"/>
                          </a:cubicBezTo>
                          <a:cubicBezTo>
                            <a:pt x="409954" y="514350"/>
                            <a:pt x="418371" y="503570"/>
                            <a:pt x="429004" y="495300"/>
                          </a:cubicBezTo>
                          <a:cubicBezTo>
                            <a:pt x="447076" y="481244"/>
                            <a:pt x="486154" y="457200"/>
                            <a:pt x="486154" y="457200"/>
                          </a:cubicBezTo>
                          <a:cubicBezTo>
                            <a:pt x="489329" y="447675"/>
                            <a:pt x="491189" y="437605"/>
                            <a:pt x="495679" y="428625"/>
                          </a:cubicBezTo>
                          <a:cubicBezTo>
                            <a:pt x="512497" y="394990"/>
                            <a:pt x="538450" y="392769"/>
                            <a:pt x="505204" y="342900"/>
                          </a:cubicBezTo>
                          <a:cubicBezTo>
                            <a:pt x="494935" y="327496"/>
                            <a:pt x="473454" y="323850"/>
                            <a:pt x="457579" y="314325"/>
                          </a:cubicBezTo>
                          <a:cubicBezTo>
                            <a:pt x="460754" y="295275"/>
                            <a:pt x="458467" y="274449"/>
                            <a:pt x="467104" y="257175"/>
                          </a:cubicBezTo>
                          <a:cubicBezTo>
                            <a:pt x="472224" y="246936"/>
                            <a:pt x="485218" y="242774"/>
                            <a:pt x="495679" y="238125"/>
                          </a:cubicBezTo>
                          <a:cubicBezTo>
                            <a:pt x="567983" y="205990"/>
                            <a:pt x="604404" y="215637"/>
                            <a:pt x="695704" y="209550"/>
                          </a:cubicBezTo>
                          <a:cubicBezTo>
                            <a:pt x="692529" y="193675"/>
                            <a:pt x="691863" y="177084"/>
                            <a:pt x="686179" y="161925"/>
                          </a:cubicBezTo>
                          <a:cubicBezTo>
                            <a:pt x="677165" y="137887"/>
                            <a:pt x="664303" y="125664"/>
                            <a:pt x="638554" y="123825"/>
                          </a:cubicBezTo>
                          <a:cubicBezTo>
                            <a:pt x="559317" y="118165"/>
                            <a:pt x="479804" y="117475"/>
                            <a:pt x="400429" y="114300"/>
                          </a:cubicBezTo>
                          <a:cubicBezTo>
                            <a:pt x="312019" y="55360"/>
                            <a:pt x="476022" y="158241"/>
                            <a:pt x="276604" y="85725"/>
                          </a:cubicBezTo>
                          <a:cubicBezTo>
                            <a:pt x="267168" y="82294"/>
                            <a:pt x="273351" y="64990"/>
                            <a:pt x="267079" y="57150"/>
                          </a:cubicBezTo>
                          <a:cubicBezTo>
                            <a:pt x="259928" y="48211"/>
                            <a:pt x="248029" y="44450"/>
                            <a:pt x="238504" y="38100"/>
                          </a:cubicBezTo>
                          <a:cubicBezTo>
                            <a:pt x="223876" y="16159"/>
                            <a:pt x="221551" y="0"/>
                            <a:pt x="190879" y="0"/>
                          </a:cubicBezTo>
                          <a:cubicBezTo>
                            <a:pt x="180839" y="0"/>
                            <a:pt x="171829" y="6350"/>
                            <a:pt x="162304" y="9525"/>
                          </a:cubicBezTo>
                          <a:cubicBezTo>
                            <a:pt x="137645" y="83501"/>
                            <a:pt x="161972" y="2820"/>
                            <a:pt x="143254" y="161925"/>
                          </a:cubicBezTo>
                          <a:cubicBezTo>
                            <a:pt x="138508" y="202268"/>
                            <a:pt x="130665" y="200825"/>
                            <a:pt x="114679" y="238125"/>
                          </a:cubicBezTo>
                          <a:cubicBezTo>
                            <a:pt x="110724" y="247353"/>
                            <a:pt x="108329" y="257175"/>
                            <a:pt x="105154" y="266700"/>
                          </a:cubicBezTo>
                          <a:cubicBezTo>
                            <a:pt x="94739" y="260451"/>
                            <a:pt x="26812" y="216257"/>
                            <a:pt x="9904" y="219075"/>
                          </a:cubicBezTo>
                          <a:cubicBezTo>
                            <a:pt x="0" y="220726"/>
                            <a:pt x="3554" y="238125"/>
                            <a:pt x="379" y="247650"/>
                          </a:cubicBezTo>
                          <a:cubicBezTo>
                            <a:pt x="1320" y="256119"/>
                            <a:pt x="4197" y="336563"/>
                            <a:pt x="19429" y="361950"/>
                          </a:cubicBezTo>
                          <a:cubicBezTo>
                            <a:pt x="24049" y="369651"/>
                            <a:pt x="3554" y="354012"/>
                            <a:pt x="379" y="352425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54" name="Gruppieren 57"/>
                    <p:cNvGrpSpPr/>
                    <p:nvPr/>
                  </p:nvGrpSpPr>
                  <p:grpSpPr>
                    <a:xfrm rot="9814060">
                      <a:off x="4448365" y="3518977"/>
                      <a:ext cx="1325751" cy="739544"/>
                      <a:chOff x="7106643" y="3721138"/>
                      <a:chExt cx="1325751" cy="739544"/>
                    </a:xfrm>
                  </p:grpSpPr>
                  <p:sp>
                    <p:nvSpPr>
                      <p:cNvPr id="460" name="Freihandform 459"/>
                      <p:cNvSpPr/>
                      <p:nvPr/>
                    </p:nvSpPr>
                    <p:spPr>
                      <a:xfrm>
                        <a:off x="7422089" y="3856383"/>
                        <a:ext cx="995743" cy="604299"/>
                      </a:xfrm>
                      <a:custGeom>
                        <a:avLst/>
                        <a:gdLst>
                          <a:gd name="connsiteX0" fmla="*/ 219114 w 995743"/>
                          <a:gd name="connsiteY0" fmla="*/ 357808 h 604299"/>
                          <a:gd name="connsiteX1" fmla="*/ 219114 w 995743"/>
                          <a:gd name="connsiteY1" fmla="*/ 357808 h 604299"/>
                          <a:gd name="connsiteX2" fmla="*/ 298628 w 995743"/>
                          <a:gd name="connsiteY2" fmla="*/ 302149 h 604299"/>
                          <a:gd name="connsiteX3" fmla="*/ 314530 w 995743"/>
                          <a:gd name="connsiteY3" fmla="*/ 278295 h 604299"/>
                          <a:gd name="connsiteX4" fmla="*/ 346335 w 995743"/>
                          <a:gd name="connsiteY4" fmla="*/ 270344 h 604299"/>
                          <a:gd name="connsiteX5" fmla="*/ 386092 w 995743"/>
                          <a:gd name="connsiteY5" fmla="*/ 238539 h 604299"/>
                          <a:gd name="connsiteX6" fmla="*/ 433800 w 995743"/>
                          <a:gd name="connsiteY6" fmla="*/ 206734 h 604299"/>
                          <a:gd name="connsiteX7" fmla="*/ 449702 w 995743"/>
                          <a:gd name="connsiteY7" fmla="*/ 182880 h 604299"/>
                          <a:gd name="connsiteX8" fmla="*/ 521264 w 995743"/>
                          <a:gd name="connsiteY8" fmla="*/ 135172 h 604299"/>
                          <a:gd name="connsiteX9" fmla="*/ 568972 w 995743"/>
                          <a:gd name="connsiteY9" fmla="*/ 103367 h 604299"/>
                          <a:gd name="connsiteX10" fmla="*/ 640534 w 995743"/>
                          <a:gd name="connsiteY10" fmla="*/ 79513 h 604299"/>
                          <a:gd name="connsiteX11" fmla="*/ 664388 w 995743"/>
                          <a:gd name="connsiteY11" fmla="*/ 71561 h 604299"/>
                          <a:gd name="connsiteX12" fmla="*/ 688241 w 995743"/>
                          <a:gd name="connsiteY12" fmla="*/ 55659 h 604299"/>
                          <a:gd name="connsiteX13" fmla="*/ 759803 w 995743"/>
                          <a:gd name="connsiteY13" fmla="*/ 31805 h 604299"/>
                          <a:gd name="connsiteX14" fmla="*/ 807511 w 995743"/>
                          <a:gd name="connsiteY14" fmla="*/ 15902 h 604299"/>
                          <a:gd name="connsiteX15" fmla="*/ 831365 w 995743"/>
                          <a:gd name="connsiteY15" fmla="*/ 7951 h 604299"/>
                          <a:gd name="connsiteX16" fmla="*/ 871121 w 995743"/>
                          <a:gd name="connsiteY16" fmla="*/ 0 h 604299"/>
                          <a:gd name="connsiteX17" fmla="*/ 966537 w 995743"/>
                          <a:gd name="connsiteY17" fmla="*/ 23854 h 604299"/>
                          <a:gd name="connsiteX18" fmla="*/ 982440 w 995743"/>
                          <a:gd name="connsiteY18" fmla="*/ 47707 h 604299"/>
                          <a:gd name="connsiteX19" fmla="*/ 982440 w 995743"/>
                          <a:gd name="connsiteY19" fmla="*/ 135172 h 604299"/>
                          <a:gd name="connsiteX20" fmla="*/ 966537 w 995743"/>
                          <a:gd name="connsiteY20" fmla="*/ 182880 h 604299"/>
                          <a:gd name="connsiteX21" fmla="*/ 974488 w 995743"/>
                          <a:gd name="connsiteY21" fmla="*/ 214685 h 604299"/>
                          <a:gd name="connsiteX22" fmla="*/ 966537 w 995743"/>
                          <a:gd name="connsiteY22" fmla="*/ 254441 h 604299"/>
                          <a:gd name="connsiteX23" fmla="*/ 942683 w 995743"/>
                          <a:gd name="connsiteY23" fmla="*/ 270344 h 604299"/>
                          <a:gd name="connsiteX24" fmla="*/ 847268 w 995743"/>
                          <a:gd name="connsiteY24" fmla="*/ 294198 h 604299"/>
                          <a:gd name="connsiteX25" fmla="*/ 815462 w 995743"/>
                          <a:gd name="connsiteY25" fmla="*/ 302149 h 604299"/>
                          <a:gd name="connsiteX26" fmla="*/ 704144 w 995743"/>
                          <a:gd name="connsiteY26" fmla="*/ 318052 h 604299"/>
                          <a:gd name="connsiteX27" fmla="*/ 616680 w 995743"/>
                          <a:gd name="connsiteY27" fmla="*/ 333954 h 604299"/>
                          <a:gd name="connsiteX28" fmla="*/ 553069 w 995743"/>
                          <a:gd name="connsiteY28" fmla="*/ 349857 h 604299"/>
                          <a:gd name="connsiteX29" fmla="*/ 529215 w 995743"/>
                          <a:gd name="connsiteY29" fmla="*/ 357808 h 604299"/>
                          <a:gd name="connsiteX30" fmla="*/ 505361 w 995743"/>
                          <a:gd name="connsiteY30" fmla="*/ 373711 h 604299"/>
                          <a:gd name="connsiteX31" fmla="*/ 489459 w 995743"/>
                          <a:gd name="connsiteY31" fmla="*/ 397565 h 604299"/>
                          <a:gd name="connsiteX32" fmla="*/ 441751 w 995743"/>
                          <a:gd name="connsiteY32" fmla="*/ 429370 h 604299"/>
                          <a:gd name="connsiteX33" fmla="*/ 417897 w 995743"/>
                          <a:gd name="connsiteY33" fmla="*/ 485029 h 604299"/>
                          <a:gd name="connsiteX34" fmla="*/ 386092 w 995743"/>
                          <a:gd name="connsiteY34" fmla="*/ 532737 h 604299"/>
                          <a:gd name="connsiteX35" fmla="*/ 362238 w 995743"/>
                          <a:gd name="connsiteY35" fmla="*/ 540688 h 604299"/>
                          <a:gd name="connsiteX36" fmla="*/ 338384 w 995743"/>
                          <a:gd name="connsiteY36" fmla="*/ 556591 h 604299"/>
                          <a:gd name="connsiteX37" fmla="*/ 306579 w 995743"/>
                          <a:gd name="connsiteY37" fmla="*/ 580445 h 604299"/>
                          <a:gd name="connsiteX38" fmla="*/ 227066 w 995743"/>
                          <a:gd name="connsiteY38" fmla="*/ 604299 h 604299"/>
                          <a:gd name="connsiteX39" fmla="*/ 28283 w 995743"/>
                          <a:gd name="connsiteY39" fmla="*/ 596347 h 604299"/>
                          <a:gd name="connsiteX40" fmla="*/ 4429 w 995743"/>
                          <a:gd name="connsiteY40" fmla="*/ 588396 h 604299"/>
                          <a:gd name="connsiteX41" fmla="*/ 12381 w 995743"/>
                          <a:gd name="connsiteY41" fmla="*/ 540688 h 604299"/>
                          <a:gd name="connsiteX42" fmla="*/ 60088 w 995743"/>
                          <a:gd name="connsiteY42" fmla="*/ 524786 h 604299"/>
                          <a:gd name="connsiteX43" fmla="*/ 83942 w 995743"/>
                          <a:gd name="connsiteY43" fmla="*/ 508883 h 604299"/>
                          <a:gd name="connsiteX44" fmla="*/ 99845 w 995743"/>
                          <a:gd name="connsiteY44" fmla="*/ 485029 h 604299"/>
                          <a:gd name="connsiteX45" fmla="*/ 147553 w 995743"/>
                          <a:gd name="connsiteY45" fmla="*/ 469127 h 604299"/>
                          <a:gd name="connsiteX46" fmla="*/ 203212 w 995743"/>
                          <a:gd name="connsiteY46" fmla="*/ 453224 h 604299"/>
                          <a:gd name="connsiteX47" fmla="*/ 266822 w 995743"/>
                          <a:gd name="connsiteY47" fmla="*/ 437321 h 604299"/>
                          <a:gd name="connsiteX48" fmla="*/ 282725 w 995743"/>
                          <a:gd name="connsiteY48" fmla="*/ 413467 h 604299"/>
                          <a:gd name="connsiteX49" fmla="*/ 258871 w 995743"/>
                          <a:gd name="connsiteY49" fmla="*/ 405516 h 604299"/>
                          <a:gd name="connsiteX50" fmla="*/ 211163 w 995743"/>
                          <a:gd name="connsiteY50" fmla="*/ 397565 h 604299"/>
                          <a:gd name="connsiteX51" fmla="*/ 219114 w 995743"/>
                          <a:gd name="connsiteY51" fmla="*/ 365760 h 604299"/>
                          <a:gd name="connsiteX52" fmla="*/ 242968 w 995743"/>
                          <a:gd name="connsiteY52" fmla="*/ 357808 h 604299"/>
                          <a:gd name="connsiteX53" fmla="*/ 219114 w 995743"/>
                          <a:gd name="connsiteY53" fmla="*/ 357808 h 604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995743" h="604299">
                            <a:moveTo>
                              <a:pt x="219114" y="357808"/>
                            </a:moveTo>
                            <a:lnTo>
                              <a:pt x="219114" y="357808"/>
                            </a:lnTo>
                            <a:cubicBezTo>
                              <a:pt x="245619" y="339255"/>
                              <a:pt x="280682" y="329069"/>
                              <a:pt x="298628" y="302149"/>
                            </a:cubicBezTo>
                            <a:cubicBezTo>
                              <a:pt x="303929" y="294198"/>
                              <a:pt x="306579" y="283596"/>
                              <a:pt x="314530" y="278295"/>
                            </a:cubicBezTo>
                            <a:cubicBezTo>
                              <a:pt x="323623" y="272233"/>
                              <a:pt x="335733" y="272994"/>
                              <a:pt x="346335" y="270344"/>
                            </a:cubicBezTo>
                            <a:cubicBezTo>
                              <a:pt x="381902" y="216995"/>
                              <a:pt x="340003" y="269264"/>
                              <a:pt x="386092" y="238539"/>
                            </a:cubicBezTo>
                            <a:cubicBezTo>
                              <a:pt x="445653" y="198832"/>
                              <a:pt x="377081" y="225640"/>
                              <a:pt x="433800" y="206734"/>
                            </a:cubicBezTo>
                            <a:cubicBezTo>
                              <a:pt x="439101" y="198783"/>
                              <a:pt x="442510" y="189173"/>
                              <a:pt x="449702" y="182880"/>
                            </a:cubicBezTo>
                            <a:cubicBezTo>
                              <a:pt x="449716" y="182868"/>
                              <a:pt x="509329" y="143128"/>
                              <a:pt x="521264" y="135172"/>
                            </a:cubicBezTo>
                            <a:lnTo>
                              <a:pt x="568972" y="103367"/>
                            </a:lnTo>
                            <a:lnTo>
                              <a:pt x="640534" y="79513"/>
                            </a:lnTo>
                            <a:cubicBezTo>
                              <a:pt x="648485" y="76862"/>
                              <a:pt x="657414" y="76210"/>
                              <a:pt x="664388" y="71561"/>
                            </a:cubicBezTo>
                            <a:cubicBezTo>
                              <a:pt x="672339" y="66260"/>
                              <a:pt x="679509" y="59540"/>
                              <a:pt x="688241" y="55659"/>
                            </a:cubicBezTo>
                            <a:cubicBezTo>
                              <a:pt x="688251" y="55654"/>
                              <a:pt x="747870" y="35782"/>
                              <a:pt x="759803" y="31805"/>
                            </a:cubicBezTo>
                            <a:lnTo>
                              <a:pt x="807511" y="15902"/>
                            </a:lnTo>
                            <a:cubicBezTo>
                              <a:pt x="815462" y="13252"/>
                              <a:pt x="823146" y="9595"/>
                              <a:pt x="831365" y="7951"/>
                            </a:cubicBezTo>
                            <a:lnTo>
                              <a:pt x="871121" y="0"/>
                            </a:lnTo>
                            <a:cubicBezTo>
                              <a:pt x="903300" y="4022"/>
                              <a:pt x="939579" y="1389"/>
                              <a:pt x="966537" y="23854"/>
                            </a:cubicBezTo>
                            <a:cubicBezTo>
                              <a:pt x="973878" y="29972"/>
                              <a:pt x="977139" y="39756"/>
                              <a:pt x="982440" y="47707"/>
                            </a:cubicBezTo>
                            <a:cubicBezTo>
                              <a:pt x="990553" y="104504"/>
                              <a:pt x="995743" y="90830"/>
                              <a:pt x="982440" y="135172"/>
                            </a:cubicBezTo>
                            <a:cubicBezTo>
                              <a:pt x="977623" y="151228"/>
                              <a:pt x="966537" y="182880"/>
                              <a:pt x="966537" y="182880"/>
                            </a:cubicBezTo>
                            <a:cubicBezTo>
                              <a:pt x="969187" y="193482"/>
                              <a:pt x="974488" y="203757"/>
                              <a:pt x="974488" y="214685"/>
                            </a:cubicBezTo>
                            <a:cubicBezTo>
                              <a:pt x="974488" y="228199"/>
                              <a:pt x="973242" y="242707"/>
                              <a:pt x="966537" y="254441"/>
                            </a:cubicBezTo>
                            <a:cubicBezTo>
                              <a:pt x="961796" y="262738"/>
                              <a:pt x="951416" y="266463"/>
                              <a:pt x="942683" y="270344"/>
                            </a:cubicBezTo>
                            <a:cubicBezTo>
                              <a:pt x="899210" y="289666"/>
                              <a:pt x="892728" y="285106"/>
                              <a:pt x="847268" y="294198"/>
                            </a:cubicBezTo>
                            <a:cubicBezTo>
                              <a:pt x="836552" y="296341"/>
                              <a:pt x="826178" y="300006"/>
                              <a:pt x="815462" y="302149"/>
                            </a:cubicBezTo>
                            <a:cubicBezTo>
                              <a:pt x="768042" y="311633"/>
                              <a:pt x="755433" y="310725"/>
                              <a:pt x="704144" y="318052"/>
                            </a:cubicBezTo>
                            <a:cubicBezTo>
                              <a:pt x="682835" y="321096"/>
                              <a:pt x="638941" y="328817"/>
                              <a:pt x="616680" y="333954"/>
                            </a:cubicBezTo>
                            <a:cubicBezTo>
                              <a:pt x="595383" y="338869"/>
                              <a:pt x="573804" y="342946"/>
                              <a:pt x="553069" y="349857"/>
                            </a:cubicBezTo>
                            <a:lnTo>
                              <a:pt x="529215" y="357808"/>
                            </a:lnTo>
                            <a:cubicBezTo>
                              <a:pt x="521264" y="363109"/>
                              <a:pt x="512118" y="366954"/>
                              <a:pt x="505361" y="373711"/>
                            </a:cubicBezTo>
                            <a:cubicBezTo>
                              <a:pt x="498604" y="380468"/>
                              <a:pt x="496651" y="391272"/>
                              <a:pt x="489459" y="397565"/>
                            </a:cubicBezTo>
                            <a:cubicBezTo>
                              <a:pt x="475075" y="410151"/>
                              <a:pt x="441751" y="429370"/>
                              <a:pt x="441751" y="429370"/>
                            </a:cubicBezTo>
                            <a:cubicBezTo>
                              <a:pt x="433525" y="454050"/>
                              <a:pt x="432637" y="460463"/>
                              <a:pt x="417897" y="485029"/>
                            </a:cubicBezTo>
                            <a:cubicBezTo>
                              <a:pt x="408064" y="501418"/>
                              <a:pt x="404224" y="526693"/>
                              <a:pt x="386092" y="532737"/>
                            </a:cubicBezTo>
                            <a:lnTo>
                              <a:pt x="362238" y="540688"/>
                            </a:lnTo>
                            <a:cubicBezTo>
                              <a:pt x="354287" y="545989"/>
                              <a:pt x="346160" y="551036"/>
                              <a:pt x="338384" y="556591"/>
                            </a:cubicBezTo>
                            <a:cubicBezTo>
                              <a:pt x="327600" y="564294"/>
                              <a:pt x="318432" y="574519"/>
                              <a:pt x="306579" y="580445"/>
                            </a:cubicBezTo>
                            <a:cubicBezTo>
                              <a:pt x="287227" y="590121"/>
                              <a:pt x="249889" y="598593"/>
                              <a:pt x="227066" y="604299"/>
                            </a:cubicBezTo>
                            <a:cubicBezTo>
                              <a:pt x="160805" y="601648"/>
                              <a:pt x="94428" y="601072"/>
                              <a:pt x="28283" y="596347"/>
                            </a:cubicBezTo>
                            <a:cubicBezTo>
                              <a:pt x="19923" y="595750"/>
                              <a:pt x="6731" y="596455"/>
                              <a:pt x="4429" y="588396"/>
                            </a:cubicBezTo>
                            <a:cubicBezTo>
                              <a:pt x="0" y="572894"/>
                              <a:pt x="1765" y="552821"/>
                              <a:pt x="12381" y="540688"/>
                            </a:cubicBezTo>
                            <a:cubicBezTo>
                              <a:pt x="23419" y="528073"/>
                              <a:pt x="60088" y="524786"/>
                              <a:pt x="60088" y="524786"/>
                            </a:cubicBezTo>
                            <a:cubicBezTo>
                              <a:pt x="68039" y="519485"/>
                              <a:pt x="77185" y="515640"/>
                              <a:pt x="83942" y="508883"/>
                            </a:cubicBezTo>
                            <a:cubicBezTo>
                              <a:pt x="90699" y="502126"/>
                              <a:pt x="91741" y="490094"/>
                              <a:pt x="99845" y="485029"/>
                            </a:cubicBezTo>
                            <a:cubicBezTo>
                              <a:pt x="114060" y="476145"/>
                              <a:pt x="131650" y="474428"/>
                              <a:pt x="147553" y="469127"/>
                            </a:cubicBezTo>
                            <a:cubicBezTo>
                              <a:pt x="174126" y="460269"/>
                              <a:pt x="173247" y="459883"/>
                              <a:pt x="203212" y="453224"/>
                            </a:cubicBezTo>
                            <a:cubicBezTo>
                              <a:pt x="260778" y="440432"/>
                              <a:pt x="224199" y="451530"/>
                              <a:pt x="266822" y="437321"/>
                            </a:cubicBezTo>
                            <a:cubicBezTo>
                              <a:pt x="272123" y="429370"/>
                              <a:pt x="285043" y="422738"/>
                              <a:pt x="282725" y="413467"/>
                            </a:cubicBezTo>
                            <a:cubicBezTo>
                              <a:pt x="280692" y="405336"/>
                              <a:pt x="267053" y="407334"/>
                              <a:pt x="258871" y="405516"/>
                            </a:cubicBezTo>
                            <a:cubicBezTo>
                              <a:pt x="243133" y="402019"/>
                              <a:pt x="227066" y="400215"/>
                              <a:pt x="211163" y="397565"/>
                            </a:cubicBezTo>
                            <a:cubicBezTo>
                              <a:pt x="213813" y="386963"/>
                              <a:pt x="212287" y="374293"/>
                              <a:pt x="219114" y="365760"/>
                            </a:cubicBezTo>
                            <a:cubicBezTo>
                              <a:pt x="224350" y="359215"/>
                              <a:pt x="235186" y="360921"/>
                              <a:pt x="242968" y="357808"/>
                            </a:cubicBezTo>
                            <a:cubicBezTo>
                              <a:pt x="248471" y="355607"/>
                              <a:pt x="223090" y="357808"/>
                              <a:pt x="219114" y="357808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61" name="Freihandform 460"/>
                      <p:cNvSpPr/>
                      <p:nvPr/>
                    </p:nvSpPr>
                    <p:spPr>
                      <a:xfrm>
                        <a:off x="7106643" y="3904090"/>
                        <a:ext cx="820807" cy="330845"/>
                      </a:xfrm>
                      <a:custGeom>
                        <a:avLst/>
                        <a:gdLst>
                          <a:gd name="connsiteX0" fmla="*/ 41580 w 820807"/>
                          <a:gd name="connsiteY0" fmla="*/ 246491 h 330845"/>
                          <a:gd name="connsiteX1" fmla="*/ 41580 w 820807"/>
                          <a:gd name="connsiteY1" fmla="*/ 246491 h 330845"/>
                          <a:gd name="connsiteX2" fmla="*/ 136995 w 820807"/>
                          <a:gd name="connsiteY2" fmla="*/ 214686 h 330845"/>
                          <a:gd name="connsiteX3" fmla="*/ 168800 w 820807"/>
                          <a:gd name="connsiteY3" fmla="*/ 206734 h 330845"/>
                          <a:gd name="connsiteX4" fmla="*/ 216508 w 820807"/>
                          <a:gd name="connsiteY4" fmla="*/ 190832 h 330845"/>
                          <a:gd name="connsiteX5" fmla="*/ 296021 w 820807"/>
                          <a:gd name="connsiteY5" fmla="*/ 174929 h 330845"/>
                          <a:gd name="connsiteX6" fmla="*/ 470950 w 820807"/>
                          <a:gd name="connsiteY6" fmla="*/ 166978 h 330845"/>
                          <a:gd name="connsiteX7" fmla="*/ 518658 w 820807"/>
                          <a:gd name="connsiteY7" fmla="*/ 135173 h 330845"/>
                          <a:gd name="connsiteX8" fmla="*/ 542512 w 820807"/>
                          <a:gd name="connsiteY8" fmla="*/ 119270 h 330845"/>
                          <a:gd name="connsiteX9" fmla="*/ 550463 w 820807"/>
                          <a:gd name="connsiteY9" fmla="*/ 95416 h 330845"/>
                          <a:gd name="connsiteX10" fmla="*/ 598171 w 820807"/>
                          <a:gd name="connsiteY10" fmla="*/ 79513 h 330845"/>
                          <a:gd name="connsiteX11" fmla="*/ 622025 w 820807"/>
                          <a:gd name="connsiteY11" fmla="*/ 71562 h 330845"/>
                          <a:gd name="connsiteX12" fmla="*/ 693587 w 820807"/>
                          <a:gd name="connsiteY12" fmla="*/ 55660 h 330845"/>
                          <a:gd name="connsiteX13" fmla="*/ 717440 w 820807"/>
                          <a:gd name="connsiteY13" fmla="*/ 39757 h 330845"/>
                          <a:gd name="connsiteX14" fmla="*/ 733343 w 820807"/>
                          <a:gd name="connsiteY14" fmla="*/ 15903 h 330845"/>
                          <a:gd name="connsiteX15" fmla="*/ 781051 w 820807"/>
                          <a:gd name="connsiteY15" fmla="*/ 0 h 330845"/>
                          <a:gd name="connsiteX16" fmla="*/ 812856 w 820807"/>
                          <a:gd name="connsiteY16" fmla="*/ 7952 h 330845"/>
                          <a:gd name="connsiteX17" fmla="*/ 820807 w 820807"/>
                          <a:gd name="connsiteY17" fmla="*/ 31806 h 330845"/>
                          <a:gd name="connsiteX18" fmla="*/ 812856 w 820807"/>
                          <a:gd name="connsiteY18" fmla="*/ 95416 h 330845"/>
                          <a:gd name="connsiteX19" fmla="*/ 804905 w 820807"/>
                          <a:gd name="connsiteY19" fmla="*/ 119270 h 330845"/>
                          <a:gd name="connsiteX20" fmla="*/ 781051 w 820807"/>
                          <a:gd name="connsiteY20" fmla="*/ 135173 h 330845"/>
                          <a:gd name="connsiteX21" fmla="*/ 733343 w 820807"/>
                          <a:gd name="connsiteY21" fmla="*/ 174929 h 330845"/>
                          <a:gd name="connsiteX22" fmla="*/ 685635 w 820807"/>
                          <a:gd name="connsiteY22" fmla="*/ 190832 h 330845"/>
                          <a:gd name="connsiteX23" fmla="*/ 677684 w 820807"/>
                          <a:gd name="connsiteY23" fmla="*/ 214686 h 330845"/>
                          <a:gd name="connsiteX24" fmla="*/ 629976 w 820807"/>
                          <a:gd name="connsiteY24" fmla="*/ 246491 h 330845"/>
                          <a:gd name="connsiteX25" fmla="*/ 574317 w 820807"/>
                          <a:gd name="connsiteY25" fmla="*/ 302150 h 330845"/>
                          <a:gd name="connsiteX26" fmla="*/ 526609 w 820807"/>
                          <a:gd name="connsiteY26" fmla="*/ 318053 h 330845"/>
                          <a:gd name="connsiteX27" fmla="*/ 502755 w 820807"/>
                          <a:gd name="connsiteY27" fmla="*/ 326004 h 330845"/>
                          <a:gd name="connsiteX28" fmla="*/ 407340 w 820807"/>
                          <a:gd name="connsiteY28" fmla="*/ 318053 h 330845"/>
                          <a:gd name="connsiteX29" fmla="*/ 375534 w 820807"/>
                          <a:gd name="connsiteY29" fmla="*/ 270345 h 330845"/>
                          <a:gd name="connsiteX30" fmla="*/ 272167 w 820807"/>
                          <a:gd name="connsiteY30" fmla="*/ 278296 h 330845"/>
                          <a:gd name="connsiteX31" fmla="*/ 224460 w 820807"/>
                          <a:gd name="connsiteY31" fmla="*/ 294199 h 330845"/>
                          <a:gd name="connsiteX32" fmla="*/ 192654 w 820807"/>
                          <a:gd name="connsiteY32" fmla="*/ 302150 h 330845"/>
                          <a:gd name="connsiteX33" fmla="*/ 168800 w 820807"/>
                          <a:gd name="connsiteY33" fmla="*/ 310101 h 330845"/>
                          <a:gd name="connsiteX34" fmla="*/ 97239 w 820807"/>
                          <a:gd name="connsiteY34" fmla="*/ 318053 h 330845"/>
                          <a:gd name="connsiteX35" fmla="*/ 9774 w 820807"/>
                          <a:gd name="connsiteY35" fmla="*/ 310101 h 330845"/>
                          <a:gd name="connsiteX36" fmla="*/ 17726 w 820807"/>
                          <a:gd name="connsiteY36" fmla="*/ 278296 h 330845"/>
                          <a:gd name="connsiteX37" fmla="*/ 41580 w 820807"/>
                          <a:gd name="connsiteY37" fmla="*/ 246491 h 3308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820807" h="330845">
                            <a:moveTo>
                              <a:pt x="41580" y="246491"/>
                            </a:moveTo>
                            <a:lnTo>
                              <a:pt x="41580" y="246491"/>
                            </a:lnTo>
                            <a:cubicBezTo>
                              <a:pt x="73385" y="235889"/>
                              <a:pt x="104471" y="222818"/>
                              <a:pt x="136995" y="214686"/>
                            </a:cubicBezTo>
                            <a:cubicBezTo>
                              <a:pt x="147597" y="212035"/>
                              <a:pt x="158333" y="209874"/>
                              <a:pt x="168800" y="206734"/>
                            </a:cubicBezTo>
                            <a:cubicBezTo>
                              <a:pt x="184856" y="201917"/>
                              <a:pt x="200246" y="194898"/>
                              <a:pt x="216508" y="190832"/>
                            </a:cubicBezTo>
                            <a:cubicBezTo>
                              <a:pt x="242812" y="184256"/>
                              <a:pt x="268724" y="176879"/>
                              <a:pt x="296021" y="174929"/>
                            </a:cubicBezTo>
                            <a:cubicBezTo>
                              <a:pt x="354243" y="170770"/>
                              <a:pt x="412640" y="169628"/>
                              <a:pt x="470950" y="166978"/>
                            </a:cubicBezTo>
                            <a:lnTo>
                              <a:pt x="518658" y="135173"/>
                            </a:lnTo>
                            <a:lnTo>
                              <a:pt x="542512" y="119270"/>
                            </a:lnTo>
                            <a:cubicBezTo>
                              <a:pt x="545162" y="111319"/>
                              <a:pt x="543643" y="100288"/>
                              <a:pt x="550463" y="95416"/>
                            </a:cubicBezTo>
                            <a:cubicBezTo>
                              <a:pt x="564103" y="85673"/>
                              <a:pt x="582268" y="84814"/>
                              <a:pt x="598171" y="79513"/>
                            </a:cubicBezTo>
                            <a:cubicBezTo>
                              <a:pt x="606122" y="76863"/>
                              <a:pt x="613894" y="73595"/>
                              <a:pt x="622025" y="71562"/>
                            </a:cubicBezTo>
                            <a:cubicBezTo>
                              <a:pt x="666941" y="60333"/>
                              <a:pt x="643114" y="65754"/>
                              <a:pt x="693587" y="55660"/>
                            </a:cubicBezTo>
                            <a:cubicBezTo>
                              <a:pt x="701538" y="50359"/>
                              <a:pt x="710683" y="46514"/>
                              <a:pt x="717440" y="39757"/>
                            </a:cubicBezTo>
                            <a:cubicBezTo>
                              <a:pt x="724197" y="33000"/>
                              <a:pt x="725239" y="20968"/>
                              <a:pt x="733343" y="15903"/>
                            </a:cubicBezTo>
                            <a:cubicBezTo>
                              <a:pt x="747558" y="7019"/>
                              <a:pt x="781051" y="0"/>
                              <a:pt x="781051" y="0"/>
                            </a:cubicBezTo>
                            <a:cubicBezTo>
                              <a:pt x="791653" y="2651"/>
                              <a:pt x="804323" y="1125"/>
                              <a:pt x="812856" y="7952"/>
                            </a:cubicBezTo>
                            <a:cubicBezTo>
                              <a:pt x="819401" y="13188"/>
                              <a:pt x="820807" y="23425"/>
                              <a:pt x="820807" y="31806"/>
                            </a:cubicBezTo>
                            <a:cubicBezTo>
                              <a:pt x="820807" y="53174"/>
                              <a:pt x="816678" y="74392"/>
                              <a:pt x="812856" y="95416"/>
                            </a:cubicBezTo>
                            <a:cubicBezTo>
                              <a:pt x="811357" y="103662"/>
                              <a:pt x="810141" y="112725"/>
                              <a:pt x="804905" y="119270"/>
                            </a:cubicBezTo>
                            <a:cubicBezTo>
                              <a:pt x="798935" y="126732"/>
                              <a:pt x="788392" y="129055"/>
                              <a:pt x="781051" y="135173"/>
                            </a:cubicBezTo>
                            <a:cubicBezTo>
                              <a:pt x="759650" y="153008"/>
                              <a:pt x="758727" y="163647"/>
                              <a:pt x="733343" y="174929"/>
                            </a:cubicBezTo>
                            <a:cubicBezTo>
                              <a:pt x="718025" y="181737"/>
                              <a:pt x="685635" y="190832"/>
                              <a:pt x="685635" y="190832"/>
                            </a:cubicBezTo>
                            <a:cubicBezTo>
                              <a:pt x="682985" y="198783"/>
                              <a:pt x="683611" y="208759"/>
                              <a:pt x="677684" y="214686"/>
                            </a:cubicBezTo>
                            <a:cubicBezTo>
                              <a:pt x="664169" y="228201"/>
                              <a:pt x="629976" y="246491"/>
                              <a:pt x="629976" y="246491"/>
                            </a:cubicBezTo>
                            <a:cubicBezTo>
                              <a:pt x="618978" y="279485"/>
                              <a:pt x="622164" y="286201"/>
                              <a:pt x="574317" y="302150"/>
                            </a:cubicBezTo>
                            <a:lnTo>
                              <a:pt x="526609" y="318053"/>
                            </a:lnTo>
                            <a:lnTo>
                              <a:pt x="502755" y="326004"/>
                            </a:lnTo>
                            <a:cubicBezTo>
                              <a:pt x="470950" y="323354"/>
                              <a:pt x="436579" y="330845"/>
                              <a:pt x="407340" y="318053"/>
                            </a:cubicBezTo>
                            <a:cubicBezTo>
                              <a:pt x="389830" y="310392"/>
                              <a:pt x="375534" y="270345"/>
                              <a:pt x="375534" y="270345"/>
                            </a:cubicBezTo>
                            <a:cubicBezTo>
                              <a:pt x="341078" y="272995"/>
                              <a:pt x="306302" y="272906"/>
                              <a:pt x="272167" y="278296"/>
                            </a:cubicBezTo>
                            <a:cubicBezTo>
                              <a:pt x="255610" y="280910"/>
                              <a:pt x="240722" y="290134"/>
                              <a:pt x="224460" y="294199"/>
                            </a:cubicBezTo>
                            <a:cubicBezTo>
                              <a:pt x="213858" y="296849"/>
                              <a:pt x="203162" y="299148"/>
                              <a:pt x="192654" y="302150"/>
                            </a:cubicBezTo>
                            <a:cubicBezTo>
                              <a:pt x="184595" y="304452"/>
                              <a:pt x="177067" y="308723"/>
                              <a:pt x="168800" y="310101"/>
                            </a:cubicBezTo>
                            <a:cubicBezTo>
                              <a:pt x="145126" y="314047"/>
                              <a:pt x="121093" y="315402"/>
                              <a:pt x="97239" y="318053"/>
                            </a:cubicBezTo>
                            <a:lnTo>
                              <a:pt x="9774" y="310101"/>
                            </a:lnTo>
                            <a:cubicBezTo>
                              <a:pt x="0" y="305214"/>
                              <a:pt x="13421" y="288340"/>
                              <a:pt x="17726" y="278296"/>
                            </a:cubicBezTo>
                            <a:cubicBezTo>
                              <a:pt x="28194" y="253871"/>
                              <a:pt x="37604" y="251792"/>
                              <a:pt x="41580" y="246491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62" name="Freihandform 461"/>
                      <p:cNvSpPr/>
                      <p:nvPr/>
                    </p:nvSpPr>
                    <p:spPr>
                      <a:xfrm>
                        <a:off x="7911548" y="3721138"/>
                        <a:ext cx="520846" cy="246563"/>
                      </a:xfrm>
                      <a:custGeom>
                        <a:avLst/>
                        <a:gdLst>
                          <a:gd name="connsiteX0" fmla="*/ 0 w 520846"/>
                          <a:gd name="connsiteY0" fmla="*/ 159099 h 246563"/>
                          <a:gd name="connsiteX1" fmla="*/ 0 w 520846"/>
                          <a:gd name="connsiteY1" fmla="*/ 159099 h 246563"/>
                          <a:gd name="connsiteX2" fmla="*/ 103367 w 520846"/>
                          <a:gd name="connsiteY2" fmla="*/ 79585 h 246563"/>
                          <a:gd name="connsiteX3" fmla="*/ 127221 w 520846"/>
                          <a:gd name="connsiteY3" fmla="*/ 63683 h 246563"/>
                          <a:gd name="connsiteX4" fmla="*/ 143123 w 520846"/>
                          <a:gd name="connsiteY4" fmla="*/ 39829 h 246563"/>
                          <a:gd name="connsiteX5" fmla="*/ 166977 w 520846"/>
                          <a:gd name="connsiteY5" fmla="*/ 31878 h 246563"/>
                          <a:gd name="connsiteX6" fmla="*/ 214685 w 520846"/>
                          <a:gd name="connsiteY6" fmla="*/ 8024 h 246563"/>
                          <a:gd name="connsiteX7" fmla="*/ 246490 w 520846"/>
                          <a:gd name="connsiteY7" fmla="*/ 15975 h 246563"/>
                          <a:gd name="connsiteX8" fmla="*/ 270344 w 520846"/>
                          <a:gd name="connsiteY8" fmla="*/ 31878 h 246563"/>
                          <a:gd name="connsiteX9" fmla="*/ 294198 w 520846"/>
                          <a:gd name="connsiteY9" fmla="*/ 39829 h 246563"/>
                          <a:gd name="connsiteX10" fmla="*/ 326003 w 520846"/>
                          <a:gd name="connsiteY10" fmla="*/ 31878 h 246563"/>
                          <a:gd name="connsiteX11" fmla="*/ 349857 w 520846"/>
                          <a:gd name="connsiteY11" fmla="*/ 23926 h 246563"/>
                          <a:gd name="connsiteX12" fmla="*/ 413468 w 520846"/>
                          <a:gd name="connsiteY12" fmla="*/ 15975 h 246563"/>
                          <a:gd name="connsiteX13" fmla="*/ 485029 w 520846"/>
                          <a:gd name="connsiteY13" fmla="*/ 71634 h 246563"/>
                          <a:gd name="connsiteX14" fmla="*/ 413468 w 520846"/>
                          <a:gd name="connsiteY14" fmla="*/ 103439 h 246563"/>
                          <a:gd name="connsiteX15" fmla="*/ 365760 w 520846"/>
                          <a:gd name="connsiteY15" fmla="*/ 119342 h 246563"/>
                          <a:gd name="connsiteX16" fmla="*/ 341906 w 520846"/>
                          <a:gd name="connsiteY16" fmla="*/ 127293 h 246563"/>
                          <a:gd name="connsiteX17" fmla="*/ 262393 w 520846"/>
                          <a:gd name="connsiteY17" fmla="*/ 151147 h 246563"/>
                          <a:gd name="connsiteX18" fmla="*/ 190831 w 520846"/>
                          <a:gd name="connsiteY18" fmla="*/ 175001 h 246563"/>
                          <a:gd name="connsiteX19" fmla="*/ 166977 w 520846"/>
                          <a:gd name="connsiteY19" fmla="*/ 182952 h 246563"/>
                          <a:gd name="connsiteX20" fmla="*/ 95415 w 520846"/>
                          <a:gd name="connsiteY20" fmla="*/ 214758 h 246563"/>
                          <a:gd name="connsiteX21" fmla="*/ 71562 w 520846"/>
                          <a:gd name="connsiteY21" fmla="*/ 222709 h 246563"/>
                          <a:gd name="connsiteX22" fmla="*/ 47708 w 520846"/>
                          <a:gd name="connsiteY22" fmla="*/ 246563 h 246563"/>
                          <a:gd name="connsiteX23" fmla="*/ 39756 w 520846"/>
                          <a:gd name="connsiteY23" fmla="*/ 222709 h 246563"/>
                          <a:gd name="connsiteX24" fmla="*/ 0 w 520846"/>
                          <a:gd name="connsiteY24" fmla="*/ 159099 h 2465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20846" h="246563">
                            <a:moveTo>
                              <a:pt x="0" y="159099"/>
                            </a:moveTo>
                            <a:lnTo>
                              <a:pt x="0" y="159099"/>
                            </a:lnTo>
                            <a:cubicBezTo>
                              <a:pt x="70164" y="98958"/>
                              <a:pt x="35332" y="124941"/>
                              <a:pt x="103367" y="79585"/>
                            </a:cubicBezTo>
                            <a:lnTo>
                              <a:pt x="127221" y="63683"/>
                            </a:lnTo>
                            <a:cubicBezTo>
                              <a:pt x="132522" y="55732"/>
                              <a:pt x="135661" y="45799"/>
                              <a:pt x="143123" y="39829"/>
                            </a:cubicBezTo>
                            <a:cubicBezTo>
                              <a:pt x="149668" y="34593"/>
                              <a:pt x="159480" y="35626"/>
                              <a:pt x="166977" y="31878"/>
                            </a:cubicBezTo>
                            <a:cubicBezTo>
                              <a:pt x="228632" y="1050"/>
                              <a:pt x="154728" y="28009"/>
                              <a:pt x="214685" y="8024"/>
                            </a:cubicBezTo>
                            <a:cubicBezTo>
                              <a:pt x="225287" y="10674"/>
                              <a:pt x="236446" y="11670"/>
                              <a:pt x="246490" y="15975"/>
                            </a:cubicBezTo>
                            <a:cubicBezTo>
                              <a:pt x="255274" y="19739"/>
                              <a:pt x="261797" y="27604"/>
                              <a:pt x="270344" y="31878"/>
                            </a:cubicBezTo>
                            <a:cubicBezTo>
                              <a:pt x="277841" y="35626"/>
                              <a:pt x="286247" y="37179"/>
                              <a:pt x="294198" y="39829"/>
                            </a:cubicBezTo>
                            <a:cubicBezTo>
                              <a:pt x="304800" y="37179"/>
                              <a:pt x="315496" y="34880"/>
                              <a:pt x="326003" y="31878"/>
                            </a:cubicBezTo>
                            <a:cubicBezTo>
                              <a:pt x="334062" y="29575"/>
                              <a:pt x="341611" y="25425"/>
                              <a:pt x="349857" y="23926"/>
                            </a:cubicBezTo>
                            <a:cubicBezTo>
                              <a:pt x="370881" y="20103"/>
                              <a:pt x="392264" y="18625"/>
                              <a:pt x="413468" y="15975"/>
                            </a:cubicBezTo>
                            <a:cubicBezTo>
                              <a:pt x="470220" y="21650"/>
                              <a:pt x="520846" y="0"/>
                              <a:pt x="485029" y="71634"/>
                            </a:cubicBezTo>
                            <a:cubicBezTo>
                              <a:pt x="477468" y="86755"/>
                              <a:pt x="417198" y="102196"/>
                              <a:pt x="413468" y="103439"/>
                            </a:cubicBezTo>
                            <a:lnTo>
                              <a:pt x="365760" y="119342"/>
                            </a:lnTo>
                            <a:cubicBezTo>
                              <a:pt x="357809" y="121992"/>
                              <a:pt x="350037" y="125260"/>
                              <a:pt x="341906" y="127293"/>
                            </a:cubicBezTo>
                            <a:cubicBezTo>
                              <a:pt x="293845" y="139309"/>
                              <a:pt x="320459" y="131792"/>
                              <a:pt x="262393" y="151147"/>
                            </a:cubicBezTo>
                            <a:lnTo>
                              <a:pt x="190831" y="175001"/>
                            </a:lnTo>
                            <a:lnTo>
                              <a:pt x="166977" y="182952"/>
                            </a:lnTo>
                            <a:cubicBezTo>
                              <a:pt x="129176" y="208153"/>
                              <a:pt x="152189" y="195833"/>
                              <a:pt x="95415" y="214758"/>
                            </a:cubicBezTo>
                            <a:lnTo>
                              <a:pt x="71562" y="222709"/>
                            </a:lnTo>
                            <a:cubicBezTo>
                              <a:pt x="63611" y="230660"/>
                              <a:pt x="58953" y="246563"/>
                              <a:pt x="47708" y="246563"/>
                            </a:cubicBezTo>
                            <a:cubicBezTo>
                              <a:pt x="39326" y="246563"/>
                              <a:pt x="41789" y="230840"/>
                              <a:pt x="39756" y="222709"/>
                            </a:cubicBezTo>
                            <a:cubicBezTo>
                              <a:pt x="28038" y="175838"/>
                              <a:pt x="6626" y="169701"/>
                              <a:pt x="0" y="159099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55" name="Gruppieren 61"/>
                    <p:cNvGrpSpPr/>
                    <p:nvPr/>
                  </p:nvGrpSpPr>
                  <p:grpSpPr>
                    <a:xfrm flipH="1">
                      <a:off x="3506742" y="5002748"/>
                      <a:ext cx="1224136" cy="328843"/>
                      <a:chOff x="5580112" y="3933056"/>
                      <a:chExt cx="1017767" cy="328843"/>
                    </a:xfrm>
                  </p:grpSpPr>
                  <p:sp>
                    <p:nvSpPr>
                      <p:cNvPr id="458" name="Freihandform 457"/>
                      <p:cNvSpPr/>
                      <p:nvPr/>
                    </p:nvSpPr>
                    <p:spPr>
                      <a:xfrm>
                        <a:off x="5657901" y="4039263"/>
                        <a:ext cx="895909" cy="222636"/>
                      </a:xfrm>
                      <a:custGeom>
                        <a:avLst/>
                        <a:gdLst>
                          <a:gd name="connsiteX0" fmla="*/ 3428 w 895909"/>
                          <a:gd name="connsiteY0" fmla="*/ 166977 h 222636"/>
                          <a:gd name="connsiteX1" fmla="*/ 3428 w 895909"/>
                          <a:gd name="connsiteY1" fmla="*/ 166977 h 222636"/>
                          <a:gd name="connsiteX2" fmla="*/ 11379 w 895909"/>
                          <a:gd name="connsiteY2" fmla="*/ 95415 h 222636"/>
                          <a:gd name="connsiteX3" fmla="*/ 59087 w 895909"/>
                          <a:gd name="connsiteY3" fmla="*/ 63610 h 222636"/>
                          <a:gd name="connsiteX4" fmla="*/ 82941 w 895909"/>
                          <a:gd name="connsiteY4" fmla="*/ 47707 h 222636"/>
                          <a:gd name="connsiteX5" fmla="*/ 114746 w 895909"/>
                          <a:gd name="connsiteY5" fmla="*/ 39756 h 222636"/>
                          <a:gd name="connsiteX6" fmla="*/ 138600 w 895909"/>
                          <a:gd name="connsiteY6" fmla="*/ 31805 h 222636"/>
                          <a:gd name="connsiteX7" fmla="*/ 234016 w 895909"/>
                          <a:gd name="connsiteY7" fmla="*/ 23854 h 222636"/>
                          <a:gd name="connsiteX8" fmla="*/ 313529 w 895909"/>
                          <a:gd name="connsiteY8" fmla="*/ 15902 h 222636"/>
                          <a:gd name="connsiteX9" fmla="*/ 464603 w 895909"/>
                          <a:gd name="connsiteY9" fmla="*/ 7951 h 222636"/>
                          <a:gd name="connsiteX10" fmla="*/ 496409 w 895909"/>
                          <a:gd name="connsiteY10" fmla="*/ 0 h 222636"/>
                          <a:gd name="connsiteX11" fmla="*/ 655435 w 895909"/>
                          <a:gd name="connsiteY11" fmla="*/ 7951 h 222636"/>
                          <a:gd name="connsiteX12" fmla="*/ 695191 w 895909"/>
                          <a:gd name="connsiteY12" fmla="*/ 15902 h 222636"/>
                          <a:gd name="connsiteX13" fmla="*/ 782656 w 895909"/>
                          <a:gd name="connsiteY13" fmla="*/ 39756 h 222636"/>
                          <a:gd name="connsiteX14" fmla="*/ 806509 w 895909"/>
                          <a:gd name="connsiteY14" fmla="*/ 55659 h 222636"/>
                          <a:gd name="connsiteX15" fmla="*/ 830363 w 895909"/>
                          <a:gd name="connsiteY15" fmla="*/ 63610 h 222636"/>
                          <a:gd name="connsiteX16" fmla="*/ 870120 w 895909"/>
                          <a:gd name="connsiteY16" fmla="*/ 111318 h 222636"/>
                          <a:gd name="connsiteX17" fmla="*/ 878071 w 895909"/>
                          <a:gd name="connsiteY17" fmla="*/ 135172 h 222636"/>
                          <a:gd name="connsiteX18" fmla="*/ 893974 w 895909"/>
                          <a:gd name="connsiteY18" fmla="*/ 159026 h 222636"/>
                          <a:gd name="connsiteX19" fmla="*/ 886022 w 895909"/>
                          <a:gd name="connsiteY19" fmla="*/ 222636 h 222636"/>
                          <a:gd name="connsiteX20" fmla="*/ 870120 w 895909"/>
                          <a:gd name="connsiteY20" fmla="*/ 198782 h 222636"/>
                          <a:gd name="connsiteX21" fmla="*/ 806509 w 895909"/>
                          <a:gd name="connsiteY21" fmla="*/ 151074 h 222636"/>
                          <a:gd name="connsiteX22" fmla="*/ 734948 w 895909"/>
                          <a:gd name="connsiteY22" fmla="*/ 111318 h 222636"/>
                          <a:gd name="connsiteX23" fmla="*/ 631581 w 895909"/>
                          <a:gd name="connsiteY23" fmla="*/ 103367 h 222636"/>
                          <a:gd name="connsiteX24" fmla="*/ 607727 w 895909"/>
                          <a:gd name="connsiteY24" fmla="*/ 95415 h 222636"/>
                          <a:gd name="connsiteX25" fmla="*/ 353285 w 895909"/>
                          <a:gd name="connsiteY25" fmla="*/ 111318 h 222636"/>
                          <a:gd name="connsiteX26" fmla="*/ 313529 w 895909"/>
                          <a:gd name="connsiteY26" fmla="*/ 119269 h 222636"/>
                          <a:gd name="connsiteX27" fmla="*/ 226064 w 895909"/>
                          <a:gd name="connsiteY27" fmla="*/ 127220 h 222636"/>
                          <a:gd name="connsiteX28" fmla="*/ 98843 w 895909"/>
                          <a:gd name="connsiteY28" fmla="*/ 159026 h 222636"/>
                          <a:gd name="connsiteX29" fmla="*/ 51136 w 895909"/>
                          <a:gd name="connsiteY29" fmla="*/ 190831 h 222636"/>
                          <a:gd name="connsiteX30" fmla="*/ 27282 w 895909"/>
                          <a:gd name="connsiteY30" fmla="*/ 206734 h 222636"/>
                          <a:gd name="connsiteX31" fmla="*/ 3428 w 895909"/>
                          <a:gd name="connsiteY31" fmla="*/ 198782 h 222636"/>
                          <a:gd name="connsiteX32" fmla="*/ 3428 w 895909"/>
                          <a:gd name="connsiteY32" fmla="*/ 166977 h 222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95909" h="222636">
                            <a:moveTo>
                              <a:pt x="3428" y="166977"/>
                            </a:moveTo>
                            <a:lnTo>
                              <a:pt x="3428" y="166977"/>
                            </a:lnTo>
                            <a:cubicBezTo>
                              <a:pt x="6078" y="143123"/>
                              <a:pt x="0" y="116547"/>
                              <a:pt x="11379" y="95415"/>
                            </a:cubicBezTo>
                            <a:cubicBezTo>
                              <a:pt x="20440" y="78587"/>
                              <a:pt x="43184" y="74212"/>
                              <a:pt x="59087" y="63610"/>
                            </a:cubicBezTo>
                            <a:cubicBezTo>
                              <a:pt x="67038" y="58309"/>
                              <a:pt x="73670" y="50025"/>
                              <a:pt x="82941" y="47707"/>
                            </a:cubicBezTo>
                            <a:cubicBezTo>
                              <a:pt x="93543" y="45057"/>
                              <a:pt x="104239" y="42758"/>
                              <a:pt x="114746" y="39756"/>
                            </a:cubicBezTo>
                            <a:cubicBezTo>
                              <a:pt x="122805" y="37454"/>
                              <a:pt x="130292" y="32913"/>
                              <a:pt x="138600" y="31805"/>
                            </a:cubicBezTo>
                            <a:cubicBezTo>
                              <a:pt x="170236" y="27587"/>
                              <a:pt x="202232" y="26744"/>
                              <a:pt x="234016" y="23854"/>
                            </a:cubicBezTo>
                            <a:cubicBezTo>
                              <a:pt x="260543" y="21442"/>
                              <a:pt x="286956" y="17735"/>
                              <a:pt x="313529" y="15902"/>
                            </a:cubicBezTo>
                            <a:cubicBezTo>
                              <a:pt x="363837" y="12432"/>
                              <a:pt x="414245" y="10601"/>
                              <a:pt x="464603" y="7951"/>
                            </a:cubicBezTo>
                            <a:cubicBezTo>
                              <a:pt x="475205" y="5301"/>
                              <a:pt x="485481" y="0"/>
                              <a:pt x="496409" y="0"/>
                            </a:cubicBezTo>
                            <a:cubicBezTo>
                              <a:pt x="549484" y="0"/>
                              <a:pt x="602529" y="3719"/>
                              <a:pt x="655435" y="7951"/>
                            </a:cubicBezTo>
                            <a:cubicBezTo>
                              <a:pt x="668906" y="9029"/>
                              <a:pt x="682023" y="12863"/>
                              <a:pt x="695191" y="15902"/>
                            </a:cubicBezTo>
                            <a:cubicBezTo>
                              <a:pt x="753477" y="29353"/>
                              <a:pt x="743227" y="26614"/>
                              <a:pt x="782656" y="39756"/>
                            </a:cubicBezTo>
                            <a:cubicBezTo>
                              <a:pt x="790607" y="45057"/>
                              <a:pt x="797962" y="51385"/>
                              <a:pt x="806509" y="55659"/>
                            </a:cubicBezTo>
                            <a:cubicBezTo>
                              <a:pt x="814006" y="59407"/>
                              <a:pt x="823389" y="58961"/>
                              <a:pt x="830363" y="63610"/>
                            </a:cubicBezTo>
                            <a:cubicBezTo>
                              <a:pt x="848729" y="75854"/>
                              <a:pt x="858386" y="93717"/>
                              <a:pt x="870120" y="111318"/>
                            </a:cubicBezTo>
                            <a:cubicBezTo>
                              <a:pt x="872770" y="119269"/>
                              <a:pt x="874323" y="127675"/>
                              <a:pt x="878071" y="135172"/>
                            </a:cubicBezTo>
                            <a:cubicBezTo>
                              <a:pt x="882345" y="143719"/>
                              <a:pt x="893109" y="149509"/>
                              <a:pt x="893974" y="159026"/>
                            </a:cubicBezTo>
                            <a:cubicBezTo>
                              <a:pt x="895909" y="180307"/>
                              <a:pt x="888673" y="201433"/>
                              <a:pt x="886022" y="222636"/>
                            </a:cubicBezTo>
                            <a:cubicBezTo>
                              <a:pt x="880721" y="214685"/>
                              <a:pt x="877223" y="205175"/>
                              <a:pt x="870120" y="198782"/>
                            </a:cubicBezTo>
                            <a:cubicBezTo>
                              <a:pt x="850419" y="181051"/>
                              <a:pt x="828562" y="165776"/>
                              <a:pt x="806509" y="151074"/>
                            </a:cubicBezTo>
                            <a:cubicBezTo>
                              <a:pt x="788649" y="139167"/>
                              <a:pt x="760786" y="114548"/>
                              <a:pt x="734948" y="111318"/>
                            </a:cubicBezTo>
                            <a:cubicBezTo>
                              <a:pt x="700657" y="107032"/>
                              <a:pt x="666037" y="106017"/>
                              <a:pt x="631581" y="103367"/>
                            </a:cubicBezTo>
                            <a:cubicBezTo>
                              <a:pt x="623630" y="100716"/>
                              <a:pt x="616109" y="95415"/>
                              <a:pt x="607727" y="95415"/>
                            </a:cubicBezTo>
                            <a:cubicBezTo>
                              <a:pt x="473286" y="95415"/>
                              <a:pt x="448350" y="94034"/>
                              <a:pt x="353285" y="111318"/>
                            </a:cubicBezTo>
                            <a:cubicBezTo>
                              <a:pt x="339989" y="113735"/>
                              <a:pt x="326939" y="117593"/>
                              <a:pt x="313529" y="119269"/>
                            </a:cubicBezTo>
                            <a:cubicBezTo>
                              <a:pt x="284480" y="122900"/>
                              <a:pt x="255219" y="124570"/>
                              <a:pt x="226064" y="127220"/>
                            </a:cubicBezTo>
                            <a:cubicBezTo>
                              <a:pt x="214594" y="129514"/>
                              <a:pt x="119800" y="145054"/>
                              <a:pt x="98843" y="159026"/>
                            </a:cubicBezTo>
                            <a:lnTo>
                              <a:pt x="51136" y="190831"/>
                            </a:lnTo>
                            <a:lnTo>
                              <a:pt x="27282" y="206734"/>
                            </a:lnTo>
                            <a:cubicBezTo>
                              <a:pt x="19331" y="204083"/>
                              <a:pt x="9355" y="204709"/>
                              <a:pt x="3428" y="198782"/>
                            </a:cubicBezTo>
                            <a:lnTo>
                              <a:pt x="3428" y="16697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59" name="Freihandform 458"/>
                      <p:cNvSpPr/>
                      <p:nvPr/>
                    </p:nvSpPr>
                    <p:spPr>
                      <a:xfrm>
                        <a:off x="5580112" y="3933056"/>
                        <a:ext cx="1017767" cy="278295"/>
                      </a:xfrm>
                      <a:custGeom>
                        <a:avLst/>
                        <a:gdLst>
                          <a:gd name="connsiteX0" fmla="*/ 87464 w 1017767"/>
                          <a:gd name="connsiteY0" fmla="*/ 278295 h 278295"/>
                          <a:gd name="connsiteX1" fmla="*/ 87464 w 1017767"/>
                          <a:gd name="connsiteY1" fmla="*/ 278295 h 278295"/>
                          <a:gd name="connsiteX2" fmla="*/ 143124 w 1017767"/>
                          <a:gd name="connsiteY2" fmla="*/ 214685 h 278295"/>
                          <a:gd name="connsiteX3" fmla="*/ 166978 w 1017767"/>
                          <a:gd name="connsiteY3" fmla="*/ 198782 h 278295"/>
                          <a:gd name="connsiteX4" fmla="*/ 214685 w 1017767"/>
                          <a:gd name="connsiteY4" fmla="*/ 166977 h 278295"/>
                          <a:gd name="connsiteX5" fmla="*/ 238539 w 1017767"/>
                          <a:gd name="connsiteY5" fmla="*/ 151074 h 278295"/>
                          <a:gd name="connsiteX6" fmla="*/ 262393 w 1017767"/>
                          <a:gd name="connsiteY6" fmla="*/ 143123 h 278295"/>
                          <a:gd name="connsiteX7" fmla="*/ 333955 w 1017767"/>
                          <a:gd name="connsiteY7" fmla="*/ 127220 h 278295"/>
                          <a:gd name="connsiteX8" fmla="*/ 357809 w 1017767"/>
                          <a:gd name="connsiteY8" fmla="*/ 119269 h 278295"/>
                          <a:gd name="connsiteX9" fmla="*/ 421419 w 1017767"/>
                          <a:gd name="connsiteY9" fmla="*/ 111318 h 278295"/>
                          <a:gd name="connsiteX10" fmla="*/ 469127 w 1017767"/>
                          <a:gd name="connsiteY10" fmla="*/ 103367 h 278295"/>
                          <a:gd name="connsiteX11" fmla="*/ 500932 w 1017767"/>
                          <a:gd name="connsiteY11" fmla="*/ 95415 h 278295"/>
                          <a:gd name="connsiteX12" fmla="*/ 580445 w 1017767"/>
                          <a:gd name="connsiteY12" fmla="*/ 87464 h 278295"/>
                          <a:gd name="connsiteX13" fmla="*/ 811033 w 1017767"/>
                          <a:gd name="connsiteY13" fmla="*/ 95415 h 278295"/>
                          <a:gd name="connsiteX14" fmla="*/ 858741 w 1017767"/>
                          <a:gd name="connsiteY14" fmla="*/ 119269 h 278295"/>
                          <a:gd name="connsiteX15" fmla="*/ 882595 w 1017767"/>
                          <a:gd name="connsiteY15" fmla="*/ 127220 h 278295"/>
                          <a:gd name="connsiteX16" fmla="*/ 914400 w 1017767"/>
                          <a:gd name="connsiteY16" fmla="*/ 182880 h 278295"/>
                          <a:gd name="connsiteX17" fmla="*/ 938254 w 1017767"/>
                          <a:gd name="connsiteY17" fmla="*/ 206733 h 278295"/>
                          <a:gd name="connsiteX18" fmla="*/ 962108 w 1017767"/>
                          <a:gd name="connsiteY18" fmla="*/ 214685 h 278295"/>
                          <a:gd name="connsiteX19" fmla="*/ 993913 w 1017767"/>
                          <a:gd name="connsiteY19" fmla="*/ 206733 h 278295"/>
                          <a:gd name="connsiteX20" fmla="*/ 1017767 w 1017767"/>
                          <a:gd name="connsiteY20" fmla="*/ 159026 h 278295"/>
                          <a:gd name="connsiteX21" fmla="*/ 993913 w 1017767"/>
                          <a:gd name="connsiteY21" fmla="*/ 79513 h 278295"/>
                          <a:gd name="connsiteX22" fmla="*/ 970059 w 1017767"/>
                          <a:gd name="connsiteY22" fmla="*/ 71561 h 278295"/>
                          <a:gd name="connsiteX23" fmla="*/ 946205 w 1017767"/>
                          <a:gd name="connsiteY23" fmla="*/ 55659 h 278295"/>
                          <a:gd name="connsiteX24" fmla="*/ 922351 w 1017767"/>
                          <a:gd name="connsiteY24" fmla="*/ 47707 h 278295"/>
                          <a:gd name="connsiteX25" fmla="*/ 779228 w 1017767"/>
                          <a:gd name="connsiteY25" fmla="*/ 23853 h 278295"/>
                          <a:gd name="connsiteX26" fmla="*/ 667910 w 1017767"/>
                          <a:gd name="connsiteY26" fmla="*/ 7951 h 278295"/>
                          <a:gd name="connsiteX27" fmla="*/ 548640 w 1017767"/>
                          <a:gd name="connsiteY27" fmla="*/ 0 h 278295"/>
                          <a:gd name="connsiteX28" fmla="*/ 278296 w 1017767"/>
                          <a:gd name="connsiteY28" fmla="*/ 7951 h 278295"/>
                          <a:gd name="connsiteX29" fmla="*/ 246491 w 1017767"/>
                          <a:gd name="connsiteY29" fmla="*/ 15902 h 278295"/>
                          <a:gd name="connsiteX30" fmla="*/ 182880 w 1017767"/>
                          <a:gd name="connsiteY30" fmla="*/ 23853 h 278295"/>
                          <a:gd name="connsiteX31" fmla="*/ 159026 w 1017767"/>
                          <a:gd name="connsiteY31" fmla="*/ 31805 h 278295"/>
                          <a:gd name="connsiteX32" fmla="*/ 119270 w 1017767"/>
                          <a:gd name="connsiteY32" fmla="*/ 39756 h 278295"/>
                          <a:gd name="connsiteX33" fmla="*/ 95416 w 1017767"/>
                          <a:gd name="connsiteY33" fmla="*/ 55659 h 278295"/>
                          <a:gd name="connsiteX34" fmla="*/ 71562 w 1017767"/>
                          <a:gd name="connsiteY34" fmla="*/ 63610 h 278295"/>
                          <a:gd name="connsiteX35" fmla="*/ 15903 w 1017767"/>
                          <a:gd name="connsiteY35" fmla="*/ 135172 h 278295"/>
                          <a:gd name="connsiteX36" fmla="*/ 0 w 1017767"/>
                          <a:gd name="connsiteY36" fmla="*/ 182880 h 278295"/>
                          <a:gd name="connsiteX37" fmla="*/ 15903 w 1017767"/>
                          <a:gd name="connsiteY37" fmla="*/ 246490 h 278295"/>
                          <a:gd name="connsiteX38" fmla="*/ 63611 w 1017767"/>
                          <a:gd name="connsiteY38" fmla="*/ 270344 h 278295"/>
                          <a:gd name="connsiteX39" fmla="*/ 87464 w 1017767"/>
                          <a:gd name="connsiteY39" fmla="*/ 278295 h 2782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1017767" h="278295">
                            <a:moveTo>
                              <a:pt x="87464" y="278295"/>
                            </a:moveTo>
                            <a:lnTo>
                              <a:pt x="87464" y="278295"/>
                            </a:lnTo>
                            <a:cubicBezTo>
                              <a:pt x="106017" y="257092"/>
                              <a:pt x="123201" y="234607"/>
                              <a:pt x="143124" y="214685"/>
                            </a:cubicBezTo>
                            <a:cubicBezTo>
                              <a:pt x="149881" y="207928"/>
                              <a:pt x="159637" y="204900"/>
                              <a:pt x="166978" y="198782"/>
                            </a:cubicBezTo>
                            <a:cubicBezTo>
                              <a:pt x="206684" y="165693"/>
                              <a:pt x="172764" y="180950"/>
                              <a:pt x="214685" y="166977"/>
                            </a:cubicBezTo>
                            <a:cubicBezTo>
                              <a:pt x="222636" y="161676"/>
                              <a:pt x="229992" y="155348"/>
                              <a:pt x="238539" y="151074"/>
                            </a:cubicBezTo>
                            <a:cubicBezTo>
                              <a:pt x="246036" y="147326"/>
                              <a:pt x="254334" y="145425"/>
                              <a:pt x="262393" y="143123"/>
                            </a:cubicBezTo>
                            <a:cubicBezTo>
                              <a:pt x="319524" y="126800"/>
                              <a:pt x="268376" y="143615"/>
                              <a:pt x="333955" y="127220"/>
                            </a:cubicBezTo>
                            <a:cubicBezTo>
                              <a:pt x="342086" y="125187"/>
                              <a:pt x="349563" y="120768"/>
                              <a:pt x="357809" y="119269"/>
                            </a:cubicBezTo>
                            <a:cubicBezTo>
                              <a:pt x="378833" y="115447"/>
                              <a:pt x="400265" y="114340"/>
                              <a:pt x="421419" y="111318"/>
                            </a:cubicBezTo>
                            <a:cubicBezTo>
                              <a:pt x="437379" y="109038"/>
                              <a:pt x="453318" y="106529"/>
                              <a:pt x="469127" y="103367"/>
                            </a:cubicBezTo>
                            <a:cubicBezTo>
                              <a:pt x="479843" y="101224"/>
                              <a:pt x="490114" y="96960"/>
                              <a:pt x="500932" y="95415"/>
                            </a:cubicBezTo>
                            <a:cubicBezTo>
                              <a:pt x="527301" y="91648"/>
                              <a:pt x="553941" y="90114"/>
                              <a:pt x="580445" y="87464"/>
                            </a:cubicBezTo>
                            <a:cubicBezTo>
                              <a:pt x="657308" y="90114"/>
                              <a:pt x="734274" y="90617"/>
                              <a:pt x="811033" y="95415"/>
                            </a:cubicBezTo>
                            <a:cubicBezTo>
                              <a:pt x="833871" y="96842"/>
                              <a:pt x="839407" y="109603"/>
                              <a:pt x="858741" y="119269"/>
                            </a:cubicBezTo>
                            <a:cubicBezTo>
                              <a:pt x="866238" y="123017"/>
                              <a:pt x="874644" y="124570"/>
                              <a:pt x="882595" y="127220"/>
                            </a:cubicBezTo>
                            <a:cubicBezTo>
                              <a:pt x="892314" y="146659"/>
                              <a:pt x="900354" y="166025"/>
                              <a:pt x="914400" y="182880"/>
                            </a:cubicBezTo>
                            <a:cubicBezTo>
                              <a:pt x="921599" y="191518"/>
                              <a:pt x="928898" y="200496"/>
                              <a:pt x="938254" y="206733"/>
                            </a:cubicBezTo>
                            <a:cubicBezTo>
                              <a:pt x="945228" y="211382"/>
                              <a:pt x="954157" y="212034"/>
                              <a:pt x="962108" y="214685"/>
                            </a:cubicBezTo>
                            <a:cubicBezTo>
                              <a:pt x="972710" y="212034"/>
                              <a:pt x="984820" y="212795"/>
                              <a:pt x="993913" y="206733"/>
                            </a:cubicBezTo>
                            <a:cubicBezTo>
                              <a:pt x="1007126" y="197924"/>
                              <a:pt x="1013231" y="172635"/>
                              <a:pt x="1017767" y="159026"/>
                            </a:cubicBezTo>
                            <a:cubicBezTo>
                              <a:pt x="1014287" y="134666"/>
                              <a:pt x="1017243" y="98177"/>
                              <a:pt x="993913" y="79513"/>
                            </a:cubicBezTo>
                            <a:cubicBezTo>
                              <a:pt x="987368" y="74277"/>
                              <a:pt x="977556" y="75309"/>
                              <a:pt x="970059" y="71561"/>
                            </a:cubicBezTo>
                            <a:cubicBezTo>
                              <a:pt x="961512" y="67287"/>
                              <a:pt x="954752" y="59933"/>
                              <a:pt x="946205" y="55659"/>
                            </a:cubicBezTo>
                            <a:cubicBezTo>
                              <a:pt x="938708" y="51911"/>
                              <a:pt x="930518" y="49592"/>
                              <a:pt x="922351" y="47707"/>
                            </a:cubicBezTo>
                            <a:cubicBezTo>
                              <a:pt x="851122" y="31270"/>
                              <a:pt x="846544" y="32268"/>
                              <a:pt x="779228" y="23853"/>
                            </a:cubicBezTo>
                            <a:cubicBezTo>
                              <a:pt x="729098" y="7144"/>
                              <a:pt x="758495" y="14919"/>
                              <a:pt x="667910" y="7951"/>
                            </a:cubicBezTo>
                            <a:cubicBezTo>
                              <a:pt x="628182" y="4895"/>
                              <a:pt x="588397" y="2650"/>
                              <a:pt x="548640" y="0"/>
                            </a:cubicBezTo>
                            <a:cubicBezTo>
                              <a:pt x="458525" y="2650"/>
                              <a:pt x="368325" y="3213"/>
                              <a:pt x="278296" y="7951"/>
                            </a:cubicBezTo>
                            <a:cubicBezTo>
                              <a:pt x="267383" y="8525"/>
                              <a:pt x="257270" y="14106"/>
                              <a:pt x="246491" y="15902"/>
                            </a:cubicBezTo>
                            <a:cubicBezTo>
                              <a:pt x="225413" y="19415"/>
                              <a:pt x="204084" y="21203"/>
                              <a:pt x="182880" y="23853"/>
                            </a:cubicBezTo>
                            <a:cubicBezTo>
                              <a:pt x="174929" y="26504"/>
                              <a:pt x="167157" y="29772"/>
                              <a:pt x="159026" y="31805"/>
                            </a:cubicBezTo>
                            <a:cubicBezTo>
                              <a:pt x="145915" y="35083"/>
                              <a:pt x="131924" y="35011"/>
                              <a:pt x="119270" y="39756"/>
                            </a:cubicBezTo>
                            <a:cubicBezTo>
                              <a:pt x="110322" y="43111"/>
                              <a:pt x="103963" y="51385"/>
                              <a:pt x="95416" y="55659"/>
                            </a:cubicBezTo>
                            <a:cubicBezTo>
                              <a:pt x="87919" y="59407"/>
                              <a:pt x="79513" y="60960"/>
                              <a:pt x="71562" y="63610"/>
                            </a:cubicBezTo>
                            <a:cubicBezTo>
                              <a:pt x="50980" y="84192"/>
                              <a:pt x="25414" y="106639"/>
                              <a:pt x="15903" y="135172"/>
                            </a:cubicBezTo>
                            <a:lnTo>
                              <a:pt x="0" y="182880"/>
                            </a:lnTo>
                            <a:cubicBezTo>
                              <a:pt x="397" y="184864"/>
                              <a:pt x="9382" y="238338"/>
                              <a:pt x="15903" y="246490"/>
                            </a:cubicBezTo>
                            <a:cubicBezTo>
                              <a:pt x="27114" y="260504"/>
                              <a:pt x="47896" y="265106"/>
                              <a:pt x="63611" y="270344"/>
                            </a:cubicBezTo>
                            <a:lnTo>
                              <a:pt x="87464" y="278295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456" name="Freihandform 455"/>
                    <p:cNvSpPr/>
                    <p:nvPr/>
                  </p:nvSpPr>
                  <p:spPr>
                    <a:xfrm rot="893546">
                      <a:off x="2101305" y="3746095"/>
                      <a:ext cx="1530483" cy="1419225"/>
                    </a:xfrm>
                    <a:custGeom>
                      <a:avLst/>
                      <a:gdLst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952500 w 1533525"/>
                        <a:gd name="connsiteY24" fmla="*/ 657225 h 1419225"/>
                        <a:gd name="connsiteX25" fmla="*/ 304800 w 1533525"/>
                        <a:gd name="connsiteY25" fmla="*/ 781050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304800 w 1533525"/>
                        <a:gd name="connsiteY25" fmla="*/ 781050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219075 w 1533525"/>
                        <a:gd name="connsiteY26" fmla="*/ 638175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276225 w 1533525"/>
                        <a:gd name="connsiteY27" fmla="*/ 485775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971550 w 1533525"/>
                        <a:gd name="connsiteY23" fmla="*/ 704850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923925 w 1533525"/>
                        <a:gd name="connsiteY21" fmla="*/ 723900 h 1419225"/>
                        <a:gd name="connsiteX22" fmla="*/ 952500 w 1533525"/>
                        <a:gd name="connsiteY22" fmla="*/ 714375 h 1419225"/>
                        <a:gd name="connsiteX23" fmla="*/ 623239 w 1533525"/>
                        <a:gd name="connsiteY23" fmla="*/ 799449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952500 w 1533525"/>
                        <a:gd name="connsiteY22" fmla="*/ 714375 h 1419225"/>
                        <a:gd name="connsiteX23" fmla="*/ 623239 w 1533525"/>
                        <a:gd name="connsiteY23" fmla="*/ 799449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23239 w 1533525"/>
                        <a:gd name="connsiteY23" fmla="*/ 799449 h 1419225"/>
                        <a:gd name="connsiteX24" fmla="*/ 381883 w 1533525"/>
                        <a:gd name="connsiteY24" fmla="*/ 873027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23239 w 1533525"/>
                        <a:gd name="connsiteY23" fmla="*/ 799449 h 1419225"/>
                        <a:gd name="connsiteX24" fmla="*/ 371660 w 1533525"/>
                        <a:gd name="connsiteY24" fmla="*/ 711745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4666 w 1533525"/>
                        <a:gd name="connsiteY25" fmla="*/ 832023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6276 w 1533525"/>
                        <a:gd name="connsiteY26" fmla="*/ 529283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29 w 1533525"/>
                        <a:gd name="connsiteY26" fmla="*/ 417949 h 1419225"/>
                        <a:gd name="connsiteX27" fmla="*/ 188284 w 1533525"/>
                        <a:gd name="connsiteY27" fmla="*/ 384747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29 w 1533525"/>
                        <a:gd name="connsiteY26" fmla="*/ 417949 h 1419225"/>
                        <a:gd name="connsiteX27" fmla="*/ 205622 w 1533525"/>
                        <a:gd name="connsiteY27" fmla="*/ 234983 h 1419225"/>
                        <a:gd name="connsiteX28" fmla="*/ 276225 w 1533525"/>
                        <a:gd name="connsiteY28" fmla="*/ 304800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29 w 1533525"/>
                        <a:gd name="connsiteY26" fmla="*/ 417949 h 1419225"/>
                        <a:gd name="connsiteX27" fmla="*/ 205622 w 1533525"/>
                        <a:gd name="connsiteY27" fmla="*/ 234983 h 1419225"/>
                        <a:gd name="connsiteX28" fmla="*/ 343856 w 1533525"/>
                        <a:gd name="connsiteY28" fmla="*/ 188235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31 w 1533525"/>
                        <a:gd name="connsiteY26" fmla="*/ 417949 h 1419225"/>
                        <a:gd name="connsiteX27" fmla="*/ 205622 w 1533525"/>
                        <a:gd name="connsiteY27" fmla="*/ 234983 h 1419225"/>
                        <a:gd name="connsiteX28" fmla="*/ 343856 w 1533525"/>
                        <a:gd name="connsiteY28" fmla="*/ 188235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0 w 1533525"/>
                        <a:gd name="connsiteY0" fmla="*/ 1123950 h 1419225"/>
                        <a:gd name="connsiteX1" fmla="*/ 0 w 1533525"/>
                        <a:gd name="connsiteY1" fmla="*/ 1123950 h 1419225"/>
                        <a:gd name="connsiteX2" fmla="*/ 66675 w 1533525"/>
                        <a:gd name="connsiteY2" fmla="*/ 1076325 h 1419225"/>
                        <a:gd name="connsiteX3" fmla="*/ 95250 w 1533525"/>
                        <a:gd name="connsiteY3" fmla="*/ 1066800 h 1419225"/>
                        <a:gd name="connsiteX4" fmla="*/ 152400 w 1533525"/>
                        <a:gd name="connsiteY4" fmla="*/ 1028700 h 1419225"/>
                        <a:gd name="connsiteX5" fmla="*/ 209550 w 1533525"/>
                        <a:gd name="connsiteY5" fmla="*/ 1009650 h 1419225"/>
                        <a:gd name="connsiteX6" fmla="*/ 238125 w 1533525"/>
                        <a:gd name="connsiteY6" fmla="*/ 1000125 h 1419225"/>
                        <a:gd name="connsiteX7" fmla="*/ 276225 w 1533525"/>
                        <a:gd name="connsiteY7" fmla="*/ 990600 h 1419225"/>
                        <a:gd name="connsiteX8" fmla="*/ 361950 w 1533525"/>
                        <a:gd name="connsiteY8" fmla="*/ 952500 h 1419225"/>
                        <a:gd name="connsiteX9" fmla="*/ 390525 w 1533525"/>
                        <a:gd name="connsiteY9" fmla="*/ 942975 h 1419225"/>
                        <a:gd name="connsiteX10" fmla="*/ 419100 w 1533525"/>
                        <a:gd name="connsiteY10" fmla="*/ 923925 h 1419225"/>
                        <a:gd name="connsiteX11" fmla="*/ 485775 w 1533525"/>
                        <a:gd name="connsiteY11" fmla="*/ 904875 h 1419225"/>
                        <a:gd name="connsiteX12" fmla="*/ 523875 w 1533525"/>
                        <a:gd name="connsiteY12" fmla="*/ 885825 h 1419225"/>
                        <a:gd name="connsiteX13" fmla="*/ 552450 w 1533525"/>
                        <a:gd name="connsiteY13" fmla="*/ 876300 h 1419225"/>
                        <a:gd name="connsiteX14" fmla="*/ 581025 w 1533525"/>
                        <a:gd name="connsiteY14" fmla="*/ 857250 h 1419225"/>
                        <a:gd name="connsiteX15" fmla="*/ 638175 w 1533525"/>
                        <a:gd name="connsiteY15" fmla="*/ 838200 h 1419225"/>
                        <a:gd name="connsiteX16" fmla="*/ 666750 w 1533525"/>
                        <a:gd name="connsiteY16" fmla="*/ 828675 h 1419225"/>
                        <a:gd name="connsiteX17" fmla="*/ 695325 w 1533525"/>
                        <a:gd name="connsiteY17" fmla="*/ 819150 h 1419225"/>
                        <a:gd name="connsiteX18" fmla="*/ 771525 w 1533525"/>
                        <a:gd name="connsiteY18" fmla="*/ 790575 h 1419225"/>
                        <a:gd name="connsiteX19" fmla="*/ 838200 w 1533525"/>
                        <a:gd name="connsiteY19" fmla="*/ 762000 h 1419225"/>
                        <a:gd name="connsiteX20" fmla="*/ 866775 w 1533525"/>
                        <a:gd name="connsiteY20" fmla="*/ 742950 h 1419225"/>
                        <a:gd name="connsiteX21" fmla="*/ 609369 w 1533525"/>
                        <a:gd name="connsiteY21" fmla="*/ 900363 h 1419225"/>
                        <a:gd name="connsiteX22" fmla="*/ 506965 w 1533525"/>
                        <a:gd name="connsiteY22" fmla="*/ 886695 h 1419225"/>
                        <a:gd name="connsiteX23" fmla="*/ 602727 w 1533525"/>
                        <a:gd name="connsiteY23" fmla="*/ 709731 h 1419225"/>
                        <a:gd name="connsiteX24" fmla="*/ 371660 w 1533525"/>
                        <a:gd name="connsiteY24" fmla="*/ 711745 h 1419225"/>
                        <a:gd name="connsiteX25" fmla="*/ 71476 w 1533525"/>
                        <a:gd name="connsiteY25" fmla="*/ 737132 h 1419225"/>
                        <a:gd name="connsiteX26" fmla="*/ 114831 w 1533525"/>
                        <a:gd name="connsiteY26" fmla="*/ 417949 h 1419225"/>
                        <a:gd name="connsiteX27" fmla="*/ 205622 w 1533525"/>
                        <a:gd name="connsiteY27" fmla="*/ 234983 h 1419225"/>
                        <a:gd name="connsiteX28" fmla="*/ 320136 w 1533525"/>
                        <a:gd name="connsiteY28" fmla="*/ 120127 h 1419225"/>
                        <a:gd name="connsiteX29" fmla="*/ 781050 w 1533525"/>
                        <a:gd name="connsiteY29" fmla="*/ 0 h 1419225"/>
                        <a:gd name="connsiteX30" fmla="*/ 1514475 w 1533525"/>
                        <a:gd name="connsiteY30" fmla="*/ 981075 h 1419225"/>
                        <a:gd name="connsiteX31" fmla="*/ 1533525 w 1533525"/>
                        <a:gd name="connsiteY31" fmla="*/ 1247775 h 1419225"/>
                        <a:gd name="connsiteX32" fmla="*/ 1485900 w 1533525"/>
                        <a:gd name="connsiteY32" fmla="*/ 1333500 h 1419225"/>
                        <a:gd name="connsiteX33" fmla="*/ 1362075 w 1533525"/>
                        <a:gd name="connsiteY33" fmla="*/ 1400175 h 1419225"/>
                        <a:gd name="connsiteX34" fmla="*/ 1019175 w 1533525"/>
                        <a:gd name="connsiteY34" fmla="*/ 1419225 h 1419225"/>
                        <a:gd name="connsiteX35" fmla="*/ 9525 w 1533525"/>
                        <a:gd name="connsiteY35" fmla="*/ 1209675 h 1419225"/>
                        <a:gd name="connsiteX36" fmla="*/ 0 w 1533525"/>
                        <a:gd name="connsiteY36" fmla="*/ 1123950 h 1419225"/>
                        <a:gd name="connsiteX0" fmla="*/ 19589 w 1553114"/>
                        <a:gd name="connsiteY0" fmla="*/ 1123950 h 1419225"/>
                        <a:gd name="connsiteX1" fmla="*/ 19589 w 1553114"/>
                        <a:gd name="connsiteY1" fmla="*/ 1123950 h 1419225"/>
                        <a:gd name="connsiteX2" fmla="*/ 86264 w 1553114"/>
                        <a:gd name="connsiteY2" fmla="*/ 1076325 h 1419225"/>
                        <a:gd name="connsiteX3" fmla="*/ 114839 w 1553114"/>
                        <a:gd name="connsiteY3" fmla="*/ 1066800 h 1419225"/>
                        <a:gd name="connsiteX4" fmla="*/ 171989 w 1553114"/>
                        <a:gd name="connsiteY4" fmla="*/ 1028700 h 1419225"/>
                        <a:gd name="connsiteX5" fmla="*/ 229139 w 1553114"/>
                        <a:gd name="connsiteY5" fmla="*/ 1009650 h 1419225"/>
                        <a:gd name="connsiteX6" fmla="*/ 257714 w 1553114"/>
                        <a:gd name="connsiteY6" fmla="*/ 1000125 h 1419225"/>
                        <a:gd name="connsiteX7" fmla="*/ 295814 w 1553114"/>
                        <a:gd name="connsiteY7" fmla="*/ 990600 h 1419225"/>
                        <a:gd name="connsiteX8" fmla="*/ 381539 w 1553114"/>
                        <a:gd name="connsiteY8" fmla="*/ 952500 h 1419225"/>
                        <a:gd name="connsiteX9" fmla="*/ 410114 w 1553114"/>
                        <a:gd name="connsiteY9" fmla="*/ 942975 h 1419225"/>
                        <a:gd name="connsiteX10" fmla="*/ 438689 w 1553114"/>
                        <a:gd name="connsiteY10" fmla="*/ 923925 h 1419225"/>
                        <a:gd name="connsiteX11" fmla="*/ 505364 w 1553114"/>
                        <a:gd name="connsiteY11" fmla="*/ 904875 h 1419225"/>
                        <a:gd name="connsiteX12" fmla="*/ 543464 w 1553114"/>
                        <a:gd name="connsiteY12" fmla="*/ 885825 h 1419225"/>
                        <a:gd name="connsiteX13" fmla="*/ 572039 w 1553114"/>
                        <a:gd name="connsiteY13" fmla="*/ 876300 h 1419225"/>
                        <a:gd name="connsiteX14" fmla="*/ 600614 w 1553114"/>
                        <a:gd name="connsiteY14" fmla="*/ 857250 h 1419225"/>
                        <a:gd name="connsiteX15" fmla="*/ 657764 w 1553114"/>
                        <a:gd name="connsiteY15" fmla="*/ 838200 h 1419225"/>
                        <a:gd name="connsiteX16" fmla="*/ 686339 w 1553114"/>
                        <a:gd name="connsiteY16" fmla="*/ 828675 h 1419225"/>
                        <a:gd name="connsiteX17" fmla="*/ 714914 w 1553114"/>
                        <a:gd name="connsiteY17" fmla="*/ 819150 h 1419225"/>
                        <a:gd name="connsiteX18" fmla="*/ 791114 w 1553114"/>
                        <a:gd name="connsiteY18" fmla="*/ 790575 h 1419225"/>
                        <a:gd name="connsiteX19" fmla="*/ 857789 w 1553114"/>
                        <a:gd name="connsiteY19" fmla="*/ 762000 h 1419225"/>
                        <a:gd name="connsiteX20" fmla="*/ 886364 w 1553114"/>
                        <a:gd name="connsiteY20" fmla="*/ 742950 h 1419225"/>
                        <a:gd name="connsiteX21" fmla="*/ 628958 w 1553114"/>
                        <a:gd name="connsiteY21" fmla="*/ 900363 h 1419225"/>
                        <a:gd name="connsiteX22" fmla="*/ 526554 w 1553114"/>
                        <a:gd name="connsiteY22" fmla="*/ 886695 h 1419225"/>
                        <a:gd name="connsiteX23" fmla="*/ 622316 w 1553114"/>
                        <a:gd name="connsiteY23" fmla="*/ 709731 h 1419225"/>
                        <a:gd name="connsiteX24" fmla="*/ 391249 w 1553114"/>
                        <a:gd name="connsiteY24" fmla="*/ 711745 h 1419225"/>
                        <a:gd name="connsiteX25" fmla="*/ 67348 w 1553114"/>
                        <a:gd name="connsiteY25" fmla="*/ 669024 h 1419225"/>
                        <a:gd name="connsiteX26" fmla="*/ 134420 w 1553114"/>
                        <a:gd name="connsiteY26" fmla="*/ 417949 h 1419225"/>
                        <a:gd name="connsiteX27" fmla="*/ 225211 w 1553114"/>
                        <a:gd name="connsiteY27" fmla="*/ 234983 h 1419225"/>
                        <a:gd name="connsiteX28" fmla="*/ 339725 w 1553114"/>
                        <a:gd name="connsiteY28" fmla="*/ 120127 h 1419225"/>
                        <a:gd name="connsiteX29" fmla="*/ 800639 w 1553114"/>
                        <a:gd name="connsiteY29" fmla="*/ 0 h 1419225"/>
                        <a:gd name="connsiteX30" fmla="*/ 1534064 w 1553114"/>
                        <a:gd name="connsiteY30" fmla="*/ 981075 h 1419225"/>
                        <a:gd name="connsiteX31" fmla="*/ 1553114 w 1553114"/>
                        <a:gd name="connsiteY31" fmla="*/ 1247775 h 1419225"/>
                        <a:gd name="connsiteX32" fmla="*/ 1505489 w 1553114"/>
                        <a:gd name="connsiteY32" fmla="*/ 1333500 h 1419225"/>
                        <a:gd name="connsiteX33" fmla="*/ 1381664 w 1553114"/>
                        <a:gd name="connsiteY33" fmla="*/ 1400175 h 1419225"/>
                        <a:gd name="connsiteX34" fmla="*/ 1038764 w 1553114"/>
                        <a:gd name="connsiteY34" fmla="*/ 1419225 h 1419225"/>
                        <a:gd name="connsiteX35" fmla="*/ 29114 w 1553114"/>
                        <a:gd name="connsiteY35" fmla="*/ 1209675 h 1419225"/>
                        <a:gd name="connsiteX36" fmla="*/ 19589 w 1553114"/>
                        <a:gd name="connsiteY36" fmla="*/ 1123950 h 1419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1553114" h="1419225">
                          <a:moveTo>
                            <a:pt x="19589" y="1123950"/>
                          </a:moveTo>
                          <a:lnTo>
                            <a:pt x="19589" y="1123950"/>
                          </a:lnTo>
                          <a:cubicBezTo>
                            <a:pt x="41814" y="1108075"/>
                            <a:pt x="62844" y="1090377"/>
                            <a:pt x="86264" y="1076325"/>
                          </a:cubicBezTo>
                          <a:cubicBezTo>
                            <a:pt x="94873" y="1071159"/>
                            <a:pt x="106062" y="1071676"/>
                            <a:pt x="114839" y="1066800"/>
                          </a:cubicBezTo>
                          <a:cubicBezTo>
                            <a:pt x="134853" y="1055681"/>
                            <a:pt x="150269" y="1035940"/>
                            <a:pt x="171989" y="1028700"/>
                          </a:cubicBezTo>
                          <a:lnTo>
                            <a:pt x="229139" y="1009650"/>
                          </a:lnTo>
                          <a:cubicBezTo>
                            <a:pt x="238664" y="1006475"/>
                            <a:pt x="247974" y="1002560"/>
                            <a:pt x="257714" y="1000125"/>
                          </a:cubicBezTo>
                          <a:lnTo>
                            <a:pt x="295814" y="990600"/>
                          </a:lnTo>
                          <a:cubicBezTo>
                            <a:pt x="341097" y="960411"/>
                            <a:pt x="313529" y="975170"/>
                            <a:pt x="381539" y="952500"/>
                          </a:cubicBezTo>
                          <a:cubicBezTo>
                            <a:pt x="391064" y="949325"/>
                            <a:pt x="401760" y="948544"/>
                            <a:pt x="410114" y="942975"/>
                          </a:cubicBezTo>
                          <a:cubicBezTo>
                            <a:pt x="419639" y="936625"/>
                            <a:pt x="428450" y="929045"/>
                            <a:pt x="438689" y="923925"/>
                          </a:cubicBezTo>
                          <a:cubicBezTo>
                            <a:pt x="461716" y="912411"/>
                            <a:pt x="480949" y="914030"/>
                            <a:pt x="505364" y="904875"/>
                          </a:cubicBezTo>
                          <a:cubicBezTo>
                            <a:pt x="518659" y="899889"/>
                            <a:pt x="530413" y="891418"/>
                            <a:pt x="543464" y="885825"/>
                          </a:cubicBezTo>
                          <a:cubicBezTo>
                            <a:pt x="552692" y="881870"/>
                            <a:pt x="563059" y="880790"/>
                            <a:pt x="572039" y="876300"/>
                          </a:cubicBezTo>
                          <a:cubicBezTo>
                            <a:pt x="582278" y="871180"/>
                            <a:pt x="590153" y="861899"/>
                            <a:pt x="600614" y="857250"/>
                          </a:cubicBezTo>
                          <a:cubicBezTo>
                            <a:pt x="618964" y="849095"/>
                            <a:pt x="638714" y="844550"/>
                            <a:pt x="657764" y="838200"/>
                          </a:cubicBezTo>
                          <a:lnTo>
                            <a:pt x="686339" y="828675"/>
                          </a:lnTo>
                          <a:cubicBezTo>
                            <a:pt x="695864" y="825500"/>
                            <a:pt x="705934" y="823640"/>
                            <a:pt x="714914" y="819150"/>
                          </a:cubicBezTo>
                          <a:cubicBezTo>
                            <a:pt x="764723" y="794246"/>
                            <a:pt x="739239" y="803544"/>
                            <a:pt x="791114" y="790575"/>
                          </a:cubicBezTo>
                          <a:cubicBezTo>
                            <a:pt x="862853" y="742749"/>
                            <a:pt x="771679" y="798904"/>
                            <a:pt x="857789" y="762000"/>
                          </a:cubicBezTo>
                          <a:cubicBezTo>
                            <a:pt x="868311" y="757491"/>
                            <a:pt x="875903" y="747599"/>
                            <a:pt x="886364" y="742950"/>
                          </a:cubicBezTo>
                          <a:cubicBezTo>
                            <a:pt x="904714" y="734795"/>
                            <a:pt x="609908" y="906713"/>
                            <a:pt x="628958" y="900363"/>
                          </a:cubicBezTo>
                          <a:cubicBezTo>
                            <a:pt x="638483" y="897188"/>
                            <a:pt x="517574" y="891185"/>
                            <a:pt x="526554" y="886695"/>
                          </a:cubicBezTo>
                          <a:lnTo>
                            <a:pt x="622316" y="709731"/>
                          </a:lnTo>
                          <a:lnTo>
                            <a:pt x="391249" y="711745"/>
                          </a:lnTo>
                          <a:lnTo>
                            <a:pt x="67348" y="669024"/>
                          </a:lnTo>
                          <a:cubicBezTo>
                            <a:pt x="0" y="509081"/>
                            <a:pt x="86284" y="482565"/>
                            <a:pt x="134420" y="417949"/>
                          </a:cubicBezTo>
                          <a:lnTo>
                            <a:pt x="225211" y="234983"/>
                          </a:lnTo>
                          <a:lnTo>
                            <a:pt x="339725" y="120127"/>
                          </a:lnTo>
                          <a:lnTo>
                            <a:pt x="800639" y="0"/>
                          </a:lnTo>
                          <a:lnTo>
                            <a:pt x="1534064" y="981075"/>
                          </a:lnTo>
                          <a:lnTo>
                            <a:pt x="1553114" y="1247775"/>
                          </a:lnTo>
                          <a:lnTo>
                            <a:pt x="1505489" y="1333500"/>
                          </a:lnTo>
                          <a:lnTo>
                            <a:pt x="1381664" y="1400175"/>
                          </a:lnTo>
                          <a:lnTo>
                            <a:pt x="1038764" y="1419225"/>
                          </a:lnTo>
                          <a:lnTo>
                            <a:pt x="29114" y="1209675"/>
                          </a:lnTo>
                          <a:lnTo>
                            <a:pt x="19589" y="1123950"/>
                          </a:lnTo>
                          <a:close/>
                        </a:path>
                      </a:pathLst>
                    </a:custGeom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  <a:ln w="381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13" name="Freihandform 412"/>
                  <p:cNvSpPr/>
                  <p:nvPr/>
                </p:nvSpPr>
                <p:spPr>
                  <a:xfrm rot="10800000">
                    <a:off x="4473358" y="3562588"/>
                    <a:ext cx="492594" cy="378810"/>
                  </a:xfrm>
                  <a:custGeom>
                    <a:avLst/>
                    <a:gdLst>
                      <a:gd name="connsiteX0" fmla="*/ 0 w 400464"/>
                      <a:gd name="connsiteY0" fmla="*/ 247650 h 276225"/>
                      <a:gd name="connsiteX1" fmla="*/ 0 w 400464"/>
                      <a:gd name="connsiteY1" fmla="*/ 247650 h 276225"/>
                      <a:gd name="connsiteX2" fmla="*/ 28575 w 400464"/>
                      <a:gd name="connsiteY2" fmla="*/ 171450 h 276225"/>
                      <a:gd name="connsiteX3" fmla="*/ 76200 w 400464"/>
                      <a:gd name="connsiteY3" fmla="*/ 85725 h 276225"/>
                      <a:gd name="connsiteX4" fmla="*/ 133350 w 400464"/>
                      <a:gd name="connsiteY4" fmla="*/ 47625 h 276225"/>
                      <a:gd name="connsiteX5" fmla="*/ 219075 w 400464"/>
                      <a:gd name="connsiteY5" fmla="*/ 19050 h 276225"/>
                      <a:gd name="connsiteX6" fmla="*/ 247650 w 400464"/>
                      <a:gd name="connsiteY6" fmla="*/ 9525 h 276225"/>
                      <a:gd name="connsiteX7" fmla="*/ 276225 w 400464"/>
                      <a:gd name="connsiteY7" fmla="*/ 0 h 276225"/>
                      <a:gd name="connsiteX8" fmla="*/ 361950 w 400464"/>
                      <a:gd name="connsiteY8" fmla="*/ 9525 h 276225"/>
                      <a:gd name="connsiteX9" fmla="*/ 390525 w 400464"/>
                      <a:gd name="connsiteY9" fmla="*/ 19050 h 276225"/>
                      <a:gd name="connsiteX10" fmla="*/ 400050 w 400464"/>
                      <a:gd name="connsiteY10" fmla="*/ 47625 h 276225"/>
                      <a:gd name="connsiteX11" fmla="*/ 390525 w 400464"/>
                      <a:gd name="connsiteY11" fmla="*/ 85725 h 276225"/>
                      <a:gd name="connsiteX12" fmla="*/ 333375 w 400464"/>
                      <a:gd name="connsiteY12" fmla="*/ 104775 h 276225"/>
                      <a:gd name="connsiteX13" fmla="*/ 276225 w 400464"/>
                      <a:gd name="connsiteY13" fmla="*/ 133350 h 276225"/>
                      <a:gd name="connsiteX14" fmla="*/ 219075 w 400464"/>
                      <a:gd name="connsiteY14" fmla="*/ 152400 h 276225"/>
                      <a:gd name="connsiteX15" fmla="*/ 190500 w 400464"/>
                      <a:gd name="connsiteY15" fmla="*/ 171450 h 276225"/>
                      <a:gd name="connsiteX16" fmla="*/ 161925 w 400464"/>
                      <a:gd name="connsiteY16" fmla="*/ 180975 h 276225"/>
                      <a:gd name="connsiteX17" fmla="*/ 104775 w 400464"/>
                      <a:gd name="connsiteY17" fmla="*/ 219075 h 276225"/>
                      <a:gd name="connsiteX18" fmla="*/ 57150 w 400464"/>
                      <a:gd name="connsiteY18" fmla="*/ 276225 h 276225"/>
                      <a:gd name="connsiteX19" fmla="*/ 38100 w 400464"/>
                      <a:gd name="connsiteY19" fmla="*/ 247650 h 276225"/>
                      <a:gd name="connsiteX20" fmla="*/ 0 w 400464"/>
                      <a:gd name="connsiteY20" fmla="*/ 247650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00464" h="276225">
                        <a:moveTo>
                          <a:pt x="0" y="247650"/>
                        </a:moveTo>
                        <a:lnTo>
                          <a:pt x="0" y="247650"/>
                        </a:lnTo>
                        <a:cubicBezTo>
                          <a:pt x="9525" y="222250"/>
                          <a:pt x="19451" y="196997"/>
                          <a:pt x="28575" y="171450"/>
                        </a:cubicBezTo>
                        <a:cubicBezTo>
                          <a:pt x="47183" y="119347"/>
                          <a:pt x="36580" y="116541"/>
                          <a:pt x="76200" y="85725"/>
                        </a:cubicBezTo>
                        <a:cubicBezTo>
                          <a:pt x="94272" y="71669"/>
                          <a:pt x="111630" y="54865"/>
                          <a:pt x="133350" y="47625"/>
                        </a:cubicBezTo>
                        <a:lnTo>
                          <a:pt x="219075" y="19050"/>
                        </a:lnTo>
                        <a:lnTo>
                          <a:pt x="247650" y="9525"/>
                        </a:lnTo>
                        <a:lnTo>
                          <a:pt x="276225" y="0"/>
                        </a:lnTo>
                        <a:cubicBezTo>
                          <a:pt x="304800" y="3175"/>
                          <a:pt x="333590" y="4798"/>
                          <a:pt x="361950" y="9525"/>
                        </a:cubicBezTo>
                        <a:cubicBezTo>
                          <a:pt x="371854" y="11176"/>
                          <a:pt x="383425" y="11950"/>
                          <a:pt x="390525" y="19050"/>
                        </a:cubicBezTo>
                        <a:cubicBezTo>
                          <a:pt x="397625" y="26150"/>
                          <a:pt x="396875" y="38100"/>
                          <a:pt x="400050" y="47625"/>
                        </a:cubicBezTo>
                        <a:cubicBezTo>
                          <a:pt x="396875" y="60325"/>
                          <a:pt x="400464" y="77206"/>
                          <a:pt x="390525" y="85725"/>
                        </a:cubicBezTo>
                        <a:cubicBezTo>
                          <a:pt x="375279" y="98793"/>
                          <a:pt x="352425" y="98425"/>
                          <a:pt x="333375" y="104775"/>
                        </a:cubicBezTo>
                        <a:cubicBezTo>
                          <a:pt x="229162" y="139513"/>
                          <a:pt x="387012" y="84111"/>
                          <a:pt x="276225" y="133350"/>
                        </a:cubicBezTo>
                        <a:cubicBezTo>
                          <a:pt x="257875" y="141505"/>
                          <a:pt x="235783" y="141261"/>
                          <a:pt x="219075" y="152400"/>
                        </a:cubicBezTo>
                        <a:cubicBezTo>
                          <a:pt x="209550" y="158750"/>
                          <a:pt x="200739" y="166330"/>
                          <a:pt x="190500" y="171450"/>
                        </a:cubicBezTo>
                        <a:cubicBezTo>
                          <a:pt x="181520" y="175940"/>
                          <a:pt x="170702" y="176099"/>
                          <a:pt x="161925" y="180975"/>
                        </a:cubicBezTo>
                        <a:cubicBezTo>
                          <a:pt x="141911" y="192094"/>
                          <a:pt x="104775" y="219075"/>
                          <a:pt x="104775" y="219075"/>
                        </a:cubicBezTo>
                        <a:cubicBezTo>
                          <a:pt x="99028" y="227695"/>
                          <a:pt x="69373" y="276225"/>
                          <a:pt x="57150" y="276225"/>
                        </a:cubicBezTo>
                        <a:cubicBezTo>
                          <a:pt x="45702" y="276225"/>
                          <a:pt x="44450" y="257175"/>
                          <a:pt x="38100" y="247650"/>
                        </a:cubicBezTo>
                        <a:cubicBezTo>
                          <a:pt x="27035" y="203390"/>
                          <a:pt x="6350" y="247650"/>
                          <a:pt x="0" y="247650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04" name="Textfeld 403"/>
                <p:cNvSpPr txBox="1"/>
                <p:nvPr/>
              </p:nvSpPr>
              <p:spPr>
                <a:xfrm>
                  <a:off x="2407543" y="4769444"/>
                  <a:ext cx="11229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corundum</a:t>
                  </a:r>
                  <a:endPara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51" name="Freihandform 350"/>
              <p:cNvSpPr>
                <a:spLocks noChangeAspect="1"/>
              </p:cNvSpPr>
              <p:nvPr/>
            </p:nvSpPr>
            <p:spPr>
              <a:xfrm rot="20122895" flipH="1">
                <a:off x="2775394" y="5274012"/>
                <a:ext cx="303934" cy="272700"/>
              </a:xfrm>
              <a:custGeom>
                <a:avLst/>
                <a:gdLst>
                  <a:gd name="connsiteX0" fmla="*/ 0 w 1533525"/>
                  <a:gd name="connsiteY0" fmla="*/ 1123950 h 1419225"/>
                  <a:gd name="connsiteX1" fmla="*/ 0 w 1533525"/>
                  <a:gd name="connsiteY1" fmla="*/ 1123950 h 1419225"/>
                  <a:gd name="connsiteX2" fmla="*/ 66675 w 1533525"/>
                  <a:gd name="connsiteY2" fmla="*/ 1076325 h 1419225"/>
                  <a:gd name="connsiteX3" fmla="*/ 95250 w 1533525"/>
                  <a:gd name="connsiteY3" fmla="*/ 1066800 h 1419225"/>
                  <a:gd name="connsiteX4" fmla="*/ 152400 w 1533525"/>
                  <a:gd name="connsiteY4" fmla="*/ 1028700 h 1419225"/>
                  <a:gd name="connsiteX5" fmla="*/ 209550 w 1533525"/>
                  <a:gd name="connsiteY5" fmla="*/ 1009650 h 1419225"/>
                  <a:gd name="connsiteX6" fmla="*/ 238125 w 1533525"/>
                  <a:gd name="connsiteY6" fmla="*/ 1000125 h 1419225"/>
                  <a:gd name="connsiteX7" fmla="*/ 276225 w 1533525"/>
                  <a:gd name="connsiteY7" fmla="*/ 990600 h 1419225"/>
                  <a:gd name="connsiteX8" fmla="*/ 361950 w 1533525"/>
                  <a:gd name="connsiteY8" fmla="*/ 952500 h 1419225"/>
                  <a:gd name="connsiteX9" fmla="*/ 390525 w 1533525"/>
                  <a:gd name="connsiteY9" fmla="*/ 942975 h 1419225"/>
                  <a:gd name="connsiteX10" fmla="*/ 419100 w 1533525"/>
                  <a:gd name="connsiteY10" fmla="*/ 923925 h 1419225"/>
                  <a:gd name="connsiteX11" fmla="*/ 485775 w 1533525"/>
                  <a:gd name="connsiteY11" fmla="*/ 904875 h 1419225"/>
                  <a:gd name="connsiteX12" fmla="*/ 523875 w 1533525"/>
                  <a:gd name="connsiteY12" fmla="*/ 885825 h 1419225"/>
                  <a:gd name="connsiteX13" fmla="*/ 552450 w 1533525"/>
                  <a:gd name="connsiteY13" fmla="*/ 876300 h 1419225"/>
                  <a:gd name="connsiteX14" fmla="*/ 581025 w 1533525"/>
                  <a:gd name="connsiteY14" fmla="*/ 857250 h 1419225"/>
                  <a:gd name="connsiteX15" fmla="*/ 638175 w 1533525"/>
                  <a:gd name="connsiteY15" fmla="*/ 838200 h 1419225"/>
                  <a:gd name="connsiteX16" fmla="*/ 666750 w 1533525"/>
                  <a:gd name="connsiteY16" fmla="*/ 828675 h 1419225"/>
                  <a:gd name="connsiteX17" fmla="*/ 695325 w 1533525"/>
                  <a:gd name="connsiteY17" fmla="*/ 819150 h 1419225"/>
                  <a:gd name="connsiteX18" fmla="*/ 771525 w 1533525"/>
                  <a:gd name="connsiteY18" fmla="*/ 790575 h 1419225"/>
                  <a:gd name="connsiteX19" fmla="*/ 838200 w 1533525"/>
                  <a:gd name="connsiteY19" fmla="*/ 762000 h 1419225"/>
                  <a:gd name="connsiteX20" fmla="*/ 866775 w 1533525"/>
                  <a:gd name="connsiteY20" fmla="*/ 742950 h 1419225"/>
                  <a:gd name="connsiteX21" fmla="*/ 923925 w 1533525"/>
                  <a:gd name="connsiteY21" fmla="*/ 723900 h 1419225"/>
                  <a:gd name="connsiteX22" fmla="*/ 952500 w 1533525"/>
                  <a:gd name="connsiteY22" fmla="*/ 714375 h 1419225"/>
                  <a:gd name="connsiteX23" fmla="*/ 971550 w 1533525"/>
                  <a:gd name="connsiteY23" fmla="*/ 704850 h 1419225"/>
                  <a:gd name="connsiteX24" fmla="*/ 952500 w 1533525"/>
                  <a:gd name="connsiteY24" fmla="*/ 657225 h 1419225"/>
                  <a:gd name="connsiteX25" fmla="*/ 304800 w 1533525"/>
                  <a:gd name="connsiteY25" fmla="*/ 781050 h 1419225"/>
                  <a:gd name="connsiteX26" fmla="*/ 219075 w 1533525"/>
                  <a:gd name="connsiteY26" fmla="*/ 638175 h 1419225"/>
                  <a:gd name="connsiteX27" fmla="*/ 276225 w 1533525"/>
                  <a:gd name="connsiteY27" fmla="*/ 485775 h 1419225"/>
                  <a:gd name="connsiteX28" fmla="*/ 276225 w 1533525"/>
                  <a:gd name="connsiteY28" fmla="*/ 304800 h 1419225"/>
                  <a:gd name="connsiteX29" fmla="*/ 781050 w 1533525"/>
                  <a:gd name="connsiteY29" fmla="*/ 0 h 1419225"/>
                  <a:gd name="connsiteX30" fmla="*/ 1514475 w 1533525"/>
                  <a:gd name="connsiteY30" fmla="*/ 981075 h 1419225"/>
                  <a:gd name="connsiteX31" fmla="*/ 1533525 w 1533525"/>
                  <a:gd name="connsiteY31" fmla="*/ 1247775 h 1419225"/>
                  <a:gd name="connsiteX32" fmla="*/ 1485900 w 1533525"/>
                  <a:gd name="connsiteY32" fmla="*/ 1333500 h 1419225"/>
                  <a:gd name="connsiteX33" fmla="*/ 1362075 w 1533525"/>
                  <a:gd name="connsiteY33" fmla="*/ 1400175 h 1419225"/>
                  <a:gd name="connsiteX34" fmla="*/ 1019175 w 1533525"/>
                  <a:gd name="connsiteY34" fmla="*/ 1419225 h 1419225"/>
                  <a:gd name="connsiteX35" fmla="*/ 9525 w 1533525"/>
                  <a:gd name="connsiteY35" fmla="*/ 1209675 h 1419225"/>
                  <a:gd name="connsiteX36" fmla="*/ 0 w 1533525"/>
                  <a:gd name="connsiteY36" fmla="*/ 112395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533525" h="1419225">
                    <a:moveTo>
                      <a:pt x="0" y="1123950"/>
                    </a:moveTo>
                    <a:lnTo>
                      <a:pt x="0" y="1123950"/>
                    </a:lnTo>
                    <a:cubicBezTo>
                      <a:pt x="22225" y="1108075"/>
                      <a:pt x="43255" y="1090377"/>
                      <a:pt x="66675" y="1076325"/>
                    </a:cubicBezTo>
                    <a:cubicBezTo>
                      <a:pt x="75284" y="1071159"/>
                      <a:pt x="86473" y="1071676"/>
                      <a:pt x="95250" y="1066800"/>
                    </a:cubicBezTo>
                    <a:cubicBezTo>
                      <a:pt x="115264" y="1055681"/>
                      <a:pt x="130680" y="1035940"/>
                      <a:pt x="152400" y="1028700"/>
                    </a:cubicBezTo>
                    <a:lnTo>
                      <a:pt x="209550" y="1009650"/>
                    </a:lnTo>
                    <a:cubicBezTo>
                      <a:pt x="219075" y="1006475"/>
                      <a:pt x="228385" y="1002560"/>
                      <a:pt x="238125" y="1000125"/>
                    </a:cubicBezTo>
                    <a:lnTo>
                      <a:pt x="276225" y="990600"/>
                    </a:lnTo>
                    <a:cubicBezTo>
                      <a:pt x="321508" y="960411"/>
                      <a:pt x="293940" y="975170"/>
                      <a:pt x="361950" y="952500"/>
                    </a:cubicBezTo>
                    <a:cubicBezTo>
                      <a:pt x="371475" y="949325"/>
                      <a:pt x="382171" y="948544"/>
                      <a:pt x="390525" y="942975"/>
                    </a:cubicBezTo>
                    <a:cubicBezTo>
                      <a:pt x="400050" y="936625"/>
                      <a:pt x="408861" y="929045"/>
                      <a:pt x="419100" y="923925"/>
                    </a:cubicBezTo>
                    <a:cubicBezTo>
                      <a:pt x="442127" y="912411"/>
                      <a:pt x="461360" y="914030"/>
                      <a:pt x="485775" y="904875"/>
                    </a:cubicBezTo>
                    <a:cubicBezTo>
                      <a:pt x="499070" y="899889"/>
                      <a:pt x="510824" y="891418"/>
                      <a:pt x="523875" y="885825"/>
                    </a:cubicBezTo>
                    <a:cubicBezTo>
                      <a:pt x="533103" y="881870"/>
                      <a:pt x="543470" y="880790"/>
                      <a:pt x="552450" y="876300"/>
                    </a:cubicBezTo>
                    <a:cubicBezTo>
                      <a:pt x="562689" y="871180"/>
                      <a:pt x="570564" y="861899"/>
                      <a:pt x="581025" y="857250"/>
                    </a:cubicBezTo>
                    <a:cubicBezTo>
                      <a:pt x="599375" y="849095"/>
                      <a:pt x="619125" y="844550"/>
                      <a:pt x="638175" y="838200"/>
                    </a:cubicBezTo>
                    <a:lnTo>
                      <a:pt x="666750" y="828675"/>
                    </a:lnTo>
                    <a:cubicBezTo>
                      <a:pt x="676275" y="825500"/>
                      <a:pt x="686345" y="823640"/>
                      <a:pt x="695325" y="819150"/>
                    </a:cubicBezTo>
                    <a:cubicBezTo>
                      <a:pt x="745134" y="794246"/>
                      <a:pt x="719650" y="803544"/>
                      <a:pt x="771525" y="790575"/>
                    </a:cubicBezTo>
                    <a:cubicBezTo>
                      <a:pt x="843264" y="742749"/>
                      <a:pt x="752090" y="798904"/>
                      <a:pt x="838200" y="762000"/>
                    </a:cubicBezTo>
                    <a:cubicBezTo>
                      <a:pt x="848722" y="757491"/>
                      <a:pt x="856314" y="747599"/>
                      <a:pt x="866775" y="742950"/>
                    </a:cubicBezTo>
                    <a:cubicBezTo>
                      <a:pt x="885125" y="734795"/>
                      <a:pt x="904875" y="730250"/>
                      <a:pt x="923925" y="723900"/>
                    </a:cubicBezTo>
                    <a:cubicBezTo>
                      <a:pt x="933450" y="720725"/>
                      <a:pt x="943520" y="718865"/>
                      <a:pt x="952500" y="714375"/>
                    </a:cubicBezTo>
                    <a:lnTo>
                      <a:pt x="971550" y="704850"/>
                    </a:lnTo>
                    <a:lnTo>
                      <a:pt x="952500" y="657225"/>
                    </a:lnTo>
                    <a:lnTo>
                      <a:pt x="304800" y="781050"/>
                    </a:lnTo>
                    <a:lnTo>
                      <a:pt x="219075" y="638175"/>
                    </a:lnTo>
                    <a:lnTo>
                      <a:pt x="276225" y="485775"/>
                    </a:lnTo>
                    <a:lnTo>
                      <a:pt x="276225" y="304800"/>
                    </a:lnTo>
                    <a:lnTo>
                      <a:pt x="781050" y="0"/>
                    </a:lnTo>
                    <a:lnTo>
                      <a:pt x="1514475" y="981075"/>
                    </a:lnTo>
                    <a:lnTo>
                      <a:pt x="1533525" y="1247775"/>
                    </a:lnTo>
                    <a:lnTo>
                      <a:pt x="1485900" y="1333500"/>
                    </a:lnTo>
                    <a:lnTo>
                      <a:pt x="1362075" y="1400175"/>
                    </a:lnTo>
                    <a:lnTo>
                      <a:pt x="1019175" y="1419225"/>
                    </a:lnTo>
                    <a:lnTo>
                      <a:pt x="9525" y="1209675"/>
                    </a:lnTo>
                    <a:lnTo>
                      <a:pt x="0" y="112395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4" name="Freihandform 353"/>
              <p:cNvSpPr>
                <a:spLocks noChangeAspect="1"/>
              </p:cNvSpPr>
              <p:nvPr/>
            </p:nvSpPr>
            <p:spPr>
              <a:xfrm rot="20123846" flipH="1" flipV="1">
                <a:off x="4997786" y="5355555"/>
                <a:ext cx="322399" cy="281207"/>
              </a:xfrm>
              <a:custGeom>
                <a:avLst/>
                <a:gdLst>
                  <a:gd name="connsiteX0" fmla="*/ 379 w 695704"/>
                  <a:gd name="connsiteY0" fmla="*/ 352425 h 891862"/>
                  <a:gd name="connsiteX1" fmla="*/ 379 w 695704"/>
                  <a:gd name="connsiteY1" fmla="*/ 352425 h 891862"/>
                  <a:gd name="connsiteX2" fmla="*/ 28954 w 695704"/>
                  <a:gd name="connsiteY2" fmla="*/ 428625 h 891862"/>
                  <a:gd name="connsiteX3" fmla="*/ 38479 w 695704"/>
                  <a:gd name="connsiteY3" fmla="*/ 457200 h 891862"/>
                  <a:gd name="connsiteX4" fmla="*/ 57529 w 695704"/>
                  <a:gd name="connsiteY4" fmla="*/ 485775 h 891862"/>
                  <a:gd name="connsiteX5" fmla="*/ 76579 w 695704"/>
                  <a:gd name="connsiteY5" fmla="*/ 561975 h 891862"/>
                  <a:gd name="connsiteX6" fmla="*/ 86104 w 695704"/>
                  <a:gd name="connsiteY6" fmla="*/ 590550 h 891862"/>
                  <a:gd name="connsiteX7" fmla="*/ 105154 w 695704"/>
                  <a:gd name="connsiteY7" fmla="*/ 666750 h 891862"/>
                  <a:gd name="connsiteX8" fmla="*/ 114679 w 695704"/>
                  <a:gd name="connsiteY8" fmla="*/ 695325 h 891862"/>
                  <a:gd name="connsiteX9" fmla="*/ 152779 w 695704"/>
                  <a:gd name="connsiteY9" fmla="*/ 704850 h 891862"/>
                  <a:gd name="connsiteX10" fmla="*/ 181354 w 695704"/>
                  <a:gd name="connsiteY10" fmla="*/ 723900 h 891862"/>
                  <a:gd name="connsiteX11" fmla="*/ 228979 w 695704"/>
                  <a:gd name="connsiteY11" fmla="*/ 771525 h 891862"/>
                  <a:gd name="connsiteX12" fmla="*/ 257554 w 695704"/>
                  <a:gd name="connsiteY12" fmla="*/ 847725 h 891862"/>
                  <a:gd name="connsiteX13" fmla="*/ 352804 w 695704"/>
                  <a:gd name="connsiteY13" fmla="*/ 876300 h 891862"/>
                  <a:gd name="connsiteX14" fmla="*/ 400429 w 695704"/>
                  <a:gd name="connsiteY14" fmla="*/ 790575 h 891862"/>
                  <a:gd name="connsiteX15" fmla="*/ 419479 w 695704"/>
                  <a:gd name="connsiteY15" fmla="*/ 762000 h 891862"/>
                  <a:gd name="connsiteX16" fmla="*/ 429004 w 695704"/>
                  <a:gd name="connsiteY16" fmla="*/ 733425 h 891862"/>
                  <a:gd name="connsiteX17" fmla="*/ 486154 w 695704"/>
                  <a:gd name="connsiteY17" fmla="*/ 695325 h 891862"/>
                  <a:gd name="connsiteX18" fmla="*/ 505204 w 695704"/>
                  <a:gd name="connsiteY18" fmla="*/ 666750 h 891862"/>
                  <a:gd name="connsiteX19" fmla="*/ 457579 w 695704"/>
                  <a:gd name="connsiteY19" fmla="*/ 628650 h 891862"/>
                  <a:gd name="connsiteX20" fmla="*/ 381379 w 695704"/>
                  <a:gd name="connsiteY20" fmla="*/ 609600 h 891862"/>
                  <a:gd name="connsiteX21" fmla="*/ 371854 w 695704"/>
                  <a:gd name="connsiteY21" fmla="*/ 533400 h 891862"/>
                  <a:gd name="connsiteX22" fmla="*/ 400429 w 695704"/>
                  <a:gd name="connsiteY22" fmla="*/ 523875 h 891862"/>
                  <a:gd name="connsiteX23" fmla="*/ 429004 w 695704"/>
                  <a:gd name="connsiteY23" fmla="*/ 495300 h 891862"/>
                  <a:gd name="connsiteX24" fmla="*/ 486154 w 695704"/>
                  <a:gd name="connsiteY24" fmla="*/ 457200 h 891862"/>
                  <a:gd name="connsiteX25" fmla="*/ 495679 w 695704"/>
                  <a:gd name="connsiteY25" fmla="*/ 428625 h 891862"/>
                  <a:gd name="connsiteX26" fmla="*/ 505204 w 695704"/>
                  <a:gd name="connsiteY26" fmla="*/ 342900 h 891862"/>
                  <a:gd name="connsiteX27" fmla="*/ 457579 w 695704"/>
                  <a:gd name="connsiteY27" fmla="*/ 314325 h 891862"/>
                  <a:gd name="connsiteX28" fmla="*/ 467104 w 695704"/>
                  <a:gd name="connsiteY28" fmla="*/ 257175 h 891862"/>
                  <a:gd name="connsiteX29" fmla="*/ 495679 w 695704"/>
                  <a:gd name="connsiteY29" fmla="*/ 238125 h 891862"/>
                  <a:gd name="connsiteX30" fmla="*/ 695704 w 695704"/>
                  <a:gd name="connsiteY30" fmla="*/ 209550 h 891862"/>
                  <a:gd name="connsiteX31" fmla="*/ 686179 w 695704"/>
                  <a:gd name="connsiteY31" fmla="*/ 161925 h 891862"/>
                  <a:gd name="connsiteX32" fmla="*/ 638554 w 695704"/>
                  <a:gd name="connsiteY32" fmla="*/ 123825 h 891862"/>
                  <a:gd name="connsiteX33" fmla="*/ 400429 w 695704"/>
                  <a:gd name="connsiteY33" fmla="*/ 114300 h 891862"/>
                  <a:gd name="connsiteX34" fmla="*/ 276604 w 695704"/>
                  <a:gd name="connsiteY34" fmla="*/ 85725 h 891862"/>
                  <a:gd name="connsiteX35" fmla="*/ 267079 w 695704"/>
                  <a:gd name="connsiteY35" fmla="*/ 57150 h 891862"/>
                  <a:gd name="connsiteX36" fmla="*/ 238504 w 695704"/>
                  <a:gd name="connsiteY36" fmla="*/ 38100 h 891862"/>
                  <a:gd name="connsiteX37" fmla="*/ 190879 w 695704"/>
                  <a:gd name="connsiteY37" fmla="*/ 0 h 891862"/>
                  <a:gd name="connsiteX38" fmla="*/ 162304 w 695704"/>
                  <a:gd name="connsiteY38" fmla="*/ 9525 h 891862"/>
                  <a:gd name="connsiteX39" fmla="*/ 143254 w 695704"/>
                  <a:gd name="connsiteY39" fmla="*/ 161925 h 891862"/>
                  <a:gd name="connsiteX40" fmla="*/ 114679 w 695704"/>
                  <a:gd name="connsiteY40" fmla="*/ 238125 h 891862"/>
                  <a:gd name="connsiteX41" fmla="*/ 105154 w 695704"/>
                  <a:gd name="connsiteY41" fmla="*/ 266700 h 891862"/>
                  <a:gd name="connsiteX42" fmla="*/ 9904 w 695704"/>
                  <a:gd name="connsiteY42" fmla="*/ 219075 h 891862"/>
                  <a:gd name="connsiteX43" fmla="*/ 379 w 695704"/>
                  <a:gd name="connsiteY43" fmla="*/ 247650 h 891862"/>
                  <a:gd name="connsiteX44" fmla="*/ 19429 w 695704"/>
                  <a:gd name="connsiteY44" fmla="*/ 361950 h 891862"/>
                  <a:gd name="connsiteX45" fmla="*/ 379 w 695704"/>
                  <a:gd name="connsiteY45" fmla="*/ 352425 h 89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95704" h="891862">
                    <a:moveTo>
                      <a:pt x="379" y="352425"/>
                    </a:moveTo>
                    <a:lnTo>
                      <a:pt x="379" y="352425"/>
                    </a:lnTo>
                    <a:cubicBezTo>
                      <a:pt x="9904" y="377825"/>
                      <a:pt x="19683" y="403131"/>
                      <a:pt x="28954" y="428625"/>
                    </a:cubicBezTo>
                    <a:cubicBezTo>
                      <a:pt x="32385" y="438061"/>
                      <a:pt x="33989" y="448220"/>
                      <a:pt x="38479" y="457200"/>
                    </a:cubicBezTo>
                    <a:cubicBezTo>
                      <a:pt x="43599" y="467439"/>
                      <a:pt x="52409" y="475536"/>
                      <a:pt x="57529" y="485775"/>
                    </a:cubicBezTo>
                    <a:cubicBezTo>
                      <a:pt x="68415" y="507548"/>
                      <a:pt x="71145" y="540238"/>
                      <a:pt x="76579" y="561975"/>
                    </a:cubicBezTo>
                    <a:cubicBezTo>
                      <a:pt x="79014" y="571715"/>
                      <a:pt x="83462" y="580864"/>
                      <a:pt x="86104" y="590550"/>
                    </a:cubicBezTo>
                    <a:cubicBezTo>
                      <a:pt x="92993" y="615809"/>
                      <a:pt x="96875" y="641912"/>
                      <a:pt x="105154" y="666750"/>
                    </a:cubicBezTo>
                    <a:cubicBezTo>
                      <a:pt x="108329" y="676275"/>
                      <a:pt x="106839" y="689053"/>
                      <a:pt x="114679" y="695325"/>
                    </a:cubicBezTo>
                    <a:cubicBezTo>
                      <a:pt x="124901" y="703503"/>
                      <a:pt x="140079" y="701675"/>
                      <a:pt x="152779" y="704850"/>
                    </a:cubicBezTo>
                    <a:cubicBezTo>
                      <a:pt x="162304" y="711200"/>
                      <a:pt x="173259" y="715805"/>
                      <a:pt x="181354" y="723900"/>
                    </a:cubicBezTo>
                    <a:cubicBezTo>
                      <a:pt x="244854" y="787400"/>
                      <a:pt x="152779" y="720725"/>
                      <a:pt x="228979" y="771525"/>
                    </a:cubicBezTo>
                    <a:cubicBezTo>
                      <a:pt x="232821" y="790735"/>
                      <a:pt x="235130" y="833710"/>
                      <a:pt x="257554" y="847725"/>
                    </a:cubicBezTo>
                    <a:cubicBezTo>
                      <a:pt x="273014" y="857387"/>
                      <a:pt x="330498" y="870724"/>
                      <a:pt x="352804" y="876300"/>
                    </a:cubicBezTo>
                    <a:cubicBezTo>
                      <a:pt x="423873" y="852610"/>
                      <a:pt x="332904" y="891862"/>
                      <a:pt x="400429" y="790575"/>
                    </a:cubicBezTo>
                    <a:cubicBezTo>
                      <a:pt x="406779" y="781050"/>
                      <a:pt x="414359" y="772239"/>
                      <a:pt x="419479" y="762000"/>
                    </a:cubicBezTo>
                    <a:cubicBezTo>
                      <a:pt x="423969" y="753020"/>
                      <a:pt x="421904" y="740525"/>
                      <a:pt x="429004" y="733425"/>
                    </a:cubicBezTo>
                    <a:cubicBezTo>
                      <a:pt x="445193" y="717236"/>
                      <a:pt x="486154" y="695325"/>
                      <a:pt x="486154" y="695325"/>
                    </a:cubicBezTo>
                    <a:cubicBezTo>
                      <a:pt x="492504" y="685800"/>
                      <a:pt x="503322" y="678042"/>
                      <a:pt x="505204" y="666750"/>
                    </a:cubicBezTo>
                    <a:cubicBezTo>
                      <a:pt x="511141" y="631131"/>
                      <a:pt x="479863" y="633602"/>
                      <a:pt x="457579" y="628650"/>
                    </a:cubicBezTo>
                    <a:cubicBezTo>
                      <a:pt x="388615" y="613325"/>
                      <a:pt x="432441" y="626621"/>
                      <a:pt x="381379" y="609600"/>
                    </a:cubicBezTo>
                    <a:cubicBezTo>
                      <a:pt x="363059" y="582119"/>
                      <a:pt x="346352" y="571653"/>
                      <a:pt x="371854" y="533400"/>
                    </a:cubicBezTo>
                    <a:cubicBezTo>
                      <a:pt x="377423" y="525046"/>
                      <a:pt x="390904" y="527050"/>
                      <a:pt x="400429" y="523875"/>
                    </a:cubicBezTo>
                    <a:cubicBezTo>
                      <a:pt x="409954" y="514350"/>
                      <a:pt x="418371" y="503570"/>
                      <a:pt x="429004" y="495300"/>
                    </a:cubicBezTo>
                    <a:cubicBezTo>
                      <a:pt x="447076" y="481244"/>
                      <a:pt x="486154" y="457200"/>
                      <a:pt x="486154" y="457200"/>
                    </a:cubicBezTo>
                    <a:cubicBezTo>
                      <a:pt x="489329" y="447675"/>
                      <a:pt x="491189" y="437605"/>
                      <a:pt x="495679" y="428625"/>
                    </a:cubicBezTo>
                    <a:cubicBezTo>
                      <a:pt x="512497" y="394990"/>
                      <a:pt x="538450" y="392769"/>
                      <a:pt x="505204" y="342900"/>
                    </a:cubicBezTo>
                    <a:cubicBezTo>
                      <a:pt x="494935" y="327496"/>
                      <a:pt x="473454" y="323850"/>
                      <a:pt x="457579" y="314325"/>
                    </a:cubicBezTo>
                    <a:cubicBezTo>
                      <a:pt x="460754" y="295275"/>
                      <a:pt x="458467" y="274449"/>
                      <a:pt x="467104" y="257175"/>
                    </a:cubicBezTo>
                    <a:cubicBezTo>
                      <a:pt x="472224" y="246936"/>
                      <a:pt x="485218" y="242774"/>
                      <a:pt x="495679" y="238125"/>
                    </a:cubicBezTo>
                    <a:cubicBezTo>
                      <a:pt x="567983" y="205990"/>
                      <a:pt x="604404" y="215637"/>
                      <a:pt x="695704" y="209550"/>
                    </a:cubicBezTo>
                    <a:cubicBezTo>
                      <a:pt x="692529" y="193675"/>
                      <a:pt x="691863" y="177084"/>
                      <a:pt x="686179" y="161925"/>
                    </a:cubicBezTo>
                    <a:cubicBezTo>
                      <a:pt x="677165" y="137887"/>
                      <a:pt x="664303" y="125664"/>
                      <a:pt x="638554" y="123825"/>
                    </a:cubicBezTo>
                    <a:cubicBezTo>
                      <a:pt x="559317" y="118165"/>
                      <a:pt x="479804" y="117475"/>
                      <a:pt x="400429" y="114300"/>
                    </a:cubicBezTo>
                    <a:cubicBezTo>
                      <a:pt x="312019" y="55360"/>
                      <a:pt x="476022" y="158241"/>
                      <a:pt x="276604" y="85725"/>
                    </a:cubicBezTo>
                    <a:cubicBezTo>
                      <a:pt x="267168" y="82294"/>
                      <a:pt x="273351" y="64990"/>
                      <a:pt x="267079" y="57150"/>
                    </a:cubicBezTo>
                    <a:cubicBezTo>
                      <a:pt x="259928" y="48211"/>
                      <a:pt x="248029" y="44450"/>
                      <a:pt x="238504" y="38100"/>
                    </a:cubicBezTo>
                    <a:cubicBezTo>
                      <a:pt x="223876" y="16159"/>
                      <a:pt x="221551" y="0"/>
                      <a:pt x="190879" y="0"/>
                    </a:cubicBezTo>
                    <a:cubicBezTo>
                      <a:pt x="180839" y="0"/>
                      <a:pt x="171829" y="6350"/>
                      <a:pt x="162304" y="9525"/>
                    </a:cubicBezTo>
                    <a:cubicBezTo>
                      <a:pt x="137645" y="83501"/>
                      <a:pt x="161972" y="2820"/>
                      <a:pt x="143254" y="161925"/>
                    </a:cubicBezTo>
                    <a:cubicBezTo>
                      <a:pt x="138508" y="202268"/>
                      <a:pt x="130665" y="200825"/>
                      <a:pt x="114679" y="238125"/>
                    </a:cubicBezTo>
                    <a:cubicBezTo>
                      <a:pt x="110724" y="247353"/>
                      <a:pt x="108329" y="257175"/>
                      <a:pt x="105154" y="266700"/>
                    </a:cubicBezTo>
                    <a:cubicBezTo>
                      <a:pt x="94739" y="260451"/>
                      <a:pt x="26812" y="216257"/>
                      <a:pt x="9904" y="219075"/>
                    </a:cubicBezTo>
                    <a:cubicBezTo>
                      <a:pt x="0" y="220726"/>
                      <a:pt x="3554" y="238125"/>
                      <a:pt x="379" y="247650"/>
                    </a:cubicBezTo>
                    <a:cubicBezTo>
                      <a:pt x="1320" y="256119"/>
                      <a:pt x="4197" y="336563"/>
                      <a:pt x="19429" y="361950"/>
                    </a:cubicBezTo>
                    <a:cubicBezTo>
                      <a:pt x="24049" y="369651"/>
                      <a:pt x="3554" y="354012"/>
                      <a:pt x="379" y="352425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9" name="Titel 1"/>
          <p:cNvSpPr>
            <a:spLocks noGrp="1"/>
          </p:cNvSpPr>
          <p:nvPr>
            <p:ph type="title"/>
          </p:nvPr>
        </p:nvSpPr>
        <p:spPr>
          <a:xfrm>
            <a:off x="83127" y="404664"/>
            <a:ext cx="9060873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1. Removing corundum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1.1 Damage of the crucible wall by corundum</a:t>
            </a:r>
            <a:endParaRPr lang="en-US" sz="2800" i="1" dirty="0"/>
          </a:p>
        </p:txBody>
      </p:sp>
      <p:graphicFrame>
        <p:nvGraphicFramePr>
          <p:cNvPr id="268" name="Diagramm 267"/>
          <p:cNvGraphicFramePr/>
          <p:nvPr>
            <p:extLst>
              <p:ext uri="{D42A27DB-BD31-4B8C-83A1-F6EECF244321}">
                <p14:modId xmlns:p14="http://schemas.microsoft.com/office/powerpoint/2010/main" val="1299598094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7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819" name="Object 2"/>
          <p:cNvGraphicFramePr>
            <a:graphicFrameLocks noChangeAspect="1"/>
          </p:cNvGraphicFramePr>
          <p:nvPr/>
        </p:nvGraphicFramePr>
        <p:xfrm>
          <a:off x="533400" y="1676400"/>
          <a:ext cx="3048000" cy="273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Photo Editor Photo" r:id="rId3" imgW="6095238" imgH="4571429" progId="">
                  <p:embed/>
                </p:oleObj>
              </mc:Choice>
              <mc:Fallback>
                <p:oleObj name="Photo Editor Photo" r:id="rId3" imgW="6095238" imgH="4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021" t="10001" r="22520" b="14999"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3048000" cy="273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3934267" y="1670571"/>
            <a:ext cx="399340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High pressure piece about 5cm</a:t>
            </a:r>
          </a:p>
          <a:p>
            <a:pPr algn="ctr" eaLnBrk="0" hangingPunct="0"/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with oxide inclusion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39884" y="2872020"/>
            <a:ext cx="8123116" cy="3388956"/>
            <a:chOff x="639884" y="2935644"/>
            <a:chExt cx="8123116" cy="3388956"/>
          </a:xfrm>
        </p:grpSpPr>
        <p:graphicFrame>
          <p:nvGraphicFramePr>
            <p:cNvPr id="2908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392286"/>
                </p:ext>
              </p:extLst>
            </p:nvPr>
          </p:nvGraphicFramePr>
          <p:xfrm>
            <a:off x="3124200" y="3810000"/>
            <a:ext cx="5638800" cy="2514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9" name="Photo Editor Photo" r:id="rId5" imgW="6523810" imgH="6144483" progId="">
                    <p:embed/>
                  </p:oleObj>
                </mc:Choice>
                <mc:Fallback>
                  <p:oleObj name="Photo Editor Photo" r:id="rId5" imgW="6523810" imgH="6144483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787" t="15266" r="6810" b="43813"/>
                        <a:stretch>
                          <a:fillRect/>
                        </a:stretch>
                      </p:blipFill>
                      <p:spPr bwMode="auto">
                        <a:xfrm>
                          <a:off x="3124200" y="3810000"/>
                          <a:ext cx="5638800" cy="2514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0822" name="Text Box 6"/>
            <p:cNvSpPr txBox="1">
              <a:spLocks noChangeArrowheads="1"/>
            </p:cNvSpPr>
            <p:nvPr/>
          </p:nvSpPr>
          <p:spPr bwMode="auto">
            <a:xfrm>
              <a:off x="4292802" y="2935644"/>
              <a:ext cx="370325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Micrograph of the oxide and</a:t>
              </a:r>
            </a:p>
            <a:p>
              <a:pPr algn="ctr" eaLnBrk="0" hangingPunct="0"/>
              <a:r>
                <a:rPr lang="en-U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corundum inclusion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90823" name="Text Box 7"/>
            <p:cNvSpPr txBox="1">
              <a:spLocks noChangeArrowheads="1"/>
            </p:cNvSpPr>
            <p:nvPr/>
          </p:nvSpPr>
          <p:spPr bwMode="auto">
            <a:xfrm>
              <a:off x="971180" y="5715000"/>
              <a:ext cx="20040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Aluminium alloy</a:t>
              </a: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90824" name="Text Box 8"/>
            <p:cNvSpPr txBox="1">
              <a:spLocks noChangeArrowheads="1"/>
            </p:cNvSpPr>
            <p:nvPr/>
          </p:nvSpPr>
          <p:spPr bwMode="auto">
            <a:xfrm>
              <a:off x="639884" y="4391987"/>
              <a:ext cx="217951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Aluminium-oxide-</a:t>
              </a:r>
            </a:p>
            <a:p>
              <a:pPr algn="ctr" eaLnBrk="0" hangingPunct="0"/>
              <a:r>
                <a:rPr lang="en-U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mixture</a:t>
              </a:r>
              <a:endPara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90825" name="AutoShape 9"/>
            <p:cNvSpPr>
              <a:spLocks/>
            </p:cNvSpPr>
            <p:nvPr/>
          </p:nvSpPr>
          <p:spPr bwMode="auto">
            <a:xfrm>
              <a:off x="2819400" y="3962400"/>
              <a:ext cx="228600" cy="152400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0826" name="AutoShape 10"/>
            <p:cNvSpPr>
              <a:spLocks/>
            </p:cNvSpPr>
            <p:nvPr/>
          </p:nvSpPr>
          <p:spPr bwMode="auto">
            <a:xfrm>
              <a:off x="2819400" y="5562600"/>
              <a:ext cx="228600" cy="762000"/>
            </a:xfrm>
            <a:prstGeom prst="leftBrace">
              <a:avLst>
                <a:gd name="adj1" fmla="val 277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0827" name="Text Box 11"/>
            <p:cNvSpPr txBox="1">
              <a:spLocks noChangeArrowheads="1"/>
            </p:cNvSpPr>
            <p:nvPr/>
          </p:nvSpPr>
          <p:spPr bwMode="auto">
            <a:xfrm>
              <a:off x="7084981" y="5791200"/>
              <a:ext cx="16161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smtClean="0">
                  <a:solidFill>
                    <a:schemeClr val="bg2"/>
                  </a:solidFill>
                  <a:latin typeface="Times New Roman" pitchFamily="18" charset="0"/>
                </a:rPr>
                <a:t>corundum inclusion</a:t>
              </a:r>
              <a:endParaRPr lang="en-US" sz="24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 dirty="0"/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F442726E-055F-4E2B-940A-CA3F3913204A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83127" y="404664"/>
            <a:ext cx="9060873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1. Removing corundum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1.2 Typical casting defects caused by oxides</a:t>
            </a:r>
            <a:endParaRPr lang="en-US" sz="2800" i="1" dirty="0"/>
          </a:p>
        </p:txBody>
      </p:sp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2340742485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sp>
        <p:nvSpPr>
          <p:cNvPr id="126" name="Rechteck 125"/>
          <p:cNvSpPr/>
          <p:nvPr/>
        </p:nvSpPr>
        <p:spPr>
          <a:xfrm>
            <a:off x="395536" y="1700808"/>
            <a:ext cx="8352928" cy="45936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6" name="Gruppieren 65"/>
          <p:cNvGrpSpPr/>
          <p:nvPr/>
        </p:nvGrpSpPr>
        <p:grpSpPr>
          <a:xfrm>
            <a:off x="1259632" y="2082949"/>
            <a:ext cx="5832648" cy="4113748"/>
            <a:chOff x="1259632" y="1844824"/>
            <a:chExt cx="5832648" cy="4113748"/>
          </a:xfrm>
        </p:grpSpPr>
        <p:grpSp>
          <p:nvGrpSpPr>
            <p:cNvPr id="67" name="Gruppieren 5"/>
            <p:cNvGrpSpPr/>
            <p:nvPr/>
          </p:nvGrpSpPr>
          <p:grpSpPr>
            <a:xfrm>
              <a:off x="1259632" y="1844824"/>
              <a:ext cx="5832648" cy="3672408"/>
              <a:chOff x="1043608" y="2708920"/>
              <a:chExt cx="5688056" cy="3672408"/>
            </a:xfrm>
          </p:grpSpPr>
          <p:sp>
            <p:nvSpPr>
              <p:cNvPr id="122" name="Auf der gleichen Seite des Rechtecks liegende Ecken abrunden 6"/>
              <p:cNvSpPr/>
              <p:nvPr/>
            </p:nvSpPr>
            <p:spPr>
              <a:xfrm rot="5400000">
                <a:off x="2375664" y="1966645"/>
                <a:ext cx="3528000" cy="5184000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3" name="Gruppieren 17"/>
              <p:cNvGrpSpPr/>
              <p:nvPr/>
            </p:nvGrpSpPr>
            <p:grpSpPr>
              <a:xfrm>
                <a:off x="1043608" y="2708920"/>
                <a:ext cx="504056" cy="3672408"/>
                <a:chOff x="467544" y="2204864"/>
                <a:chExt cx="504056" cy="3384376"/>
              </a:xfrm>
            </p:grpSpPr>
            <p:sp>
              <p:nvSpPr>
                <p:cNvPr id="124" name="Flussdiagramm: Prozess 123"/>
                <p:cNvSpPr/>
                <p:nvPr/>
              </p:nvSpPr>
              <p:spPr>
                <a:xfrm>
                  <a:off x="755576" y="2204864"/>
                  <a:ext cx="216024" cy="3384376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Textfeld 124"/>
                <p:cNvSpPr txBox="1"/>
                <p:nvPr/>
              </p:nvSpPr>
              <p:spPr>
                <a:xfrm>
                  <a:off x="467544" y="3284984"/>
                  <a:ext cx="390191" cy="108012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crucible wall</a:t>
                  </a:r>
                  <a:endParaRPr kumimoji="0" lang="en-US" sz="1800" b="1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grpSp>
          <p:nvGrpSpPr>
            <p:cNvPr id="68" name="Gruppieren 73"/>
            <p:cNvGrpSpPr/>
            <p:nvPr/>
          </p:nvGrpSpPr>
          <p:grpSpPr>
            <a:xfrm>
              <a:off x="4860032" y="4653136"/>
              <a:ext cx="1250787" cy="451073"/>
              <a:chOff x="7074063" y="5638800"/>
              <a:chExt cx="1250787" cy="451073"/>
            </a:xfrm>
          </p:grpSpPr>
          <p:grpSp>
            <p:nvGrpSpPr>
              <p:cNvPr id="117" name="Gruppieren 72"/>
              <p:cNvGrpSpPr/>
              <p:nvPr/>
            </p:nvGrpSpPr>
            <p:grpSpPr>
              <a:xfrm>
                <a:off x="7074063" y="5638800"/>
                <a:ext cx="1250787" cy="451073"/>
                <a:chOff x="7074063" y="5638800"/>
                <a:chExt cx="1250787" cy="451073"/>
              </a:xfrm>
            </p:grpSpPr>
            <p:sp>
              <p:nvSpPr>
                <p:cNvPr id="119" name="Freihandform 118"/>
                <p:cNvSpPr/>
                <p:nvPr/>
              </p:nvSpPr>
              <p:spPr>
                <a:xfrm rot="16200000">
                  <a:off x="7492330" y="5261198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ihandform 119"/>
                <p:cNvSpPr/>
                <p:nvPr/>
              </p:nvSpPr>
              <p:spPr>
                <a:xfrm>
                  <a:off x="8324850" y="5676900"/>
                  <a:ext cx="0" cy="66675"/>
                </a:xfrm>
                <a:custGeom>
                  <a:avLst/>
                  <a:gdLst>
                    <a:gd name="connsiteX0" fmla="*/ 0 w 0"/>
                    <a:gd name="connsiteY0" fmla="*/ 0 h 66675"/>
                    <a:gd name="connsiteX1" fmla="*/ 0 w 0"/>
                    <a:gd name="connsiteY1" fmla="*/ 6667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6675">
                      <a:moveTo>
                        <a:pt x="0" y="0"/>
                      </a:moveTo>
                      <a:lnTo>
                        <a:pt x="0" y="66675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ihandform 120"/>
                <p:cNvSpPr/>
                <p:nvPr/>
              </p:nvSpPr>
              <p:spPr>
                <a:xfrm>
                  <a:off x="7074063" y="5638800"/>
                  <a:ext cx="41112" cy="60162"/>
                </a:xfrm>
                <a:custGeom>
                  <a:avLst/>
                  <a:gdLst>
                    <a:gd name="connsiteX0" fmla="*/ 41112 w 41112"/>
                    <a:gd name="connsiteY0" fmla="*/ 0 h 60162"/>
                    <a:gd name="connsiteX1" fmla="*/ 31587 w 41112"/>
                    <a:gd name="connsiteY1" fmla="*/ 28575 h 60162"/>
                    <a:gd name="connsiteX2" fmla="*/ 3012 w 41112"/>
                    <a:gd name="connsiteY2" fmla="*/ 47625 h 60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112" h="60162">
                      <a:moveTo>
                        <a:pt x="41112" y="0"/>
                      </a:moveTo>
                      <a:cubicBezTo>
                        <a:pt x="37937" y="9525"/>
                        <a:pt x="38687" y="21475"/>
                        <a:pt x="31587" y="28575"/>
                      </a:cubicBezTo>
                      <a:cubicBezTo>
                        <a:pt x="0" y="60162"/>
                        <a:pt x="3012" y="21401"/>
                        <a:pt x="3012" y="47625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Freihandform 117"/>
              <p:cNvSpPr/>
              <p:nvPr/>
            </p:nvSpPr>
            <p:spPr>
              <a:xfrm rot="16200000">
                <a:off x="7492330" y="5261198"/>
                <a:ext cx="428625" cy="1228725"/>
              </a:xfrm>
              <a:custGeom>
                <a:avLst/>
                <a:gdLst>
                  <a:gd name="connsiteX0" fmla="*/ 428625 w 428625"/>
                  <a:gd name="connsiteY0" fmla="*/ 0 h 1228725"/>
                  <a:gd name="connsiteX1" fmla="*/ 323850 w 428625"/>
                  <a:gd name="connsiteY1" fmla="*/ 104775 h 1228725"/>
                  <a:gd name="connsiteX2" fmla="*/ 295275 w 428625"/>
                  <a:gd name="connsiteY2" fmla="*/ 114300 h 1228725"/>
                  <a:gd name="connsiteX3" fmla="*/ 247650 w 428625"/>
                  <a:gd name="connsiteY3" fmla="*/ 171450 h 1228725"/>
                  <a:gd name="connsiteX4" fmla="*/ 276225 w 428625"/>
                  <a:gd name="connsiteY4" fmla="*/ 304800 h 1228725"/>
                  <a:gd name="connsiteX5" fmla="*/ 295275 w 428625"/>
                  <a:gd name="connsiteY5" fmla="*/ 371475 h 1228725"/>
                  <a:gd name="connsiteX6" fmla="*/ 257175 w 428625"/>
                  <a:gd name="connsiteY6" fmla="*/ 428625 h 1228725"/>
                  <a:gd name="connsiteX7" fmla="*/ 219075 w 428625"/>
                  <a:gd name="connsiteY7" fmla="*/ 485775 h 1228725"/>
                  <a:gd name="connsiteX8" fmla="*/ 200025 w 428625"/>
                  <a:gd name="connsiteY8" fmla="*/ 514350 h 1228725"/>
                  <a:gd name="connsiteX9" fmla="*/ 180975 w 428625"/>
                  <a:gd name="connsiteY9" fmla="*/ 542925 h 1228725"/>
                  <a:gd name="connsiteX10" fmla="*/ 152400 w 428625"/>
                  <a:gd name="connsiteY10" fmla="*/ 561975 h 1228725"/>
                  <a:gd name="connsiteX11" fmla="*/ 123825 w 428625"/>
                  <a:gd name="connsiteY11" fmla="*/ 619125 h 1228725"/>
                  <a:gd name="connsiteX12" fmla="*/ 95250 w 428625"/>
                  <a:gd name="connsiteY12" fmla="*/ 638175 h 1228725"/>
                  <a:gd name="connsiteX13" fmla="*/ 85725 w 428625"/>
                  <a:gd name="connsiteY13" fmla="*/ 666750 h 1228725"/>
                  <a:gd name="connsiteX14" fmla="*/ 19050 w 428625"/>
                  <a:gd name="connsiteY14" fmla="*/ 752475 h 1228725"/>
                  <a:gd name="connsiteX15" fmla="*/ 0 w 428625"/>
                  <a:gd name="connsiteY15" fmla="*/ 809625 h 1228725"/>
                  <a:gd name="connsiteX16" fmla="*/ 9525 w 428625"/>
                  <a:gd name="connsiteY16" fmla="*/ 914400 h 1228725"/>
                  <a:gd name="connsiteX17" fmla="*/ 123825 w 428625"/>
                  <a:gd name="connsiteY17" fmla="*/ 1009650 h 1228725"/>
                  <a:gd name="connsiteX18" fmla="*/ 333375 w 428625"/>
                  <a:gd name="connsiteY18" fmla="*/ 1114425 h 1228725"/>
                  <a:gd name="connsiteX19" fmla="*/ 390525 w 428625"/>
                  <a:gd name="connsiteY19" fmla="*/ 1143000 h 1228725"/>
                  <a:gd name="connsiteX20" fmla="*/ 381000 w 428625"/>
                  <a:gd name="connsiteY20" fmla="*/ 1228725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8625" h="1228725">
                    <a:moveTo>
                      <a:pt x="428625" y="0"/>
                    </a:moveTo>
                    <a:cubicBezTo>
                      <a:pt x="388532" y="50116"/>
                      <a:pt x="382500" y="63720"/>
                      <a:pt x="323850" y="104775"/>
                    </a:cubicBezTo>
                    <a:cubicBezTo>
                      <a:pt x="315625" y="110533"/>
                      <a:pt x="304800" y="111125"/>
                      <a:pt x="295275" y="114300"/>
                    </a:cubicBezTo>
                    <a:cubicBezTo>
                      <a:pt x="288253" y="121322"/>
                      <a:pt x="248976" y="156863"/>
                      <a:pt x="247650" y="171450"/>
                    </a:cubicBezTo>
                    <a:cubicBezTo>
                      <a:pt x="243359" y="218654"/>
                      <a:pt x="261873" y="261743"/>
                      <a:pt x="276225" y="304800"/>
                    </a:cubicBezTo>
                    <a:cubicBezTo>
                      <a:pt x="289890" y="345794"/>
                      <a:pt x="283315" y="323635"/>
                      <a:pt x="295275" y="371475"/>
                    </a:cubicBezTo>
                    <a:cubicBezTo>
                      <a:pt x="277059" y="426124"/>
                      <a:pt x="298795" y="375113"/>
                      <a:pt x="257175" y="428625"/>
                    </a:cubicBezTo>
                    <a:cubicBezTo>
                      <a:pt x="243119" y="446697"/>
                      <a:pt x="231775" y="466725"/>
                      <a:pt x="219075" y="485775"/>
                    </a:cubicBezTo>
                    <a:lnTo>
                      <a:pt x="200025" y="514350"/>
                    </a:lnTo>
                    <a:cubicBezTo>
                      <a:pt x="193675" y="523875"/>
                      <a:pt x="190500" y="536575"/>
                      <a:pt x="180975" y="542925"/>
                    </a:cubicBezTo>
                    <a:lnTo>
                      <a:pt x="152400" y="561975"/>
                    </a:lnTo>
                    <a:cubicBezTo>
                      <a:pt x="144653" y="585216"/>
                      <a:pt x="142289" y="600661"/>
                      <a:pt x="123825" y="619125"/>
                    </a:cubicBezTo>
                    <a:cubicBezTo>
                      <a:pt x="115730" y="627220"/>
                      <a:pt x="104775" y="631825"/>
                      <a:pt x="95250" y="638175"/>
                    </a:cubicBezTo>
                    <a:cubicBezTo>
                      <a:pt x="92075" y="647700"/>
                      <a:pt x="91294" y="658396"/>
                      <a:pt x="85725" y="666750"/>
                    </a:cubicBezTo>
                    <a:cubicBezTo>
                      <a:pt x="52851" y="716060"/>
                      <a:pt x="44412" y="676390"/>
                      <a:pt x="19050" y="752475"/>
                    </a:cubicBezTo>
                    <a:lnTo>
                      <a:pt x="0" y="809625"/>
                    </a:lnTo>
                    <a:cubicBezTo>
                      <a:pt x="3175" y="844550"/>
                      <a:pt x="489" y="880515"/>
                      <a:pt x="9525" y="914400"/>
                    </a:cubicBezTo>
                    <a:cubicBezTo>
                      <a:pt x="19790" y="952895"/>
                      <a:pt x="109078" y="1002277"/>
                      <a:pt x="123825" y="1009650"/>
                    </a:cubicBezTo>
                    <a:cubicBezTo>
                      <a:pt x="193675" y="1044575"/>
                      <a:pt x="259288" y="1089729"/>
                      <a:pt x="333375" y="1114425"/>
                    </a:cubicBezTo>
                    <a:cubicBezTo>
                      <a:pt x="372810" y="1127570"/>
                      <a:pt x="353596" y="1118381"/>
                      <a:pt x="390525" y="1143000"/>
                    </a:cubicBezTo>
                    <a:cubicBezTo>
                      <a:pt x="380606" y="1222350"/>
                      <a:pt x="381000" y="1193602"/>
                      <a:pt x="381000" y="1228725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uppieren 60"/>
            <p:cNvGrpSpPr/>
            <p:nvPr/>
          </p:nvGrpSpPr>
          <p:grpSpPr>
            <a:xfrm>
              <a:off x="3419872" y="3284984"/>
              <a:ext cx="288032" cy="288032"/>
              <a:chOff x="7308304" y="3429000"/>
              <a:chExt cx="288032" cy="288032"/>
            </a:xfrm>
          </p:grpSpPr>
          <p:sp>
            <p:nvSpPr>
              <p:cNvPr id="115" name="Freihandform 114"/>
              <p:cNvSpPr/>
              <p:nvPr/>
            </p:nvSpPr>
            <p:spPr>
              <a:xfrm>
                <a:off x="7308304" y="3429000"/>
                <a:ext cx="288032" cy="288032"/>
              </a:xfrm>
              <a:custGeom>
                <a:avLst/>
                <a:gdLst>
                  <a:gd name="connsiteX0" fmla="*/ 239129 w 239129"/>
                  <a:gd name="connsiteY0" fmla="*/ 0 h 257175"/>
                  <a:gd name="connsiteX1" fmla="*/ 191504 w 239129"/>
                  <a:gd name="connsiteY1" fmla="*/ 28575 h 257175"/>
                  <a:gd name="connsiteX2" fmla="*/ 162929 w 239129"/>
                  <a:gd name="connsiteY2" fmla="*/ 66675 h 257175"/>
                  <a:gd name="connsiteX3" fmla="*/ 96254 w 239129"/>
                  <a:gd name="connsiteY3" fmla="*/ 133350 h 257175"/>
                  <a:gd name="connsiteX4" fmla="*/ 58154 w 239129"/>
                  <a:gd name="connsiteY4" fmla="*/ 171450 h 257175"/>
                  <a:gd name="connsiteX5" fmla="*/ 10529 w 239129"/>
                  <a:gd name="connsiteY5" fmla="*/ 219075 h 257175"/>
                  <a:gd name="connsiteX6" fmla="*/ 1004 w 239129"/>
                  <a:gd name="connsiteY6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129" h="257175">
                    <a:moveTo>
                      <a:pt x="239129" y="0"/>
                    </a:moveTo>
                    <a:cubicBezTo>
                      <a:pt x="223254" y="9525"/>
                      <a:pt x="205437" y="16384"/>
                      <a:pt x="191504" y="28575"/>
                    </a:cubicBezTo>
                    <a:cubicBezTo>
                      <a:pt x="179557" y="39029"/>
                      <a:pt x="173608" y="54928"/>
                      <a:pt x="162929" y="66675"/>
                    </a:cubicBezTo>
                    <a:cubicBezTo>
                      <a:pt x="141786" y="89932"/>
                      <a:pt x="118479" y="111125"/>
                      <a:pt x="96254" y="133350"/>
                    </a:cubicBezTo>
                    <a:lnTo>
                      <a:pt x="58154" y="171450"/>
                    </a:lnTo>
                    <a:lnTo>
                      <a:pt x="10529" y="219075"/>
                    </a:lnTo>
                    <a:cubicBezTo>
                      <a:pt x="0" y="250662"/>
                      <a:pt x="1004" y="237610"/>
                      <a:pt x="1004" y="257175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ihandform 115"/>
              <p:cNvSpPr/>
              <p:nvPr/>
            </p:nvSpPr>
            <p:spPr>
              <a:xfrm rot="198124">
                <a:off x="7334734" y="3439572"/>
                <a:ext cx="239129" cy="257175"/>
              </a:xfrm>
              <a:custGeom>
                <a:avLst/>
                <a:gdLst>
                  <a:gd name="connsiteX0" fmla="*/ 239129 w 239129"/>
                  <a:gd name="connsiteY0" fmla="*/ 0 h 257175"/>
                  <a:gd name="connsiteX1" fmla="*/ 191504 w 239129"/>
                  <a:gd name="connsiteY1" fmla="*/ 28575 h 257175"/>
                  <a:gd name="connsiteX2" fmla="*/ 162929 w 239129"/>
                  <a:gd name="connsiteY2" fmla="*/ 66675 h 257175"/>
                  <a:gd name="connsiteX3" fmla="*/ 96254 w 239129"/>
                  <a:gd name="connsiteY3" fmla="*/ 133350 h 257175"/>
                  <a:gd name="connsiteX4" fmla="*/ 58154 w 239129"/>
                  <a:gd name="connsiteY4" fmla="*/ 171450 h 257175"/>
                  <a:gd name="connsiteX5" fmla="*/ 10529 w 239129"/>
                  <a:gd name="connsiteY5" fmla="*/ 219075 h 257175"/>
                  <a:gd name="connsiteX6" fmla="*/ 1004 w 239129"/>
                  <a:gd name="connsiteY6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129" h="257175">
                    <a:moveTo>
                      <a:pt x="239129" y="0"/>
                    </a:moveTo>
                    <a:cubicBezTo>
                      <a:pt x="223254" y="9525"/>
                      <a:pt x="205437" y="16384"/>
                      <a:pt x="191504" y="28575"/>
                    </a:cubicBezTo>
                    <a:cubicBezTo>
                      <a:pt x="179557" y="39029"/>
                      <a:pt x="173608" y="54928"/>
                      <a:pt x="162929" y="66675"/>
                    </a:cubicBezTo>
                    <a:cubicBezTo>
                      <a:pt x="141786" y="89932"/>
                      <a:pt x="118479" y="111125"/>
                      <a:pt x="96254" y="133350"/>
                    </a:cubicBezTo>
                    <a:lnTo>
                      <a:pt x="58154" y="171450"/>
                    </a:lnTo>
                    <a:lnTo>
                      <a:pt x="10529" y="219075"/>
                    </a:lnTo>
                    <a:cubicBezTo>
                      <a:pt x="0" y="250662"/>
                      <a:pt x="1004" y="237610"/>
                      <a:pt x="1004" y="257175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uppieren 58"/>
            <p:cNvGrpSpPr/>
            <p:nvPr/>
          </p:nvGrpSpPr>
          <p:grpSpPr>
            <a:xfrm>
              <a:off x="3707904" y="2348880"/>
              <a:ext cx="648072" cy="437334"/>
              <a:chOff x="7164288" y="4653137"/>
              <a:chExt cx="648072" cy="437334"/>
            </a:xfrm>
          </p:grpSpPr>
          <p:sp>
            <p:nvSpPr>
              <p:cNvPr id="113" name="Freihandform 112"/>
              <p:cNvSpPr/>
              <p:nvPr/>
            </p:nvSpPr>
            <p:spPr>
              <a:xfrm>
                <a:off x="7164288" y="4653137"/>
                <a:ext cx="648072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ihandform 113"/>
              <p:cNvSpPr/>
              <p:nvPr/>
            </p:nvSpPr>
            <p:spPr>
              <a:xfrm rot="21445074">
                <a:off x="7190719" y="4658423"/>
                <a:ext cx="576064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uppieren 114"/>
            <p:cNvGrpSpPr/>
            <p:nvPr/>
          </p:nvGrpSpPr>
          <p:grpSpPr>
            <a:xfrm>
              <a:off x="2051720" y="4221088"/>
              <a:ext cx="509342" cy="441573"/>
              <a:chOff x="5993317" y="2492896"/>
              <a:chExt cx="509342" cy="441573"/>
            </a:xfrm>
          </p:grpSpPr>
          <p:sp>
            <p:nvSpPr>
              <p:cNvPr id="111" name="Freihandform 110"/>
              <p:cNvSpPr/>
              <p:nvPr/>
            </p:nvSpPr>
            <p:spPr>
              <a:xfrm>
                <a:off x="5993317" y="2492896"/>
                <a:ext cx="509342" cy="437334"/>
              </a:xfrm>
              <a:custGeom>
                <a:avLst/>
                <a:gdLst>
                  <a:gd name="connsiteX0" fmla="*/ 438150 w 449279"/>
                  <a:gd name="connsiteY0" fmla="*/ 0 h 428625"/>
                  <a:gd name="connsiteX1" fmla="*/ 447675 w 449279"/>
                  <a:gd name="connsiteY1" fmla="*/ 57150 h 428625"/>
                  <a:gd name="connsiteX2" fmla="*/ 390525 w 449279"/>
                  <a:gd name="connsiteY2" fmla="*/ 171450 h 428625"/>
                  <a:gd name="connsiteX3" fmla="*/ 361950 w 449279"/>
                  <a:gd name="connsiteY3" fmla="*/ 209550 h 428625"/>
                  <a:gd name="connsiteX4" fmla="*/ 333375 w 449279"/>
                  <a:gd name="connsiteY4" fmla="*/ 238125 h 428625"/>
                  <a:gd name="connsiteX5" fmla="*/ 285750 w 449279"/>
                  <a:gd name="connsiteY5" fmla="*/ 276225 h 428625"/>
                  <a:gd name="connsiteX6" fmla="*/ 219075 w 449279"/>
                  <a:gd name="connsiteY6" fmla="*/ 333375 h 428625"/>
                  <a:gd name="connsiteX7" fmla="*/ 190500 w 449279"/>
                  <a:gd name="connsiteY7" fmla="*/ 352425 h 428625"/>
                  <a:gd name="connsiteX8" fmla="*/ 133350 w 449279"/>
                  <a:gd name="connsiteY8" fmla="*/ 371475 h 428625"/>
                  <a:gd name="connsiteX9" fmla="*/ 104775 w 449279"/>
                  <a:gd name="connsiteY9" fmla="*/ 381000 h 428625"/>
                  <a:gd name="connsiteX10" fmla="*/ 76200 w 449279"/>
                  <a:gd name="connsiteY10" fmla="*/ 400050 h 428625"/>
                  <a:gd name="connsiteX11" fmla="*/ 19050 w 449279"/>
                  <a:gd name="connsiteY11" fmla="*/ 419100 h 428625"/>
                  <a:gd name="connsiteX12" fmla="*/ 0 w 449279"/>
                  <a:gd name="connsiteY12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279" h="428625">
                    <a:moveTo>
                      <a:pt x="438150" y="0"/>
                    </a:moveTo>
                    <a:cubicBezTo>
                      <a:pt x="441325" y="19050"/>
                      <a:pt x="449279" y="37904"/>
                      <a:pt x="447675" y="57150"/>
                    </a:cubicBezTo>
                    <a:cubicBezTo>
                      <a:pt x="444242" y="98347"/>
                      <a:pt x="413703" y="140547"/>
                      <a:pt x="390525" y="171450"/>
                    </a:cubicBezTo>
                    <a:cubicBezTo>
                      <a:pt x="381000" y="184150"/>
                      <a:pt x="372281" y="197497"/>
                      <a:pt x="361950" y="209550"/>
                    </a:cubicBezTo>
                    <a:cubicBezTo>
                      <a:pt x="353184" y="219777"/>
                      <a:pt x="341999" y="227777"/>
                      <a:pt x="333375" y="238125"/>
                    </a:cubicBezTo>
                    <a:cubicBezTo>
                      <a:pt x="300234" y="277895"/>
                      <a:pt x="332660" y="260588"/>
                      <a:pt x="285750" y="276225"/>
                    </a:cubicBezTo>
                    <a:cubicBezTo>
                      <a:pt x="251134" y="310841"/>
                      <a:pt x="261842" y="302827"/>
                      <a:pt x="219075" y="333375"/>
                    </a:cubicBezTo>
                    <a:cubicBezTo>
                      <a:pt x="209760" y="340029"/>
                      <a:pt x="200961" y="347776"/>
                      <a:pt x="190500" y="352425"/>
                    </a:cubicBezTo>
                    <a:cubicBezTo>
                      <a:pt x="172150" y="360580"/>
                      <a:pt x="152400" y="365125"/>
                      <a:pt x="133350" y="371475"/>
                    </a:cubicBezTo>
                    <a:cubicBezTo>
                      <a:pt x="123825" y="374650"/>
                      <a:pt x="113129" y="375431"/>
                      <a:pt x="104775" y="381000"/>
                    </a:cubicBezTo>
                    <a:cubicBezTo>
                      <a:pt x="95250" y="387350"/>
                      <a:pt x="86661" y="395401"/>
                      <a:pt x="76200" y="400050"/>
                    </a:cubicBezTo>
                    <a:cubicBezTo>
                      <a:pt x="57850" y="408205"/>
                      <a:pt x="37011" y="410120"/>
                      <a:pt x="19050" y="419100"/>
                    </a:cubicBezTo>
                    <a:lnTo>
                      <a:pt x="0" y="428625"/>
                    </a:lnTo>
                  </a:path>
                </a:pathLst>
              </a:custGeom>
              <a:noFill/>
              <a:ln w="1079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ihandform 111"/>
              <p:cNvSpPr/>
              <p:nvPr/>
            </p:nvSpPr>
            <p:spPr>
              <a:xfrm rot="204041">
                <a:off x="6024477" y="2505844"/>
                <a:ext cx="449279" cy="428625"/>
              </a:xfrm>
              <a:custGeom>
                <a:avLst/>
                <a:gdLst>
                  <a:gd name="connsiteX0" fmla="*/ 438150 w 449279"/>
                  <a:gd name="connsiteY0" fmla="*/ 0 h 428625"/>
                  <a:gd name="connsiteX1" fmla="*/ 447675 w 449279"/>
                  <a:gd name="connsiteY1" fmla="*/ 57150 h 428625"/>
                  <a:gd name="connsiteX2" fmla="*/ 390525 w 449279"/>
                  <a:gd name="connsiteY2" fmla="*/ 171450 h 428625"/>
                  <a:gd name="connsiteX3" fmla="*/ 361950 w 449279"/>
                  <a:gd name="connsiteY3" fmla="*/ 209550 h 428625"/>
                  <a:gd name="connsiteX4" fmla="*/ 333375 w 449279"/>
                  <a:gd name="connsiteY4" fmla="*/ 238125 h 428625"/>
                  <a:gd name="connsiteX5" fmla="*/ 285750 w 449279"/>
                  <a:gd name="connsiteY5" fmla="*/ 276225 h 428625"/>
                  <a:gd name="connsiteX6" fmla="*/ 219075 w 449279"/>
                  <a:gd name="connsiteY6" fmla="*/ 333375 h 428625"/>
                  <a:gd name="connsiteX7" fmla="*/ 190500 w 449279"/>
                  <a:gd name="connsiteY7" fmla="*/ 352425 h 428625"/>
                  <a:gd name="connsiteX8" fmla="*/ 133350 w 449279"/>
                  <a:gd name="connsiteY8" fmla="*/ 371475 h 428625"/>
                  <a:gd name="connsiteX9" fmla="*/ 104775 w 449279"/>
                  <a:gd name="connsiteY9" fmla="*/ 381000 h 428625"/>
                  <a:gd name="connsiteX10" fmla="*/ 76200 w 449279"/>
                  <a:gd name="connsiteY10" fmla="*/ 400050 h 428625"/>
                  <a:gd name="connsiteX11" fmla="*/ 19050 w 449279"/>
                  <a:gd name="connsiteY11" fmla="*/ 419100 h 428625"/>
                  <a:gd name="connsiteX12" fmla="*/ 0 w 449279"/>
                  <a:gd name="connsiteY12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279" h="428625">
                    <a:moveTo>
                      <a:pt x="438150" y="0"/>
                    </a:moveTo>
                    <a:cubicBezTo>
                      <a:pt x="441325" y="19050"/>
                      <a:pt x="449279" y="37904"/>
                      <a:pt x="447675" y="57150"/>
                    </a:cubicBezTo>
                    <a:cubicBezTo>
                      <a:pt x="444242" y="98347"/>
                      <a:pt x="413703" y="140547"/>
                      <a:pt x="390525" y="171450"/>
                    </a:cubicBezTo>
                    <a:cubicBezTo>
                      <a:pt x="381000" y="184150"/>
                      <a:pt x="372281" y="197497"/>
                      <a:pt x="361950" y="209550"/>
                    </a:cubicBezTo>
                    <a:cubicBezTo>
                      <a:pt x="353184" y="219777"/>
                      <a:pt x="341999" y="227777"/>
                      <a:pt x="333375" y="238125"/>
                    </a:cubicBezTo>
                    <a:cubicBezTo>
                      <a:pt x="300234" y="277895"/>
                      <a:pt x="332660" y="260588"/>
                      <a:pt x="285750" y="276225"/>
                    </a:cubicBezTo>
                    <a:cubicBezTo>
                      <a:pt x="251134" y="310841"/>
                      <a:pt x="261842" y="302827"/>
                      <a:pt x="219075" y="333375"/>
                    </a:cubicBezTo>
                    <a:cubicBezTo>
                      <a:pt x="209760" y="340029"/>
                      <a:pt x="200961" y="347776"/>
                      <a:pt x="190500" y="352425"/>
                    </a:cubicBezTo>
                    <a:cubicBezTo>
                      <a:pt x="172150" y="360580"/>
                      <a:pt x="152400" y="365125"/>
                      <a:pt x="133350" y="371475"/>
                    </a:cubicBezTo>
                    <a:cubicBezTo>
                      <a:pt x="123825" y="374650"/>
                      <a:pt x="113129" y="375431"/>
                      <a:pt x="104775" y="381000"/>
                    </a:cubicBezTo>
                    <a:cubicBezTo>
                      <a:pt x="95250" y="387350"/>
                      <a:pt x="86661" y="395401"/>
                      <a:pt x="76200" y="400050"/>
                    </a:cubicBezTo>
                    <a:cubicBezTo>
                      <a:pt x="57850" y="408205"/>
                      <a:pt x="37011" y="410120"/>
                      <a:pt x="19050" y="419100"/>
                    </a:cubicBezTo>
                    <a:lnTo>
                      <a:pt x="0" y="428625"/>
                    </a:ln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uppieren 67"/>
            <p:cNvGrpSpPr/>
            <p:nvPr/>
          </p:nvGrpSpPr>
          <p:grpSpPr>
            <a:xfrm>
              <a:off x="6444208" y="2204864"/>
              <a:ext cx="361950" cy="648072"/>
              <a:chOff x="7524328" y="4149080"/>
              <a:chExt cx="361950" cy="648072"/>
            </a:xfrm>
          </p:grpSpPr>
          <p:sp>
            <p:nvSpPr>
              <p:cNvPr id="109" name="Freihandform 108"/>
              <p:cNvSpPr/>
              <p:nvPr/>
            </p:nvSpPr>
            <p:spPr>
              <a:xfrm>
                <a:off x="7524328" y="4149080"/>
                <a:ext cx="360040" cy="648072"/>
              </a:xfrm>
              <a:custGeom>
                <a:avLst/>
                <a:gdLst>
                  <a:gd name="connsiteX0" fmla="*/ 0 w 342900"/>
                  <a:gd name="connsiteY0" fmla="*/ 0 h 552450"/>
                  <a:gd name="connsiteX1" fmla="*/ 161925 w 342900"/>
                  <a:gd name="connsiteY1" fmla="*/ 219075 h 552450"/>
                  <a:gd name="connsiteX2" fmla="*/ 190500 w 342900"/>
                  <a:gd name="connsiteY2" fmla="*/ 266700 h 552450"/>
                  <a:gd name="connsiteX3" fmla="*/ 257175 w 342900"/>
                  <a:gd name="connsiteY3" fmla="*/ 342900 h 552450"/>
                  <a:gd name="connsiteX4" fmla="*/ 323850 w 342900"/>
                  <a:gd name="connsiteY4" fmla="*/ 514350 h 552450"/>
                  <a:gd name="connsiteX5" fmla="*/ 342900 w 342900"/>
                  <a:gd name="connsiteY5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52450">
                    <a:moveTo>
                      <a:pt x="0" y="0"/>
                    </a:moveTo>
                    <a:cubicBezTo>
                      <a:pt x="80870" y="97044"/>
                      <a:pt x="57437" y="65826"/>
                      <a:pt x="161925" y="219075"/>
                    </a:cubicBezTo>
                    <a:cubicBezTo>
                      <a:pt x="172354" y="234371"/>
                      <a:pt x="179212" y="252026"/>
                      <a:pt x="190500" y="266700"/>
                    </a:cubicBezTo>
                    <a:cubicBezTo>
                      <a:pt x="211078" y="293452"/>
                      <a:pt x="239152" y="314364"/>
                      <a:pt x="257175" y="342900"/>
                    </a:cubicBezTo>
                    <a:cubicBezTo>
                      <a:pt x="315707" y="435575"/>
                      <a:pt x="293452" y="430756"/>
                      <a:pt x="323850" y="514350"/>
                    </a:cubicBezTo>
                    <a:cubicBezTo>
                      <a:pt x="328702" y="527694"/>
                      <a:pt x="342900" y="552450"/>
                      <a:pt x="342900" y="552450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ihandform 109"/>
              <p:cNvSpPr/>
              <p:nvPr/>
            </p:nvSpPr>
            <p:spPr>
              <a:xfrm rot="183476">
                <a:off x="7543378" y="4211563"/>
                <a:ext cx="342900" cy="552450"/>
              </a:xfrm>
              <a:custGeom>
                <a:avLst/>
                <a:gdLst>
                  <a:gd name="connsiteX0" fmla="*/ 0 w 342900"/>
                  <a:gd name="connsiteY0" fmla="*/ 0 h 552450"/>
                  <a:gd name="connsiteX1" fmla="*/ 161925 w 342900"/>
                  <a:gd name="connsiteY1" fmla="*/ 219075 h 552450"/>
                  <a:gd name="connsiteX2" fmla="*/ 190500 w 342900"/>
                  <a:gd name="connsiteY2" fmla="*/ 266700 h 552450"/>
                  <a:gd name="connsiteX3" fmla="*/ 257175 w 342900"/>
                  <a:gd name="connsiteY3" fmla="*/ 342900 h 552450"/>
                  <a:gd name="connsiteX4" fmla="*/ 323850 w 342900"/>
                  <a:gd name="connsiteY4" fmla="*/ 514350 h 552450"/>
                  <a:gd name="connsiteX5" fmla="*/ 342900 w 342900"/>
                  <a:gd name="connsiteY5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52450">
                    <a:moveTo>
                      <a:pt x="0" y="0"/>
                    </a:moveTo>
                    <a:cubicBezTo>
                      <a:pt x="80870" y="97044"/>
                      <a:pt x="57437" y="65826"/>
                      <a:pt x="161925" y="219075"/>
                    </a:cubicBezTo>
                    <a:cubicBezTo>
                      <a:pt x="172354" y="234371"/>
                      <a:pt x="179212" y="252026"/>
                      <a:pt x="190500" y="266700"/>
                    </a:cubicBezTo>
                    <a:cubicBezTo>
                      <a:pt x="211078" y="293452"/>
                      <a:pt x="239152" y="314364"/>
                      <a:pt x="257175" y="342900"/>
                    </a:cubicBezTo>
                    <a:cubicBezTo>
                      <a:pt x="315707" y="435575"/>
                      <a:pt x="293452" y="430756"/>
                      <a:pt x="323850" y="514350"/>
                    </a:cubicBezTo>
                    <a:cubicBezTo>
                      <a:pt x="328702" y="527694"/>
                      <a:pt x="342900" y="552450"/>
                      <a:pt x="342900" y="552450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3" name="Halbbogen 72"/>
            <p:cNvSpPr>
              <a:spLocks noChangeAspect="1"/>
            </p:cNvSpPr>
            <p:nvPr/>
          </p:nvSpPr>
          <p:spPr>
            <a:xfrm>
              <a:off x="2987824" y="4221088"/>
              <a:ext cx="808203" cy="972108"/>
            </a:xfrm>
            <a:prstGeom prst="blockArc">
              <a:avLst>
                <a:gd name="adj1" fmla="val 21554364"/>
                <a:gd name="adj2" fmla="val 10008941"/>
                <a:gd name="adj3" fmla="val 7207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Halbbogen 73"/>
            <p:cNvSpPr>
              <a:spLocks noChangeAspect="1"/>
            </p:cNvSpPr>
            <p:nvPr/>
          </p:nvSpPr>
          <p:spPr>
            <a:xfrm rot="5400000">
              <a:off x="2837361" y="2067295"/>
              <a:ext cx="646564" cy="777686"/>
            </a:xfrm>
            <a:prstGeom prst="blockArc">
              <a:avLst>
                <a:gd name="adj1" fmla="val 150379"/>
                <a:gd name="adj2" fmla="val 9127569"/>
                <a:gd name="adj3" fmla="val 10568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317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Halbbogen 74"/>
            <p:cNvSpPr/>
            <p:nvPr/>
          </p:nvSpPr>
          <p:spPr>
            <a:xfrm flipV="1">
              <a:off x="5796136" y="4005064"/>
              <a:ext cx="898004" cy="1080120"/>
            </a:xfrm>
            <a:prstGeom prst="blockArc">
              <a:avLst>
                <a:gd name="adj1" fmla="val 150379"/>
                <a:gd name="adj2" fmla="val 10388283"/>
                <a:gd name="adj3" fmla="val 7680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317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Halbbogen 75"/>
            <p:cNvSpPr>
              <a:spLocks noChangeAspect="1"/>
            </p:cNvSpPr>
            <p:nvPr/>
          </p:nvSpPr>
          <p:spPr>
            <a:xfrm rot="16200000">
              <a:off x="5031575" y="3473481"/>
              <a:ext cx="449002" cy="504056"/>
            </a:xfrm>
            <a:prstGeom prst="blockArc">
              <a:avLst>
                <a:gd name="adj1" fmla="val 21458648"/>
                <a:gd name="adj2" fmla="val 8644385"/>
                <a:gd name="adj3" fmla="val 12507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190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2771800" y="5589240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oxides cracked by </a:t>
              </a:r>
              <a:r>
                <a:rPr kumimoji="0" lang="en-US" sz="1800" b="1" i="0" u="none" strike="noStrike" kern="0" cap="none" spc="0" normalizeH="0" baseline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fluxes</a:t>
              </a:r>
              <a:endParaRPr kumimoji="0" lang="en-US" sz="1800" b="1" i="0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8" name="Gerade Verbindung 77"/>
            <p:cNvCxnSpPr>
              <a:stCxn id="77" idx="0"/>
              <a:endCxn id="92" idx="4"/>
            </p:cNvCxnSpPr>
            <p:nvPr/>
          </p:nvCxnSpPr>
          <p:spPr>
            <a:xfrm flipH="1" flipV="1">
              <a:off x="4190898" y="4497954"/>
              <a:ext cx="57066" cy="109128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  <p:cxnSp>
          <p:nvCxnSpPr>
            <p:cNvPr id="79" name="Gerade Verbindung 78"/>
            <p:cNvCxnSpPr>
              <a:stCxn id="77" idx="0"/>
            </p:cNvCxnSpPr>
            <p:nvPr/>
          </p:nvCxnSpPr>
          <p:spPr>
            <a:xfrm flipH="1" flipV="1">
              <a:off x="3635896" y="5085184"/>
              <a:ext cx="612068" cy="504056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  <p:sp>
          <p:nvSpPr>
            <p:cNvPr id="80" name="Textfeld 79"/>
            <p:cNvSpPr txBox="1"/>
            <p:nvPr/>
          </p:nvSpPr>
          <p:spPr>
            <a:xfrm>
              <a:off x="6312768" y="486916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1" name="Gruppieren 65"/>
            <p:cNvGrpSpPr/>
            <p:nvPr/>
          </p:nvGrpSpPr>
          <p:grpSpPr>
            <a:xfrm>
              <a:off x="5868144" y="2564904"/>
              <a:ext cx="618715" cy="1145935"/>
              <a:chOff x="6948264" y="3789040"/>
              <a:chExt cx="618715" cy="1145935"/>
            </a:xfrm>
          </p:grpSpPr>
          <p:grpSp>
            <p:nvGrpSpPr>
              <p:cNvPr id="104" name="Gruppieren 63"/>
              <p:cNvGrpSpPr/>
              <p:nvPr/>
            </p:nvGrpSpPr>
            <p:grpSpPr>
              <a:xfrm>
                <a:off x="6948264" y="3789040"/>
                <a:ext cx="618715" cy="1145440"/>
                <a:chOff x="7072065" y="3758025"/>
                <a:chExt cx="618715" cy="1145440"/>
              </a:xfrm>
            </p:grpSpPr>
            <p:sp>
              <p:nvSpPr>
                <p:cNvPr id="106" name="Freihandform 105"/>
                <p:cNvSpPr/>
                <p:nvPr/>
              </p:nvSpPr>
              <p:spPr>
                <a:xfrm>
                  <a:off x="7092280" y="3789040"/>
                  <a:ext cx="598500" cy="1114425"/>
                </a:xfrm>
                <a:custGeom>
                  <a:avLst/>
                  <a:gdLst>
                    <a:gd name="connsiteX0" fmla="*/ 0 w 598500"/>
                    <a:gd name="connsiteY0" fmla="*/ 0 h 1114425"/>
                    <a:gd name="connsiteX1" fmla="*/ 47625 w 598500"/>
                    <a:gd name="connsiteY1" fmla="*/ 38100 h 1114425"/>
                    <a:gd name="connsiteX2" fmla="*/ 104775 w 598500"/>
                    <a:gd name="connsiteY2" fmla="*/ 85725 h 1114425"/>
                    <a:gd name="connsiteX3" fmla="*/ 123825 w 598500"/>
                    <a:gd name="connsiteY3" fmla="*/ 114300 h 1114425"/>
                    <a:gd name="connsiteX4" fmla="*/ 152400 w 598500"/>
                    <a:gd name="connsiteY4" fmla="*/ 133350 h 1114425"/>
                    <a:gd name="connsiteX5" fmla="*/ 180975 w 598500"/>
                    <a:gd name="connsiteY5" fmla="*/ 161925 h 1114425"/>
                    <a:gd name="connsiteX6" fmla="*/ 171450 w 598500"/>
                    <a:gd name="connsiteY6" fmla="*/ 257175 h 1114425"/>
                    <a:gd name="connsiteX7" fmla="*/ 161925 w 598500"/>
                    <a:gd name="connsiteY7" fmla="*/ 285750 h 1114425"/>
                    <a:gd name="connsiteX8" fmla="*/ 133350 w 598500"/>
                    <a:gd name="connsiteY8" fmla="*/ 304800 h 1114425"/>
                    <a:gd name="connsiteX9" fmla="*/ 123825 w 598500"/>
                    <a:gd name="connsiteY9" fmla="*/ 333375 h 1114425"/>
                    <a:gd name="connsiteX10" fmla="*/ 104775 w 598500"/>
                    <a:gd name="connsiteY10" fmla="*/ 361950 h 1114425"/>
                    <a:gd name="connsiteX11" fmla="*/ 133350 w 598500"/>
                    <a:gd name="connsiteY11" fmla="*/ 381000 h 1114425"/>
                    <a:gd name="connsiteX12" fmla="*/ 180975 w 598500"/>
                    <a:gd name="connsiteY12" fmla="*/ 428625 h 1114425"/>
                    <a:gd name="connsiteX13" fmla="*/ 200025 w 598500"/>
                    <a:gd name="connsiteY13" fmla="*/ 457200 h 1114425"/>
                    <a:gd name="connsiteX14" fmla="*/ 228600 w 598500"/>
                    <a:gd name="connsiteY14" fmla="*/ 485775 h 1114425"/>
                    <a:gd name="connsiteX15" fmla="*/ 266700 w 598500"/>
                    <a:gd name="connsiteY15" fmla="*/ 542925 h 1114425"/>
                    <a:gd name="connsiteX16" fmla="*/ 285750 w 598500"/>
                    <a:gd name="connsiteY16" fmla="*/ 571500 h 1114425"/>
                    <a:gd name="connsiteX17" fmla="*/ 333375 w 598500"/>
                    <a:gd name="connsiteY17" fmla="*/ 628650 h 1114425"/>
                    <a:gd name="connsiteX18" fmla="*/ 352425 w 598500"/>
                    <a:gd name="connsiteY18" fmla="*/ 685800 h 1114425"/>
                    <a:gd name="connsiteX19" fmla="*/ 361950 w 598500"/>
                    <a:gd name="connsiteY19" fmla="*/ 714375 h 1114425"/>
                    <a:gd name="connsiteX20" fmla="*/ 409575 w 598500"/>
                    <a:gd name="connsiteY20" fmla="*/ 771525 h 1114425"/>
                    <a:gd name="connsiteX21" fmla="*/ 495300 w 598500"/>
                    <a:gd name="connsiteY21" fmla="*/ 866775 h 1114425"/>
                    <a:gd name="connsiteX22" fmla="*/ 514350 w 598500"/>
                    <a:gd name="connsiteY22" fmla="*/ 895350 h 1114425"/>
                    <a:gd name="connsiteX23" fmla="*/ 571500 w 598500"/>
                    <a:gd name="connsiteY23" fmla="*/ 971550 h 1114425"/>
                    <a:gd name="connsiteX24" fmla="*/ 590550 w 598500"/>
                    <a:gd name="connsiteY24" fmla="*/ 1000125 h 1114425"/>
                    <a:gd name="connsiteX25" fmla="*/ 581025 w 598500"/>
                    <a:gd name="connsiteY25" fmla="*/ 1057275 h 1114425"/>
                    <a:gd name="connsiteX26" fmla="*/ 428625 w 598500"/>
                    <a:gd name="connsiteY26" fmla="*/ 1076325 h 1114425"/>
                    <a:gd name="connsiteX27" fmla="*/ 419100 w 598500"/>
                    <a:gd name="connsiteY27" fmla="*/ 1114425 h 11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98500" h="1114425">
                      <a:moveTo>
                        <a:pt x="0" y="0"/>
                      </a:moveTo>
                      <a:cubicBezTo>
                        <a:pt x="15875" y="12700"/>
                        <a:pt x="32325" y="24713"/>
                        <a:pt x="47625" y="38100"/>
                      </a:cubicBezTo>
                      <a:cubicBezTo>
                        <a:pt x="106297" y="89438"/>
                        <a:pt x="46294" y="46738"/>
                        <a:pt x="104775" y="85725"/>
                      </a:cubicBezTo>
                      <a:cubicBezTo>
                        <a:pt x="111125" y="95250"/>
                        <a:pt x="115730" y="106205"/>
                        <a:pt x="123825" y="114300"/>
                      </a:cubicBezTo>
                      <a:cubicBezTo>
                        <a:pt x="131920" y="122395"/>
                        <a:pt x="143606" y="126021"/>
                        <a:pt x="152400" y="133350"/>
                      </a:cubicBezTo>
                      <a:cubicBezTo>
                        <a:pt x="162748" y="141974"/>
                        <a:pt x="171450" y="152400"/>
                        <a:pt x="180975" y="161925"/>
                      </a:cubicBezTo>
                      <a:cubicBezTo>
                        <a:pt x="177800" y="193675"/>
                        <a:pt x="176302" y="225638"/>
                        <a:pt x="171450" y="257175"/>
                      </a:cubicBezTo>
                      <a:cubicBezTo>
                        <a:pt x="169923" y="267098"/>
                        <a:pt x="168197" y="277910"/>
                        <a:pt x="161925" y="285750"/>
                      </a:cubicBezTo>
                      <a:cubicBezTo>
                        <a:pt x="154774" y="294689"/>
                        <a:pt x="142875" y="298450"/>
                        <a:pt x="133350" y="304800"/>
                      </a:cubicBezTo>
                      <a:cubicBezTo>
                        <a:pt x="130175" y="314325"/>
                        <a:pt x="128315" y="324395"/>
                        <a:pt x="123825" y="333375"/>
                      </a:cubicBezTo>
                      <a:cubicBezTo>
                        <a:pt x="118705" y="343614"/>
                        <a:pt x="102530" y="350725"/>
                        <a:pt x="104775" y="361950"/>
                      </a:cubicBezTo>
                      <a:cubicBezTo>
                        <a:pt x="107020" y="373175"/>
                        <a:pt x="123825" y="374650"/>
                        <a:pt x="133350" y="381000"/>
                      </a:cubicBezTo>
                      <a:cubicBezTo>
                        <a:pt x="184150" y="457200"/>
                        <a:pt x="117475" y="365125"/>
                        <a:pt x="180975" y="428625"/>
                      </a:cubicBezTo>
                      <a:cubicBezTo>
                        <a:pt x="189070" y="436720"/>
                        <a:pt x="192696" y="448406"/>
                        <a:pt x="200025" y="457200"/>
                      </a:cubicBezTo>
                      <a:cubicBezTo>
                        <a:pt x="208649" y="467548"/>
                        <a:pt x="220330" y="475142"/>
                        <a:pt x="228600" y="485775"/>
                      </a:cubicBezTo>
                      <a:cubicBezTo>
                        <a:pt x="242656" y="503847"/>
                        <a:pt x="254000" y="523875"/>
                        <a:pt x="266700" y="542925"/>
                      </a:cubicBezTo>
                      <a:cubicBezTo>
                        <a:pt x="273050" y="552450"/>
                        <a:pt x="277655" y="563405"/>
                        <a:pt x="285750" y="571500"/>
                      </a:cubicBezTo>
                      <a:cubicBezTo>
                        <a:pt x="303695" y="589445"/>
                        <a:pt x="322766" y="604780"/>
                        <a:pt x="333375" y="628650"/>
                      </a:cubicBezTo>
                      <a:cubicBezTo>
                        <a:pt x="341530" y="647000"/>
                        <a:pt x="346075" y="666750"/>
                        <a:pt x="352425" y="685800"/>
                      </a:cubicBezTo>
                      <a:cubicBezTo>
                        <a:pt x="355600" y="695325"/>
                        <a:pt x="356381" y="706021"/>
                        <a:pt x="361950" y="714375"/>
                      </a:cubicBezTo>
                      <a:cubicBezTo>
                        <a:pt x="413403" y="791554"/>
                        <a:pt x="343570" y="690852"/>
                        <a:pt x="409575" y="771525"/>
                      </a:cubicBezTo>
                      <a:cubicBezTo>
                        <a:pt x="486397" y="865419"/>
                        <a:pt x="435691" y="827036"/>
                        <a:pt x="495300" y="866775"/>
                      </a:cubicBezTo>
                      <a:cubicBezTo>
                        <a:pt x="501650" y="876300"/>
                        <a:pt x="507617" y="886092"/>
                        <a:pt x="514350" y="895350"/>
                      </a:cubicBezTo>
                      <a:cubicBezTo>
                        <a:pt x="533024" y="921027"/>
                        <a:pt x="553888" y="945132"/>
                        <a:pt x="571500" y="971550"/>
                      </a:cubicBezTo>
                      <a:lnTo>
                        <a:pt x="590550" y="1000125"/>
                      </a:lnTo>
                      <a:cubicBezTo>
                        <a:pt x="587375" y="1019175"/>
                        <a:pt x="598500" y="1049052"/>
                        <a:pt x="581025" y="1057275"/>
                      </a:cubicBezTo>
                      <a:cubicBezTo>
                        <a:pt x="534703" y="1079074"/>
                        <a:pt x="428625" y="1076325"/>
                        <a:pt x="428625" y="1076325"/>
                      </a:cubicBezTo>
                      <a:cubicBezTo>
                        <a:pt x="418096" y="1107912"/>
                        <a:pt x="419100" y="1094860"/>
                        <a:pt x="419100" y="1114425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ihandform 106"/>
                <p:cNvSpPr/>
                <p:nvPr/>
              </p:nvSpPr>
              <p:spPr>
                <a:xfrm>
                  <a:off x="7092280" y="3789040"/>
                  <a:ext cx="598500" cy="1114425"/>
                </a:xfrm>
                <a:custGeom>
                  <a:avLst/>
                  <a:gdLst>
                    <a:gd name="connsiteX0" fmla="*/ 0 w 598500"/>
                    <a:gd name="connsiteY0" fmla="*/ 0 h 1114425"/>
                    <a:gd name="connsiteX1" fmla="*/ 47625 w 598500"/>
                    <a:gd name="connsiteY1" fmla="*/ 38100 h 1114425"/>
                    <a:gd name="connsiteX2" fmla="*/ 104775 w 598500"/>
                    <a:gd name="connsiteY2" fmla="*/ 85725 h 1114425"/>
                    <a:gd name="connsiteX3" fmla="*/ 123825 w 598500"/>
                    <a:gd name="connsiteY3" fmla="*/ 114300 h 1114425"/>
                    <a:gd name="connsiteX4" fmla="*/ 152400 w 598500"/>
                    <a:gd name="connsiteY4" fmla="*/ 133350 h 1114425"/>
                    <a:gd name="connsiteX5" fmla="*/ 180975 w 598500"/>
                    <a:gd name="connsiteY5" fmla="*/ 161925 h 1114425"/>
                    <a:gd name="connsiteX6" fmla="*/ 171450 w 598500"/>
                    <a:gd name="connsiteY6" fmla="*/ 257175 h 1114425"/>
                    <a:gd name="connsiteX7" fmla="*/ 161925 w 598500"/>
                    <a:gd name="connsiteY7" fmla="*/ 285750 h 1114425"/>
                    <a:gd name="connsiteX8" fmla="*/ 133350 w 598500"/>
                    <a:gd name="connsiteY8" fmla="*/ 304800 h 1114425"/>
                    <a:gd name="connsiteX9" fmla="*/ 123825 w 598500"/>
                    <a:gd name="connsiteY9" fmla="*/ 333375 h 1114425"/>
                    <a:gd name="connsiteX10" fmla="*/ 104775 w 598500"/>
                    <a:gd name="connsiteY10" fmla="*/ 361950 h 1114425"/>
                    <a:gd name="connsiteX11" fmla="*/ 133350 w 598500"/>
                    <a:gd name="connsiteY11" fmla="*/ 381000 h 1114425"/>
                    <a:gd name="connsiteX12" fmla="*/ 180975 w 598500"/>
                    <a:gd name="connsiteY12" fmla="*/ 428625 h 1114425"/>
                    <a:gd name="connsiteX13" fmla="*/ 200025 w 598500"/>
                    <a:gd name="connsiteY13" fmla="*/ 457200 h 1114425"/>
                    <a:gd name="connsiteX14" fmla="*/ 228600 w 598500"/>
                    <a:gd name="connsiteY14" fmla="*/ 485775 h 1114425"/>
                    <a:gd name="connsiteX15" fmla="*/ 266700 w 598500"/>
                    <a:gd name="connsiteY15" fmla="*/ 542925 h 1114425"/>
                    <a:gd name="connsiteX16" fmla="*/ 285750 w 598500"/>
                    <a:gd name="connsiteY16" fmla="*/ 571500 h 1114425"/>
                    <a:gd name="connsiteX17" fmla="*/ 333375 w 598500"/>
                    <a:gd name="connsiteY17" fmla="*/ 628650 h 1114425"/>
                    <a:gd name="connsiteX18" fmla="*/ 352425 w 598500"/>
                    <a:gd name="connsiteY18" fmla="*/ 685800 h 1114425"/>
                    <a:gd name="connsiteX19" fmla="*/ 361950 w 598500"/>
                    <a:gd name="connsiteY19" fmla="*/ 714375 h 1114425"/>
                    <a:gd name="connsiteX20" fmla="*/ 409575 w 598500"/>
                    <a:gd name="connsiteY20" fmla="*/ 771525 h 1114425"/>
                    <a:gd name="connsiteX21" fmla="*/ 495300 w 598500"/>
                    <a:gd name="connsiteY21" fmla="*/ 866775 h 1114425"/>
                    <a:gd name="connsiteX22" fmla="*/ 514350 w 598500"/>
                    <a:gd name="connsiteY22" fmla="*/ 895350 h 1114425"/>
                    <a:gd name="connsiteX23" fmla="*/ 571500 w 598500"/>
                    <a:gd name="connsiteY23" fmla="*/ 971550 h 1114425"/>
                    <a:gd name="connsiteX24" fmla="*/ 590550 w 598500"/>
                    <a:gd name="connsiteY24" fmla="*/ 1000125 h 1114425"/>
                    <a:gd name="connsiteX25" fmla="*/ 581025 w 598500"/>
                    <a:gd name="connsiteY25" fmla="*/ 1057275 h 1114425"/>
                    <a:gd name="connsiteX26" fmla="*/ 428625 w 598500"/>
                    <a:gd name="connsiteY26" fmla="*/ 1076325 h 1114425"/>
                    <a:gd name="connsiteX27" fmla="*/ 419100 w 598500"/>
                    <a:gd name="connsiteY27" fmla="*/ 1114425 h 11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98500" h="1114425">
                      <a:moveTo>
                        <a:pt x="0" y="0"/>
                      </a:moveTo>
                      <a:cubicBezTo>
                        <a:pt x="15875" y="12700"/>
                        <a:pt x="32325" y="24713"/>
                        <a:pt x="47625" y="38100"/>
                      </a:cubicBezTo>
                      <a:cubicBezTo>
                        <a:pt x="106297" y="89438"/>
                        <a:pt x="46294" y="46738"/>
                        <a:pt x="104775" y="85725"/>
                      </a:cubicBezTo>
                      <a:cubicBezTo>
                        <a:pt x="111125" y="95250"/>
                        <a:pt x="115730" y="106205"/>
                        <a:pt x="123825" y="114300"/>
                      </a:cubicBezTo>
                      <a:cubicBezTo>
                        <a:pt x="131920" y="122395"/>
                        <a:pt x="143606" y="126021"/>
                        <a:pt x="152400" y="133350"/>
                      </a:cubicBezTo>
                      <a:cubicBezTo>
                        <a:pt x="162748" y="141974"/>
                        <a:pt x="171450" y="152400"/>
                        <a:pt x="180975" y="161925"/>
                      </a:cubicBezTo>
                      <a:cubicBezTo>
                        <a:pt x="177800" y="193675"/>
                        <a:pt x="176302" y="225638"/>
                        <a:pt x="171450" y="257175"/>
                      </a:cubicBezTo>
                      <a:cubicBezTo>
                        <a:pt x="169923" y="267098"/>
                        <a:pt x="168197" y="277910"/>
                        <a:pt x="161925" y="285750"/>
                      </a:cubicBezTo>
                      <a:cubicBezTo>
                        <a:pt x="154774" y="294689"/>
                        <a:pt x="142875" y="298450"/>
                        <a:pt x="133350" y="304800"/>
                      </a:cubicBezTo>
                      <a:cubicBezTo>
                        <a:pt x="130175" y="314325"/>
                        <a:pt x="128315" y="324395"/>
                        <a:pt x="123825" y="333375"/>
                      </a:cubicBezTo>
                      <a:cubicBezTo>
                        <a:pt x="118705" y="343614"/>
                        <a:pt x="102530" y="350725"/>
                        <a:pt x="104775" y="361950"/>
                      </a:cubicBezTo>
                      <a:cubicBezTo>
                        <a:pt x="107020" y="373175"/>
                        <a:pt x="123825" y="374650"/>
                        <a:pt x="133350" y="381000"/>
                      </a:cubicBezTo>
                      <a:cubicBezTo>
                        <a:pt x="184150" y="457200"/>
                        <a:pt x="117475" y="365125"/>
                        <a:pt x="180975" y="428625"/>
                      </a:cubicBezTo>
                      <a:cubicBezTo>
                        <a:pt x="189070" y="436720"/>
                        <a:pt x="192696" y="448406"/>
                        <a:pt x="200025" y="457200"/>
                      </a:cubicBezTo>
                      <a:cubicBezTo>
                        <a:pt x="208649" y="467548"/>
                        <a:pt x="220330" y="475142"/>
                        <a:pt x="228600" y="485775"/>
                      </a:cubicBezTo>
                      <a:cubicBezTo>
                        <a:pt x="242656" y="503847"/>
                        <a:pt x="254000" y="523875"/>
                        <a:pt x="266700" y="542925"/>
                      </a:cubicBezTo>
                      <a:cubicBezTo>
                        <a:pt x="273050" y="552450"/>
                        <a:pt x="277655" y="563405"/>
                        <a:pt x="285750" y="571500"/>
                      </a:cubicBezTo>
                      <a:cubicBezTo>
                        <a:pt x="303695" y="589445"/>
                        <a:pt x="322766" y="604780"/>
                        <a:pt x="333375" y="628650"/>
                      </a:cubicBezTo>
                      <a:cubicBezTo>
                        <a:pt x="341530" y="647000"/>
                        <a:pt x="346075" y="666750"/>
                        <a:pt x="352425" y="685800"/>
                      </a:cubicBezTo>
                      <a:cubicBezTo>
                        <a:pt x="355600" y="695325"/>
                        <a:pt x="356381" y="706021"/>
                        <a:pt x="361950" y="714375"/>
                      </a:cubicBezTo>
                      <a:cubicBezTo>
                        <a:pt x="413403" y="791554"/>
                        <a:pt x="343570" y="690852"/>
                        <a:pt x="409575" y="771525"/>
                      </a:cubicBezTo>
                      <a:cubicBezTo>
                        <a:pt x="486397" y="865419"/>
                        <a:pt x="435691" y="827036"/>
                        <a:pt x="495300" y="866775"/>
                      </a:cubicBezTo>
                      <a:cubicBezTo>
                        <a:pt x="501650" y="876300"/>
                        <a:pt x="507617" y="886092"/>
                        <a:pt x="514350" y="895350"/>
                      </a:cubicBezTo>
                      <a:cubicBezTo>
                        <a:pt x="533024" y="921027"/>
                        <a:pt x="553888" y="945132"/>
                        <a:pt x="571500" y="971550"/>
                      </a:cubicBezTo>
                      <a:lnTo>
                        <a:pt x="590550" y="1000125"/>
                      </a:lnTo>
                      <a:cubicBezTo>
                        <a:pt x="587375" y="1019175"/>
                        <a:pt x="598500" y="1049052"/>
                        <a:pt x="581025" y="1057275"/>
                      </a:cubicBezTo>
                      <a:cubicBezTo>
                        <a:pt x="534703" y="1079074"/>
                        <a:pt x="428625" y="1076325"/>
                        <a:pt x="428625" y="1076325"/>
                      </a:cubicBezTo>
                      <a:cubicBezTo>
                        <a:pt x="418096" y="1107912"/>
                        <a:pt x="419100" y="1094860"/>
                        <a:pt x="419100" y="11144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ihandform 107"/>
                <p:cNvSpPr/>
                <p:nvPr/>
              </p:nvSpPr>
              <p:spPr>
                <a:xfrm>
                  <a:off x="7072065" y="3758025"/>
                  <a:ext cx="52855" cy="54527"/>
                </a:xfrm>
                <a:custGeom>
                  <a:avLst/>
                  <a:gdLst>
                    <a:gd name="connsiteX0" fmla="*/ 52855 w 52855"/>
                    <a:gd name="connsiteY0" fmla="*/ 0 h 54527"/>
                    <a:gd name="connsiteX1" fmla="*/ 10571 w 52855"/>
                    <a:gd name="connsiteY1" fmla="*/ 36999 h 54527"/>
                    <a:gd name="connsiteX2" fmla="*/ 0 w 52855"/>
                    <a:gd name="connsiteY2" fmla="*/ 52856 h 5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855" h="54527">
                      <a:moveTo>
                        <a:pt x="52855" y="0"/>
                      </a:moveTo>
                      <a:cubicBezTo>
                        <a:pt x="27238" y="6405"/>
                        <a:pt x="22013" y="2674"/>
                        <a:pt x="10571" y="36999"/>
                      </a:cubicBezTo>
                      <a:cubicBezTo>
                        <a:pt x="4728" y="54527"/>
                        <a:pt x="10857" y="52856"/>
                        <a:pt x="0" y="52856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Freihandform 104"/>
              <p:cNvSpPr/>
              <p:nvPr/>
            </p:nvSpPr>
            <p:spPr>
              <a:xfrm flipV="1">
                <a:off x="7338448" y="4889256"/>
                <a:ext cx="97331" cy="45719"/>
              </a:xfrm>
              <a:custGeom>
                <a:avLst/>
                <a:gdLst>
                  <a:gd name="connsiteX0" fmla="*/ 50242 w 50242"/>
                  <a:gd name="connsiteY0" fmla="*/ 0 h 0"/>
                  <a:gd name="connsiteX1" fmla="*/ 0 w 5024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242">
                    <a:moveTo>
                      <a:pt x="50242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uppieren 137"/>
            <p:cNvGrpSpPr>
              <a:grpSpLocks noChangeAspect="1"/>
            </p:cNvGrpSpPr>
            <p:nvPr/>
          </p:nvGrpSpPr>
          <p:grpSpPr>
            <a:xfrm>
              <a:off x="4655174" y="2194231"/>
              <a:ext cx="852930" cy="852930"/>
              <a:chOff x="5220072" y="2636912"/>
              <a:chExt cx="1404000" cy="1404000"/>
            </a:xfrm>
          </p:grpSpPr>
          <p:sp>
            <p:nvSpPr>
              <p:cNvPr id="98" name="Ellipse 97"/>
              <p:cNvSpPr/>
              <p:nvPr/>
            </p:nvSpPr>
            <p:spPr>
              <a:xfrm>
                <a:off x="5220072" y="2636912"/>
                <a:ext cx="1404000" cy="14040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Ellipse 98"/>
              <p:cNvSpPr/>
              <p:nvPr/>
            </p:nvSpPr>
            <p:spPr>
              <a:xfrm>
                <a:off x="5273030" y="2684369"/>
                <a:ext cx="1296144" cy="1296144"/>
              </a:xfrm>
              <a:prstGeom prst="ellipse">
                <a:avLst/>
              </a:prstGeom>
              <a:solidFill>
                <a:srgbClr val="C0C0C0"/>
              </a:solidFill>
              <a:ln w="635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</a:t>
                </a:r>
                <a:endPara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Ellipse 99"/>
              <p:cNvSpPr/>
              <p:nvPr/>
            </p:nvSpPr>
            <p:spPr>
              <a:xfrm>
                <a:off x="5328118" y="2735870"/>
                <a:ext cx="1188000" cy="1188000"/>
              </a:xfrm>
              <a:prstGeom prst="ellipse">
                <a:avLst/>
              </a:prstGeom>
              <a:solidFill>
                <a:srgbClr val="C0C0C0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Ellipse 100"/>
              <p:cNvSpPr>
                <a:spLocks noChangeAspect="1"/>
              </p:cNvSpPr>
              <p:nvPr/>
            </p:nvSpPr>
            <p:spPr>
              <a:xfrm>
                <a:off x="5229597" y="3260433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Ellipse 101"/>
              <p:cNvSpPr>
                <a:spLocks noChangeAspect="1"/>
              </p:cNvSpPr>
              <p:nvPr/>
            </p:nvSpPr>
            <p:spPr>
              <a:xfrm>
                <a:off x="6290667" y="3774014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Ellipse 102"/>
              <p:cNvSpPr>
                <a:spLocks noChangeAspect="1"/>
              </p:cNvSpPr>
              <p:nvPr/>
            </p:nvSpPr>
            <p:spPr>
              <a:xfrm>
                <a:off x="6271617" y="2765902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uppieren 137"/>
            <p:cNvGrpSpPr>
              <a:grpSpLocks noChangeAspect="1"/>
            </p:cNvGrpSpPr>
            <p:nvPr/>
          </p:nvGrpSpPr>
          <p:grpSpPr>
            <a:xfrm>
              <a:off x="3764433" y="3645024"/>
              <a:ext cx="852930" cy="852930"/>
              <a:chOff x="5220072" y="2636912"/>
              <a:chExt cx="1404000" cy="1404000"/>
            </a:xfrm>
          </p:grpSpPr>
          <p:sp>
            <p:nvSpPr>
              <p:cNvPr id="92" name="Ellipse 91"/>
              <p:cNvSpPr/>
              <p:nvPr/>
            </p:nvSpPr>
            <p:spPr>
              <a:xfrm>
                <a:off x="5220072" y="2636912"/>
                <a:ext cx="1404000" cy="14040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5273030" y="2684369"/>
                <a:ext cx="1296144" cy="1296144"/>
              </a:xfrm>
              <a:prstGeom prst="ellipse">
                <a:avLst/>
              </a:prstGeom>
              <a:solidFill>
                <a:srgbClr val="C0C0C0"/>
              </a:solidFill>
              <a:ln w="635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</a:t>
                </a:r>
                <a:endPara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Ellipse 93"/>
              <p:cNvSpPr/>
              <p:nvPr/>
            </p:nvSpPr>
            <p:spPr>
              <a:xfrm>
                <a:off x="5328118" y="2735870"/>
                <a:ext cx="1188000" cy="1188000"/>
              </a:xfrm>
              <a:prstGeom prst="ellipse">
                <a:avLst/>
              </a:prstGeom>
              <a:solidFill>
                <a:srgbClr val="C0C0C0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Ellipse 94"/>
              <p:cNvSpPr>
                <a:spLocks noChangeAspect="1"/>
              </p:cNvSpPr>
              <p:nvPr/>
            </p:nvSpPr>
            <p:spPr>
              <a:xfrm>
                <a:off x="5229597" y="3260433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Ellipse 95"/>
              <p:cNvSpPr>
                <a:spLocks noChangeAspect="1"/>
              </p:cNvSpPr>
              <p:nvPr/>
            </p:nvSpPr>
            <p:spPr>
              <a:xfrm>
                <a:off x="6290667" y="3774014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Ellipse 96"/>
              <p:cNvSpPr>
                <a:spLocks noChangeAspect="1"/>
              </p:cNvSpPr>
              <p:nvPr/>
            </p:nvSpPr>
            <p:spPr>
              <a:xfrm>
                <a:off x="6271617" y="2765902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uppieren 137"/>
            <p:cNvGrpSpPr>
              <a:grpSpLocks noChangeAspect="1"/>
            </p:cNvGrpSpPr>
            <p:nvPr/>
          </p:nvGrpSpPr>
          <p:grpSpPr>
            <a:xfrm>
              <a:off x="2227635" y="3008118"/>
              <a:ext cx="852930" cy="852930"/>
              <a:chOff x="5220072" y="2636912"/>
              <a:chExt cx="1404000" cy="1404000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5220072" y="2636912"/>
                <a:ext cx="1404000" cy="14040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5273030" y="2684369"/>
                <a:ext cx="1296144" cy="1296144"/>
              </a:xfrm>
              <a:prstGeom prst="ellipse">
                <a:avLst/>
              </a:prstGeom>
              <a:solidFill>
                <a:srgbClr val="C0C0C0"/>
              </a:solidFill>
              <a:ln w="635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</a:t>
                </a:r>
                <a:endPara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5328118" y="2735870"/>
                <a:ext cx="1188000" cy="1188000"/>
              </a:xfrm>
              <a:prstGeom prst="ellipse">
                <a:avLst/>
              </a:prstGeom>
              <a:solidFill>
                <a:srgbClr val="C0C0C0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</a:t>
                </a:r>
                <a:endParaRPr kumimoji="0" lang="de-DE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Ellipse 88"/>
              <p:cNvSpPr>
                <a:spLocks noChangeAspect="1"/>
              </p:cNvSpPr>
              <p:nvPr/>
            </p:nvSpPr>
            <p:spPr>
              <a:xfrm>
                <a:off x="5229597" y="3260433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Ellipse 89"/>
              <p:cNvSpPr>
                <a:spLocks noChangeAspect="1"/>
              </p:cNvSpPr>
              <p:nvPr/>
            </p:nvSpPr>
            <p:spPr>
              <a:xfrm>
                <a:off x="6290667" y="3774014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Ellipse 90"/>
              <p:cNvSpPr>
                <a:spLocks noChangeAspect="1"/>
              </p:cNvSpPr>
              <p:nvPr/>
            </p:nvSpPr>
            <p:spPr>
              <a:xfrm>
                <a:off x="6271617" y="2765902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85" name="Gerade Verbindung 84"/>
            <p:cNvCxnSpPr>
              <a:stCxn id="77" idx="0"/>
              <a:endCxn id="119" idx="3"/>
            </p:cNvCxnSpPr>
            <p:nvPr/>
          </p:nvCxnSpPr>
          <p:spPr>
            <a:xfrm flipV="1">
              <a:off x="4247964" y="4856559"/>
              <a:ext cx="801735" cy="73268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</p:grpSp>
      <p:grpSp>
        <p:nvGrpSpPr>
          <p:cNvPr id="199" name="Gruppieren 198"/>
          <p:cNvGrpSpPr/>
          <p:nvPr/>
        </p:nvGrpSpPr>
        <p:grpSpPr>
          <a:xfrm>
            <a:off x="1268868" y="2074854"/>
            <a:ext cx="5832648" cy="3672408"/>
            <a:chOff x="1259632" y="1844824"/>
            <a:chExt cx="5832648" cy="3672408"/>
          </a:xfrm>
        </p:grpSpPr>
        <p:grpSp>
          <p:nvGrpSpPr>
            <p:cNvPr id="200" name="Gruppieren 5"/>
            <p:cNvGrpSpPr/>
            <p:nvPr/>
          </p:nvGrpSpPr>
          <p:grpSpPr>
            <a:xfrm>
              <a:off x="1259632" y="1844824"/>
              <a:ext cx="5832648" cy="3672408"/>
              <a:chOff x="1043608" y="2708920"/>
              <a:chExt cx="5688056" cy="3672408"/>
            </a:xfrm>
          </p:grpSpPr>
          <p:sp>
            <p:nvSpPr>
              <p:cNvPr id="261" name="Auf der gleichen Seite des Rechtecks liegende Ecken abrunden 6"/>
              <p:cNvSpPr/>
              <p:nvPr/>
            </p:nvSpPr>
            <p:spPr>
              <a:xfrm rot="5400000">
                <a:off x="2375664" y="1966645"/>
                <a:ext cx="3528000" cy="5184000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2" name="Gruppieren 17"/>
              <p:cNvGrpSpPr/>
              <p:nvPr/>
            </p:nvGrpSpPr>
            <p:grpSpPr>
              <a:xfrm>
                <a:off x="1043608" y="2708920"/>
                <a:ext cx="504056" cy="3672408"/>
                <a:chOff x="467544" y="2204864"/>
                <a:chExt cx="504056" cy="3384376"/>
              </a:xfrm>
            </p:grpSpPr>
            <p:sp>
              <p:nvSpPr>
                <p:cNvPr id="263" name="Textfeld 262"/>
                <p:cNvSpPr txBox="1"/>
                <p:nvPr/>
              </p:nvSpPr>
              <p:spPr>
                <a:xfrm>
                  <a:off x="467544" y="3284984"/>
                  <a:ext cx="390191" cy="108012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crucible wall</a:t>
                  </a:r>
                  <a:endParaRPr kumimoji="0" lang="en-US" sz="1800" b="1" i="0" u="none" strike="noStrike" kern="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64" name="Flussdiagramm: Prozess 263"/>
                <p:cNvSpPr/>
                <p:nvPr/>
              </p:nvSpPr>
              <p:spPr>
                <a:xfrm>
                  <a:off x="755576" y="2204864"/>
                  <a:ext cx="216024" cy="3384376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1" name="Gruppieren 60"/>
            <p:cNvGrpSpPr/>
            <p:nvPr/>
          </p:nvGrpSpPr>
          <p:grpSpPr>
            <a:xfrm>
              <a:off x="2555776" y="2924944"/>
              <a:ext cx="288032" cy="288032"/>
              <a:chOff x="7308304" y="3429000"/>
              <a:chExt cx="288032" cy="288032"/>
            </a:xfrm>
          </p:grpSpPr>
          <p:sp>
            <p:nvSpPr>
              <p:cNvPr id="259" name="Freihandform 258"/>
              <p:cNvSpPr/>
              <p:nvPr/>
            </p:nvSpPr>
            <p:spPr>
              <a:xfrm>
                <a:off x="7308304" y="3429000"/>
                <a:ext cx="288032" cy="288032"/>
              </a:xfrm>
              <a:custGeom>
                <a:avLst/>
                <a:gdLst>
                  <a:gd name="connsiteX0" fmla="*/ 239129 w 239129"/>
                  <a:gd name="connsiteY0" fmla="*/ 0 h 257175"/>
                  <a:gd name="connsiteX1" fmla="*/ 191504 w 239129"/>
                  <a:gd name="connsiteY1" fmla="*/ 28575 h 257175"/>
                  <a:gd name="connsiteX2" fmla="*/ 162929 w 239129"/>
                  <a:gd name="connsiteY2" fmla="*/ 66675 h 257175"/>
                  <a:gd name="connsiteX3" fmla="*/ 96254 w 239129"/>
                  <a:gd name="connsiteY3" fmla="*/ 133350 h 257175"/>
                  <a:gd name="connsiteX4" fmla="*/ 58154 w 239129"/>
                  <a:gd name="connsiteY4" fmla="*/ 171450 h 257175"/>
                  <a:gd name="connsiteX5" fmla="*/ 10529 w 239129"/>
                  <a:gd name="connsiteY5" fmla="*/ 219075 h 257175"/>
                  <a:gd name="connsiteX6" fmla="*/ 1004 w 239129"/>
                  <a:gd name="connsiteY6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129" h="257175">
                    <a:moveTo>
                      <a:pt x="239129" y="0"/>
                    </a:moveTo>
                    <a:cubicBezTo>
                      <a:pt x="223254" y="9525"/>
                      <a:pt x="205437" y="16384"/>
                      <a:pt x="191504" y="28575"/>
                    </a:cubicBezTo>
                    <a:cubicBezTo>
                      <a:pt x="179557" y="39029"/>
                      <a:pt x="173608" y="54928"/>
                      <a:pt x="162929" y="66675"/>
                    </a:cubicBezTo>
                    <a:cubicBezTo>
                      <a:pt x="141786" y="89932"/>
                      <a:pt x="118479" y="111125"/>
                      <a:pt x="96254" y="133350"/>
                    </a:cubicBezTo>
                    <a:lnTo>
                      <a:pt x="58154" y="171450"/>
                    </a:lnTo>
                    <a:lnTo>
                      <a:pt x="10529" y="219075"/>
                    </a:lnTo>
                    <a:cubicBezTo>
                      <a:pt x="0" y="250662"/>
                      <a:pt x="1004" y="237610"/>
                      <a:pt x="1004" y="257175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ihandform 259"/>
              <p:cNvSpPr/>
              <p:nvPr/>
            </p:nvSpPr>
            <p:spPr>
              <a:xfrm rot="198124">
                <a:off x="7334734" y="3439572"/>
                <a:ext cx="239129" cy="257175"/>
              </a:xfrm>
              <a:custGeom>
                <a:avLst/>
                <a:gdLst>
                  <a:gd name="connsiteX0" fmla="*/ 239129 w 239129"/>
                  <a:gd name="connsiteY0" fmla="*/ 0 h 257175"/>
                  <a:gd name="connsiteX1" fmla="*/ 191504 w 239129"/>
                  <a:gd name="connsiteY1" fmla="*/ 28575 h 257175"/>
                  <a:gd name="connsiteX2" fmla="*/ 162929 w 239129"/>
                  <a:gd name="connsiteY2" fmla="*/ 66675 h 257175"/>
                  <a:gd name="connsiteX3" fmla="*/ 96254 w 239129"/>
                  <a:gd name="connsiteY3" fmla="*/ 133350 h 257175"/>
                  <a:gd name="connsiteX4" fmla="*/ 58154 w 239129"/>
                  <a:gd name="connsiteY4" fmla="*/ 171450 h 257175"/>
                  <a:gd name="connsiteX5" fmla="*/ 10529 w 239129"/>
                  <a:gd name="connsiteY5" fmla="*/ 219075 h 257175"/>
                  <a:gd name="connsiteX6" fmla="*/ 1004 w 239129"/>
                  <a:gd name="connsiteY6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129" h="257175">
                    <a:moveTo>
                      <a:pt x="239129" y="0"/>
                    </a:moveTo>
                    <a:cubicBezTo>
                      <a:pt x="223254" y="9525"/>
                      <a:pt x="205437" y="16384"/>
                      <a:pt x="191504" y="28575"/>
                    </a:cubicBezTo>
                    <a:cubicBezTo>
                      <a:pt x="179557" y="39029"/>
                      <a:pt x="173608" y="54928"/>
                      <a:pt x="162929" y="66675"/>
                    </a:cubicBezTo>
                    <a:cubicBezTo>
                      <a:pt x="141786" y="89932"/>
                      <a:pt x="118479" y="111125"/>
                      <a:pt x="96254" y="133350"/>
                    </a:cubicBezTo>
                    <a:lnTo>
                      <a:pt x="58154" y="171450"/>
                    </a:lnTo>
                    <a:lnTo>
                      <a:pt x="10529" y="219075"/>
                    </a:lnTo>
                    <a:cubicBezTo>
                      <a:pt x="0" y="250662"/>
                      <a:pt x="1004" y="237610"/>
                      <a:pt x="1004" y="257175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uppieren 58"/>
            <p:cNvGrpSpPr/>
            <p:nvPr/>
          </p:nvGrpSpPr>
          <p:grpSpPr>
            <a:xfrm>
              <a:off x="2123728" y="3140968"/>
              <a:ext cx="648072" cy="437334"/>
              <a:chOff x="7164288" y="4653137"/>
              <a:chExt cx="648072" cy="437334"/>
            </a:xfrm>
          </p:grpSpPr>
          <p:sp>
            <p:nvSpPr>
              <p:cNvPr id="257" name="Freihandform 256"/>
              <p:cNvSpPr/>
              <p:nvPr/>
            </p:nvSpPr>
            <p:spPr>
              <a:xfrm>
                <a:off x="7164288" y="4653137"/>
                <a:ext cx="648072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reihandform 257"/>
              <p:cNvSpPr/>
              <p:nvPr/>
            </p:nvSpPr>
            <p:spPr>
              <a:xfrm rot="21445074">
                <a:off x="7190719" y="4658423"/>
                <a:ext cx="576064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uppieren 73"/>
            <p:cNvGrpSpPr/>
            <p:nvPr/>
          </p:nvGrpSpPr>
          <p:grpSpPr>
            <a:xfrm>
              <a:off x="5652120" y="3717032"/>
              <a:ext cx="818739" cy="307057"/>
              <a:chOff x="7074063" y="5638800"/>
              <a:chExt cx="1250787" cy="451073"/>
            </a:xfrm>
          </p:grpSpPr>
          <p:grpSp>
            <p:nvGrpSpPr>
              <p:cNvPr id="252" name="Gruppieren 72"/>
              <p:cNvGrpSpPr/>
              <p:nvPr/>
            </p:nvGrpSpPr>
            <p:grpSpPr>
              <a:xfrm>
                <a:off x="7074063" y="5638800"/>
                <a:ext cx="1250787" cy="451073"/>
                <a:chOff x="7074063" y="5638800"/>
                <a:chExt cx="1250787" cy="451073"/>
              </a:xfrm>
            </p:grpSpPr>
            <p:sp>
              <p:nvSpPr>
                <p:cNvPr id="254" name="Freihandform 253"/>
                <p:cNvSpPr/>
                <p:nvPr/>
              </p:nvSpPr>
              <p:spPr>
                <a:xfrm rot="16200000">
                  <a:off x="7492330" y="5261198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ihandform 254"/>
                <p:cNvSpPr/>
                <p:nvPr/>
              </p:nvSpPr>
              <p:spPr>
                <a:xfrm>
                  <a:off x="8324850" y="5676900"/>
                  <a:ext cx="0" cy="66675"/>
                </a:xfrm>
                <a:custGeom>
                  <a:avLst/>
                  <a:gdLst>
                    <a:gd name="connsiteX0" fmla="*/ 0 w 0"/>
                    <a:gd name="connsiteY0" fmla="*/ 0 h 66675"/>
                    <a:gd name="connsiteX1" fmla="*/ 0 w 0"/>
                    <a:gd name="connsiteY1" fmla="*/ 6667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6675">
                      <a:moveTo>
                        <a:pt x="0" y="0"/>
                      </a:moveTo>
                      <a:lnTo>
                        <a:pt x="0" y="66675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ihandform 255"/>
                <p:cNvSpPr/>
                <p:nvPr/>
              </p:nvSpPr>
              <p:spPr>
                <a:xfrm>
                  <a:off x="7074063" y="5638800"/>
                  <a:ext cx="41112" cy="60162"/>
                </a:xfrm>
                <a:custGeom>
                  <a:avLst/>
                  <a:gdLst>
                    <a:gd name="connsiteX0" fmla="*/ 41112 w 41112"/>
                    <a:gd name="connsiteY0" fmla="*/ 0 h 60162"/>
                    <a:gd name="connsiteX1" fmla="*/ 31587 w 41112"/>
                    <a:gd name="connsiteY1" fmla="*/ 28575 h 60162"/>
                    <a:gd name="connsiteX2" fmla="*/ 3012 w 41112"/>
                    <a:gd name="connsiteY2" fmla="*/ 47625 h 60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112" h="60162">
                      <a:moveTo>
                        <a:pt x="41112" y="0"/>
                      </a:moveTo>
                      <a:cubicBezTo>
                        <a:pt x="37937" y="9525"/>
                        <a:pt x="38687" y="21475"/>
                        <a:pt x="31587" y="28575"/>
                      </a:cubicBezTo>
                      <a:cubicBezTo>
                        <a:pt x="0" y="60162"/>
                        <a:pt x="3012" y="21401"/>
                        <a:pt x="3012" y="47625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3" name="Freihandform 252"/>
              <p:cNvSpPr/>
              <p:nvPr/>
            </p:nvSpPr>
            <p:spPr>
              <a:xfrm rot="16200000">
                <a:off x="7492330" y="5261198"/>
                <a:ext cx="428625" cy="1228725"/>
              </a:xfrm>
              <a:custGeom>
                <a:avLst/>
                <a:gdLst>
                  <a:gd name="connsiteX0" fmla="*/ 428625 w 428625"/>
                  <a:gd name="connsiteY0" fmla="*/ 0 h 1228725"/>
                  <a:gd name="connsiteX1" fmla="*/ 323850 w 428625"/>
                  <a:gd name="connsiteY1" fmla="*/ 104775 h 1228725"/>
                  <a:gd name="connsiteX2" fmla="*/ 295275 w 428625"/>
                  <a:gd name="connsiteY2" fmla="*/ 114300 h 1228725"/>
                  <a:gd name="connsiteX3" fmla="*/ 247650 w 428625"/>
                  <a:gd name="connsiteY3" fmla="*/ 171450 h 1228725"/>
                  <a:gd name="connsiteX4" fmla="*/ 276225 w 428625"/>
                  <a:gd name="connsiteY4" fmla="*/ 304800 h 1228725"/>
                  <a:gd name="connsiteX5" fmla="*/ 295275 w 428625"/>
                  <a:gd name="connsiteY5" fmla="*/ 371475 h 1228725"/>
                  <a:gd name="connsiteX6" fmla="*/ 257175 w 428625"/>
                  <a:gd name="connsiteY6" fmla="*/ 428625 h 1228725"/>
                  <a:gd name="connsiteX7" fmla="*/ 219075 w 428625"/>
                  <a:gd name="connsiteY7" fmla="*/ 485775 h 1228725"/>
                  <a:gd name="connsiteX8" fmla="*/ 200025 w 428625"/>
                  <a:gd name="connsiteY8" fmla="*/ 514350 h 1228725"/>
                  <a:gd name="connsiteX9" fmla="*/ 180975 w 428625"/>
                  <a:gd name="connsiteY9" fmla="*/ 542925 h 1228725"/>
                  <a:gd name="connsiteX10" fmla="*/ 152400 w 428625"/>
                  <a:gd name="connsiteY10" fmla="*/ 561975 h 1228725"/>
                  <a:gd name="connsiteX11" fmla="*/ 123825 w 428625"/>
                  <a:gd name="connsiteY11" fmla="*/ 619125 h 1228725"/>
                  <a:gd name="connsiteX12" fmla="*/ 95250 w 428625"/>
                  <a:gd name="connsiteY12" fmla="*/ 638175 h 1228725"/>
                  <a:gd name="connsiteX13" fmla="*/ 85725 w 428625"/>
                  <a:gd name="connsiteY13" fmla="*/ 666750 h 1228725"/>
                  <a:gd name="connsiteX14" fmla="*/ 19050 w 428625"/>
                  <a:gd name="connsiteY14" fmla="*/ 752475 h 1228725"/>
                  <a:gd name="connsiteX15" fmla="*/ 0 w 428625"/>
                  <a:gd name="connsiteY15" fmla="*/ 809625 h 1228725"/>
                  <a:gd name="connsiteX16" fmla="*/ 9525 w 428625"/>
                  <a:gd name="connsiteY16" fmla="*/ 914400 h 1228725"/>
                  <a:gd name="connsiteX17" fmla="*/ 123825 w 428625"/>
                  <a:gd name="connsiteY17" fmla="*/ 1009650 h 1228725"/>
                  <a:gd name="connsiteX18" fmla="*/ 333375 w 428625"/>
                  <a:gd name="connsiteY18" fmla="*/ 1114425 h 1228725"/>
                  <a:gd name="connsiteX19" fmla="*/ 390525 w 428625"/>
                  <a:gd name="connsiteY19" fmla="*/ 1143000 h 1228725"/>
                  <a:gd name="connsiteX20" fmla="*/ 381000 w 428625"/>
                  <a:gd name="connsiteY20" fmla="*/ 1228725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8625" h="1228725">
                    <a:moveTo>
                      <a:pt x="428625" y="0"/>
                    </a:moveTo>
                    <a:cubicBezTo>
                      <a:pt x="388532" y="50116"/>
                      <a:pt x="382500" y="63720"/>
                      <a:pt x="323850" y="104775"/>
                    </a:cubicBezTo>
                    <a:cubicBezTo>
                      <a:pt x="315625" y="110533"/>
                      <a:pt x="304800" y="111125"/>
                      <a:pt x="295275" y="114300"/>
                    </a:cubicBezTo>
                    <a:cubicBezTo>
                      <a:pt x="288253" y="121322"/>
                      <a:pt x="248976" y="156863"/>
                      <a:pt x="247650" y="171450"/>
                    </a:cubicBezTo>
                    <a:cubicBezTo>
                      <a:pt x="243359" y="218654"/>
                      <a:pt x="261873" y="261743"/>
                      <a:pt x="276225" y="304800"/>
                    </a:cubicBezTo>
                    <a:cubicBezTo>
                      <a:pt x="289890" y="345794"/>
                      <a:pt x="283315" y="323635"/>
                      <a:pt x="295275" y="371475"/>
                    </a:cubicBezTo>
                    <a:cubicBezTo>
                      <a:pt x="277059" y="426124"/>
                      <a:pt x="298795" y="375113"/>
                      <a:pt x="257175" y="428625"/>
                    </a:cubicBezTo>
                    <a:cubicBezTo>
                      <a:pt x="243119" y="446697"/>
                      <a:pt x="231775" y="466725"/>
                      <a:pt x="219075" y="485775"/>
                    </a:cubicBezTo>
                    <a:lnTo>
                      <a:pt x="200025" y="514350"/>
                    </a:lnTo>
                    <a:cubicBezTo>
                      <a:pt x="193675" y="523875"/>
                      <a:pt x="190500" y="536575"/>
                      <a:pt x="180975" y="542925"/>
                    </a:cubicBezTo>
                    <a:lnTo>
                      <a:pt x="152400" y="561975"/>
                    </a:lnTo>
                    <a:cubicBezTo>
                      <a:pt x="144653" y="585216"/>
                      <a:pt x="142289" y="600661"/>
                      <a:pt x="123825" y="619125"/>
                    </a:cubicBezTo>
                    <a:cubicBezTo>
                      <a:pt x="115730" y="627220"/>
                      <a:pt x="104775" y="631825"/>
                      <a:pt x="95250" y="638175"/>
                    </a:cubicBezTo>
                    <a:cubicBezTo>
                      <a:pt x="92075" y="647700"/>
                      <a:pt x="91294" y="658396"/>
                      <a:pt x="85725" y="666750"/>
                    </a:cubicBezTo>
                    <a:cubicBezTo>
                      <a:pt x="52851" y="716060"/>
                      <a:pt x="44412" y="676390"/>
                      <a:pt x="19050" y="752475"/>
                    </a:cubicBezTo>
                    <a:lnTo>
                      <a:pt x="0" y="809625"/>
                    </a:lnTo>
                    <a:cubicBezTo>
                      <a:pt x="3175" y="844550"/>
                      <a:pt x="489" y="880515"/>
                      <a:pt x="9525" y="914400"/>
                    </a:cubicBezTo>
                    <a:cubicBezTo>
                      <a:pt x="19790" y="952895"/>
                      <a:pt x="109078" y="1002277"/>
                      <a:pt x="123825" y="1009650"/>
                    </a:cubicBezTo>
                    <a:cubicBezTo>
                      <a:pt x="193675" y="1044575"/>
                      <a:pt x="259288" y="1089729"/>
                      <a:pt x="333375" y="1114425"/>
                    </a:cubicBezTo>
                    <a:cubicBezTo>
                      <a:pt x="372810" y="1127570"/>
                      <a:pt x="353596" y="1118381"/>
                      <a:pt x="390525" y="1143000"/>
                    </a:cubicBezTo>
                    <a:cubicBezTo>
                      <a:pt x="380606" y="1222350"/>
                      <a:pt x="381000" y="1193602"/>
                      <a:pt x="381000" y="1228725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uppieren 114"/>
            <p:cNvGrpSpPr/>
            <p:nvPr/>
          </p:nvGrpSpPr>
          <p:grpSpPr>
            <a:xfrm>
              <a:off x="1835696" y="3645024"/>
              <a:ext cx="509342" cy="441573"/>
              <a:chOff x="5993317" y="2492896"/>
              <a:chExt cx="509342" cy="441573"/>
            </a:xfrm>
          </p:grpSpPr>
          <p:sp>
            <p:nvSpPr>
              <p:cNvPr id="250" name="Freihandform 249"/>
              <p:cNvSpPr/>
              <p:nvPr/>
            </p:nvSpPr>
            <p:spPr>
              <a:xfrm>
                <a:off x="5993317" y="2492896"/>
                <a:ext cx="509342" cy="437334"/>
              </a:xfrm>
              <a:custGeom>
                <a:avLst/>
                <a:gdLst>
                  <a:gd name="connsiteX0" fmla="*/ 438150 w 449279"/>
                  <a:gd name="connsiteY0" fmla="*/ 0 h 428625"/>
                  <a:gd name="connsiteX1" fmla="*/ 447675 w 449279"/>
                  <a:gd name="connsiteY1" fmla="*/ 57150 h 428625"/>
                  <a:gd name="connsiteX2" fmla="*/ 390525 w 449279"/>
                  <a:gd name="connsiteY2" fmla="*/ 171450 h 428625"/>
                  <a:gd name="connsiteX3" fmla="*/ 361950 w 449279"/>
                  <a:gd name="connsiteY3" fmla="*/ 209550 h 428625"/>
                  <a:gd name="connsiteX4" fmla="*/ 333375 w 449279"/>
                  <a:gd name="connsiteY4" fmla="*/ 238125 h 428625"/>
                  <a:gd name="connsiteX5" fmla="*/ 285750 w 449279"/>
                  <a:gd name="connsiteY5" fmla="*/ 276225 h 428625"/>
                  <a:gd name="connsiteX6" fmla="*/ 219075 w 449279"/>
                  <a:gd name="connsiteY6" fmla="*/ 333375 h 428625"/>
                  <a:gd name="connsiteX7" fmla="*/ 190500 w 449279"/>
                  <a:gd name="connsiteY7" fmla="*/ 352425 h 428625"/>
                  <a:gd name="connsiteX8" fmla="*/ 133350 w 449279"/>
                  <a:gd name="connsiteY8" fmla="*/ 371475 h 428625"/>
                  <a:gd name="connsiteX9" fmla="*/ 104775 w 449279"/>
                  <a:gd name="connsiteY9" fmla="*/ 381000 h 428625"/>
                  <a:gd name="connsiteX10" fmla="*/ 76200 w 449279"/>
                  <a:gd name="connsiteY10" fmla="*/ 400050 h 428625"/>
                  <a:gd name="connsiteX11" fmla="*/ 19050 w 449279"/>
                  <a:gd name="connsiteY11" fmla="*/ 419100 h 428625"/>
                  <a:gd name="connsiteX12" fmla="*/ 0 w 449279"/>
                  <a:gd name="connsiteY12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279" h="428625">
                    <a:moveTo>
                      <a:pt x="438150" y="0"/>
                    </a:moveTo>
                    <a:cubicBezTo>
                      <a:pt x="441325" y="19050"/>
                      <a:pt x="449279" y="37904"/>
                      <a:pt x="447675" y="57150"/>
                    </a:cubicBezTo>
                    <a:cubicBezTo>
                      <a:pt x="444242" y="98347"/>
                      <a:pt x="413703" y="140547"/>
                      <a:pt x="390525" y="171450"/>
                    </a:cubicBezTo>
                    <a:cubicBezTo>
                      <a:pt x="381000" y="184150"/>
                      <a:pt x="372281" y="197497"/>
                      <a:pt x="361950" y="209550"/>
                    </a:cubicBezTo>
                    <a:cubicBezTo>
                      <a:pt x="353184" y="219777"/>
                      <a:pt x="341999" y="227777"/>
                      <a:pt x="333375" y="238125"/>
                    </a:cubicBezTo>
                    <a:cubicBezTo>
                      <a:pt x="300234" y="277895"/>
                      <a:pt x="332660" y="260588"/>
                      <a:pt x="285750" y="276225"/>
                    </a:cubicBezTo>
                    <a:cubicBezTo>
                      <a:pt x="251134" y="310841"/>
                      <a:pt x="261842" y="302827"/>
                      <a:pt x="219075" y="333375"/>
                    </a:cubicBezTo>
                    <a:cubicBezTo>
                      <a:pt x="209760" y="340029"/>
                      <a:pt x="200961" y="347776"/>
                      <a:pt x="190500" y="352425"/>
                    </a:cubicBezTo>
                    <a:cubicBezTo>
                      <a:pt x="172150" y="360580"/>
                      <a:pt x="152400" y="365125"/>
                      <a:pt x="133350" y="371475"/>
                    </a:cubicBezTo>
                    <a:cubicBezTo>
                      <a:pt x="123825" y="374650"/>
                      <a:pt x="113129" y="375431"/>
                      <a:pt x="104775" y="381000"/>
                    </a:cubicBezTo>
                    <a:cubicBezTo>
                      <a:pt x="95250" y="387350"/>
                      <a:pt x="86661" y="395401"/>
                      <a:pt x="76200" y="400050"/>
                    </a:cubicBezTo>
                    <a:cubicBezTo>
                      <a:pt x="57850" y="408205"/>
                      <a:pt x="37011" y="410120"/>
                      <a:pt x="19050" y="419100"/>
                    </a:cubicBezTo>
                    <a:lnTo>
                      <a:pt x="0" y="428625"/>
                    </a:lnTo>
                  </a:path>
                </a:pathLst>
              </a:custGeom>
              <a:noFill/>
              <a:ln w="1079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ihandform 250"/>
              <p:cNvSpPr/>
              <p:nvPr/>
            </p:nvSpPr>
            <p:spPr>
              <a:xfrm rot="204041">
                <a:off x="6024477" y="2505844"/>
                <a:ext cx="449279" cy="428625"/>
              </a:xfrm>
              <a:custGeom>
                <a:avLst/>
                <a:gdLst>
                  <a:gd name="connsiteX0" fmla="*/ 438150 w 449279"/>
                  <a:gd name="connsiteY0" fmla="*/ 0 h 428625"/>
                  <a:gd name="connsiteX1" fmla="*/ 447675 w 449279"/>
                  <a:gd name="connsiteY1" fmla="*/ 57150 h 428625"/>
                  <a:gd name="connsiteX2" fmla="*/ 390525 w 449279"/>
                  <a:gd name="connsiteY2" fmla="*/ 171450 h 428625"/>
                  <a:gd name="connsiteX3" fmla="*/ 361950 w 449279"/>
                  <a:gd name="connsiteY3" fmla="*/ 209550 h 428625"/>
                  <a:gd name="connsiteX4" fmla="*/ 333375 w 449279"/>
                  <a:gd name="connsiteY4" fmla="*/ 238125 h 428625"/>
                  <a:gd name="connsiteX5" fmla="*/ 285750 w 449279"/>
                  <a:gd name="connsiteY5" fmla="*/ 276225 h 428625"/>
                  <a:gd name="connsiteX6" fmla="*/ 219075 w 449279"/>
                  <a:gd name="connsiteY6" fmla="*/ 333375 h 428625"/>
                  <a:gd name="connsiteX7" fmla="*/ 190500 w 449279"/>
                  <a:gd name="connsiteY7" fmla="*/ 352425 h 428625"/>
                  <a:gd name="connsiteX8" fmla="*/ 133350 w 449279"/>
                  <a:gd name="connsiteY8" fmla="*/ 371475 h 428625"/>
                  <a:gd name="connsiteX9" fmla="*/ 104775 w 449279"/>
                  <a:gd name="connsiteY9" fmla="*/ 381000 h 428625"/>
                  <a:gd name="connsiteX10" fmla="*/ 76200 w 449279"/>
                  <a:gd name="connsiteY10" fmla="*/ 400050 h 428625"/>
                  <a:gd name="connsiteX11" fmla="*/ 19050 w 449279"/>
                  <a:gd name="connsiteY11" fmla="*/ 419100 h 428625"/>
                  <a:gd name="connsiteX12" fmla="*/ 0 w 449279"/>
                  <a:gd name="connsiteY12" fmla="*/ 42862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279" h="428625">
                    <a:moveTo>
                      <a:pt x="438150" y="0"/>
                    </a:moveTo>
                    <a:cubicBezTo>
                      <a:pt x="441325" y="19050"/>
                      <a:pt x="449279" y="37904"/>
                      <a:pt x="447675" y="57150"/>
                    </a:cubicBezTo>
                    <a:cubicBezTo>
                      <a:pt x="444242" y="98347"/>
                      <a:pt x="413703" y="140547"/>
                      <a:pt x="390525" y="171450"/>
                    </a:cubicBezTo>
                    <a:cubicBezTo>
                      <a:pt x="381000" y="184150"/>
                      <a:pt x="372281" y="197497"/>
                      <a:pt x="361950" y="209550"/>
                    </a:cubicBezTo>
                    <a:cubicBezTo>
                      <a:pt x="353184" y="219777"/>
                      <a:pt x="341999" y="227777"/>
                      <a:pt x="333375" y="238125"/>
                    </a:cubicBezTo>
                    <a:cubicBezTo>
                      <a:pt x="300234" y="277895"/>
                      <a:pt x="332660" y="260588"/>
                      <a:pt x="285750" y="276225"/>
                    </a:cubicBezTo>
                    <a:cubicBezTo>
                      <a:pt x="251134" y="310841"/>
                      <a:pt x="261842" y="302827"/>
                      <a:pt x="219075" y="333375"/>
                    </a:cubicBezTo>
                    <a:cubicBezTo>
                      <a:pt x="209760" y="340029"/>
                      <a:pt x="200961" y="347776"/>
                      <a:pt x="190500" y="352425"/>
                    </a:cubicBezTo>
                    <a:cubicBezTo>
                      <a:pt x="172150" y="360580"/>
                      <a:pt x="152400" y="365125"/>
                      <a:pt x="133350" y="371475"/>
                    </a:cubicBezTo>
                    <a:cubicBezTo>
                      <a:pt x="123825" y="374650"/>
                      <a:pt x="113129" y="375431"/>
                      <a:pt x="104775" y="381000"/>
                    </a:cubicBezTo>
                    <a:cubicBezTo>
                      <a:pt x="95250" y="387350"/>
                      <a:pt x="86661" y="395401"/>
                      <a:pt x="76200" y="400050"/>
                    </a:cubicBezTo>
                    <a:cubicBezTo>
                      <a:pt x="57850" y="408205"/>
                      <a:pt x="37011" y="410120"/>
                      <a:pt x="19050" y="419100"/>
                    </a:cubicBezTo>
                    <a:lnTo>
                      <a:pt x="0" y="428625"/>
                    </a:ln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5" name="Halbbogen 204"/>
            <p:cNvSpPr>
              <a:spLocks noChangeAspect="1"/>
            </p:cNvSpPr>
            <p:nvPr/>
          </p:nvSpPr>
          <p:spPr>
            <a:xfrm>
              <a:off x="2195736" y="3501008"/>
              <a:ext cx="808203" cy="972108"/>
            </a:xfrm>
            <a:prstGeom prst="blockArc">
              <a:avLst>
                <a:gd name="adj1" fmla="val 21554364"/>
                <a:gd name="adj2" fmla="val 10008941"/>
                <a:gd name="adj3" fmla="val 7207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Halbbogen 205"/>
            <p:cNvSpPr>
              <a:spLocks noChangeAspect="1"/>
            </p:cNvSpPr>
            <p:nvPr/>
          </p:nvSpPr>
          <p:spPr>
            <a:xfrm rot="5400000">
              <a:off x="1850515" y="1995287"/>
              <a:ext cx="646564" cy="777686"/>
            </a:xfrm>
            <a:prstGeom prst="blockArc">
              <a:avLst>
                <a:gd name="adj1" fmla="val 150379"/>
                <a:gd name="adj2" fmla="val 9127569"/>
                <a:gd name="adj3" fmla="val 10568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317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Textfeld 206"/>
            <p:cNvSpPr txBox="1"/>
            <p:nvPr/>
          </p:nvSpPr>
          <p:spPr>
            <a:xfrm>
              <a:off x="6312768" y="486916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08" name="Gruppieren 65"/>
            <p:cNvGrpSpPr/>
            <p:nvPr/>
          </p:nvGrpSpPr>
          <p:grpSpPr>
            <a:xfrm>
              <a:off x="2627784" y="2060848"/>
              <a:ext cx="618715" cy="1145935"/>
              <a:chOff x="6948264" y="3789040"/>
              <a:chExt cx="618715" cy="1145935"/>
            </a:xfrm>
          </p:grpSpPr>
          <p:grpSp>
            <p:nvGrpSpPr>
              <p:cNvPr id="245" name="Gruppieren 63"/>
              <p:cNvGrpSpPr/>
              <p:nvPr/>
            </p:nvGrpSpPr>
            <p:grpSpPr>
              <a:xfrm>
                <a:off x="6948264" y="3789040"/>
                <a:ext cx="618715" cy="1145440"/>
                <a:chOff x="7072065" y="3758025"/>
                <a:chExt cx="618715" cy="1145440"/>
              </a:xfrm>
            </p:grpSpPr>
            <p:sp>
              <p:nvSpPr>
                <p:cNvPr id="247" name="Freihandform 246"/>
                <p:cNvSpPr/>
                <p:nvPr/>
              </p:nvSpPr>
              <p:spPr>
                <a:xfrm>
                  <a:off x="7092280" y="3789040"/>
                  <a:ext cx="598500" cy="1114425"/>
                </a:xfrm>
                <a:custGeom>
                  <a:avLst/>
                  <a:gdLst>
                    <a:gd name="connsiteX0" fmla="*/ 0 w 598500"/>
                    <a:gd name="connsiteY0" fmla="*/ 0 h 1114425"/>
                    <a:gd name="connsiteX1" fmla="*/ 47625 w 598500"/>
                    <a:gd name="connsiteY1" fmla="*/ 38100 h 1114425"/>
                    <a:gd name="connsiteX2" fmla="*/ 104775 w 598500"/>
                    <a:gd name="connsiteY2" fmla="*/ 85725 h 1114425"/>
                    <a:gd name="connsiteX3" fmla="*/ 123825 w 598500"/>
                    <a:gd name="connsiteY3" fmla="*/ 114300 h 1114425"/>
                    <a:gd name="connsiteX4" fmla="*/ 152400 w 598500"/>
                    <a:gd name="connsiteY4" fmla="*/ 133350 h 1114425"/>
                    <a:gd name="connsiteX5" fmla="*/ 180975 w 598500"/>
                    <a:gd name="connsiteY5" fmla="*/ 161925 h 1114425"/>
                    <a:gd name="connsiteX6" fmla="*/ 171450 w 598500"/>
                    <a:gd name="connsiteY6" fmla="*/ 257175 h 1114425"/>
                    <a:gd name="connsiteX7" fmla="*/ 161925 w 598500"/>
                    <a:gd name="connsiteY7" fmla="*/ 285750 h 1114425"/>
                    <a:gd name="connsiteX8" fmla="*/ 133350 w 598500"/>
                    <a:gd name="connsiteY8" fmla="*/ 304800 h 1114425"/>
                    <a:gd name="connsiteX9" fmla="*/ 123825 w 598500"/>
                    <a:gd name="connsiteY9" fmla="*/ 333375 h 1114425"/>
                    <a:gd name="connsiteX10" fmla="*/ 104775 w 598500"/>
                    <a:gd name="connsiteY10" fmla="*/ 361950 h 1114425"/>
                    <a:gd name="connsiteX11" fmla="*/ 133350 w 598500"/>
                    <a:gd name="connsiteY11" fmla="*/ 381000 h 1114425"/>
                    <a:gd name="connsiteX12" fmla="*/ 180975 w 598500"/>
                    <a:gd name="connsiteY12" fmla="*/ 428625 h 1114425"/>
                    <a:gd name="connsiteX13" fmla="*/ 200025 w 598500"/>
                    <a:gd name="connsiteY13" fmla="*/ 457200 h 1114425"/>
                    <a:gd name="connsiteX14" fmla="*/ 228600 w 598500"/>
                    <a:gd name="connsiteY14" fmla="*/ 485775 h 1114425"/>
                    <a:gd name="connsiteX15" fmla="*/ 266700 w 598500"/>
                    <a:gd name="connsiteY15" fmla="*/ 542925 h 1114425"/>
                    <a:gd name="connsiteX16" fmla="*/ 285750 w 598500"/>
                    <a:gd name="connsiteY16" fmla="*/ 571500 h 1114425"/>
                    <a:gd name="connsiteX17" fmla="*/ 333375 w 598500"/>
                    <a:gd name="connsiteY17" fmla="*/ 628650 h 1114425"/>
                    <a:gd name="connsiteX18" fmla="*/ 352425 w 598500"/>
                    <a:gd name="connsiteY18" fmla="*/ 685800 h 1114425"/>
                    <a:gd name="connsiteX19" fmla="*/ 361950 w 598500"/>
                    <a:gd name="connsiteY19" fmla="*/ 714375 h 1114425"/>
                    <a:gd name="connsiteX20" fmla="*/ 409575 w 598500"/>
                    <a:gd name="connsiteY20" fmla="*/ 771525 h 1114425"/>
                    <a:gd name="connsiteX21" fmla="*/ 495300 w 598500"/>
                    <a:gd name="connsiteY21" fmla="*/ 866775 h 1114425"/>
                    <a:gd name="connsiteX22" fmla="*/ 514350 w 598500"/>
                    <a:gd name="connsiteY22" fmla="*/ 895350 h 1114425"/>
                    <a:gd name="connsiteX23" fmla="*/ 571500 w 598500"/>
                    <a:gd name="connsiteY23" fmla="*/ 971550 h 1114425"/>
                    <a:gd name="connsiteX24" fmla="*/ 590550 w 598500"/>
                    <a:gd name="connsiteY24" fmla="*/ 1000125 h 1114425"/>
                    <a:gd name="connsiteX25" fmla="*/ 581025 w 598500"/>
                    <a:gd name="connsiteY25" fmla="*/ 1057275 h 1114425"/>
                    <a:gd name="connsiteX26" fmla="*/ 428625 w 598500"/>
                    <a:gd name="connsiteY26" fmla="*/ 1076325 h 1114425"/>
                    <a:gd name="connsiteX27" fmla="*/ 419100 w 598500"/>
                    <a:gd name="connsiteY27" fmla="*/ 1114425 h 11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98500" h="1114425">
                      <a:moveTo>
                        <a:pt x="0" y="0"/>
                      </a:moveTo>
                      <a:cubicBezTo>
                        <a:pt x="15875" y="12700"/>
                        <a:pt x="32325" y="24713"/>
                        <a:pt x="47625" y="38100"/>
                      </a:cubicBezTo>
                      <a:cubicBezTo>
                        <a:pt x="106297" y="89438"/>
                        <a:pt x="46294" y="46738"/>
                        <a:pt x="104775" y="85725"/>
                      </a:cubicBezTo>
                      <a:cubicBezTo>
                        <a:pt x="111125" y="95250"/>
                        <a:pt x="115730" y="106205"/>
                        <a:pt x="123825" y="114300"/>
                      </a:cubicBezTo>
                      <a:cubicBezTo>
                        <a:pt x="131920" y="122395"/>
                        <a:pt x="143606" y="126021"/>
                        <a:pt x="152400" y="133350"/>
                      </a:cubicBezTo>
                      <a:cubicBezTo>
                        <a:pt x="162748" y="141974"/>
                        <a:pt x="171450" y="152400"/>
                        <a:pt x="180975" y="161925"/>
                      </a:cubicBezTo>
                      <a:cubicBezTo>
                        <a:pt x="177800" y="193675"/>
                        <a:pt x="176302" y="225638"/>
                        <a:pt x="171450" y="257175"/>
                      </a:cubicBezTo>
                      <a:cubicBezTo>
                        <a:pt x="169923" y="267098"/>
                        <a:pt x="168197" y="277910"/>
                        <a:pt x="161925" y="285750"/>
                      </a:cubicBezTo>
                      <a:cubicBezTo>
                        <a:pt x="154774" y="294689"/>
                        <a:pt x="142875" y="298450"/>
                        <a:pt x="133350" y="304800"/>
                      </a:cubicBezTo>
                      <a:cubicBezTo>
                        <a:pt x="130175" y="314325"/>
                        <a:pt x="128315" y="324395"/>
                        <a:pt x="123825" y="333375"/>
                      </a:cubicBezTo>
                      <a:cubicBezTo>
                        <a:pt x="118705" y="343614"/>
                        <a:pt x="102530" y="350725"/>
                        <a:pt x="104775" y="361950"/>
                      </a:cubicBezTo>
                      <a:cubicBezTo>
                        <a:pt x="107020" y="373175"/>
                        <a:pt x="123825" y="374650"/>
                        <a:pt x="133350" y="381000"/>
                      </a:cubicBezTo>
                      <a:cubicBezTo>
                        <a:pt x="184150" y="457200"/>
                        <a:pt x="117475" y="365125"/>
                        <a:pt x="180975" y="428625"/>
                      </a:cubicBezTo>
                      <a:cubicBezTo>
                        <a:pt x="189070" y="436720"/>
                        <a:pt x="192696" y="448406"/>
                        <a:pt x="200025" y="457200"/>
                      </a:cubicBezTo>
                      <a:cubicBezTo>
                        <a:pt x="208649" y="467548"/>
                        <a:pt x="220330" y="475142"/>
                        <a:pt x="228600" y="485775"/>
                      </a:cubicBezTo>
                      <a:cubicBezTo>
                        <a:pt x="242656" y="503847"/>
                        <a:pt x="254000" y="523875"/>
                        <a:pt x="266700" y="542925"/>
                      </a:cubicBezTo>
                      <a:cubicBezTo>
                        <a:pt x="273050" y="552450"/>
                        <a:pt x="277655" y="563405"/>
                        <a:pt x="285750" y="571500"/>
                      </a:cubicBezTo>
                      <a:cubicBezTo>
                        <a:pt x="303695" y="589445"/>
                        <a:pt x="322766" y="604780"/>
                        <a:pt x="333375" y="628650"/>
                      </a:cubicBezTo>
                      <a:cubicBezTo>
                        <a:pt x="341530" y="647000"/>
                        <a:pt x="346075" y="666750"/>
                        <a:pt x="352425" y="685800"/>
                      </a:cubicBezTo>
                      <a:cubicBezTo>
                        <a:pt x="355600" y="695325"/>
                        <a:pt x="356381" y="706021"/>
                        <a:pt x="361950" y="714375"/>
                      </a:cubicBezTo>
                      <a:cubicBezTo>
                        <a:pt x="413403" y="791554"/>
                        <a:pt x="343570" y="690852"/>
                        <a:pt x="409575" y="771525"/>
                      </a:cubicBezTo>
                      <a:cubicBezTo>
                        <a:pt x="486397" y="865419"/>
                        <a:pt x="435691" y="827036"/>
                        <a:pt x="495300" y="866775"/>
                      </a:cubicBezTo>
                      <a:cubicBezTo>
                        <a:pt x="501650" y="876300"/>
                        <a:pt x="507617" y="886092"/>
                        <a:pt x="514350" y="895350"/>
                      </a:cubicBezTo>
                      <a:cubicBezTo>
                        <a:pt x="533024" y="921027"/>
                        <a:pt x="553888" y="945132"/>
                        <a:pt x="571500" y="971550"/>
                      </a:cubicBezTo>
                      <a:lnTo>
                        <a:pt x="590550" y="1000125"/>
                      </a:lnTo>
                      <a:cubicBezTo>
                        <a:pt x="587375" y="1019175"/>
                        <a:pt x="598500" y="1049052"/>
                        <a:pt x="581025" y="1057275"/>
                      </a:cubicBezTo>
                      <a:cubicBezTo>
                        <a:pt x="534703" y="1079074"/>
                        <a:pt x="428625" y="1076325"/>
                        <a:pt x="428625" y="1076325"/>
                      </a:cubicBezTo>
                      <a:cubicBezTo>
                        <a:pt x="418096" y="1107912"/>
                        <a:pt x="419100" y="1094860"/>
                        <a:pt x="419100" y="1114425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Freihandform 30"/>
                <p:cNvSpPr/>
                <p:nvPr/>
              </p:nvSpPr>
              <p:spPr>
                <a:xfrm>
                  <a:off x="7092280" y="3789040"/>
                  <a:ext cx="598500" cy="1114425"/>
                </a:xfrm>
                <a:custGeom>
                  <a:avLst/>
                  <a:gdLst>
                    <a:gd name="connsiteX0" fmla="*/ 0 w 598500"/>
                    <a:gd name="connsiteY0" fmla="*/ 0 h 1114425"/>
                    <a:gd name="connsiteX1" fmla="*/ 47625 w 598500"/>
                    <a:gd name="connsiteY1" fmla="*/ 38100 h 1114425"/>
                    <a:gd name="connsiteX2" fmla="*/ 104775 w 598500"/>
                    <a:gd name="connsiteY2" fmla="*/ 85725 h 1114425"/>
                    <a:gd name="connsiteX3" fmla="*/ 123825 w 598500"/>
                    <a:gd name="connsiteY3" fmla="*/ 114300 h 1114425"/>
                    <a:gd name="connsiteX4" fmla="*/ 152400 w 598500"/>
                    <a:gd name="connsiteY4" fmla="*/ 133350 h 1114425"/>
                    <a:gd name="connsiteX5" fmla="*/ 180975 w 598500"/>
                    <a:gd name="connsiteY5" fmla="*/ 161925 h 1114425"/>
                    <a:gd name="connsiteX6" fmla="*/ 171450 w 598500"/>
                    <a:gd name="connsiteY6" fmla="*/ 257175 h 1114425"/>
                    <a:gd name="connsiteX7" fmla="*/ 161925 w 598500"/>
                    <a:gd name="connsiteY7" fmla="*/ 285750 h 1114425"/>
                    <a:gd name="connsiteX8" fmla="*/ 133350 w 598500"/>
                    <a:gd name="connsiteY8" fmla="*/ 304800 h 1114425"/>
                    <a:gd name="connsiteX9" fmla="*/ 123825 w 598500"/>
                    <a:gd name="connsiteY9" fmla="*/ 333375 h 1114425"/>
                    <a:gd name="connsiteX10" fmla="*/ 104775 w 598500"/>
                    <a:gd name="connsiteY10" fmla="*/ 361950 h 1114425"/>
                    <a:gd name="connsiteX11" fmla="*/ 133350 w 598500"/>
                    <a:gd name="connsiteY11" fmla="*/ 381000 h 1114425"/>
                    <a:gd name="connsiteX12" fmla="*/ 180975 w 598500"/>
                    <a:gd name="connsiteY12" fmla="*/ 428625 h 1114425"/>
                    <a:gd name="connsiteX13" fmla="*/ 200025 w 598500"/>
                    <a:gd name="connsiteY13" fmla="*/ 457200 h 1114425"/>
                    <a:gd name="connsiteX14" fmla="*/ 228600 w 598500"/>
                    <a:gd name="connsiteY14" fmla="*/ 485775 h 1114425"/>
                    <a:gd name="connsiteX15" fmla="*/ 266700 w 598500"/>
                    <a:gd name="connsiteY15" fmla="*/ 542925 h 1114425"/>
                    <a:gd name="connsiteX16" fmla="*/ 285750 w 598500"/>
                    <a:gd name="connsiteY16" fmla="*/ 571500 h 1114425"/>
                    <a:gd name="connsiteX17" fmla="*/ 333375 w 598500"/>
                    <a:gd name="connsiteY17" fmla="*/ 628650 h 1114425"/>
                    <a:gd name="connsiteX18" fmla="*/ 352425 w 598500"/>
                    <a:gd name="connsiteY18" fmla="*/ 685800 h 1114425"/>
                    <a:gd name="connsiteX19" fmla="*/ 361950 w 598500"/>
                    <a:gd name="connsiteY19" fmla="*/ 714375 h 1114425"/>
                    <a:gd name="connsiteX20" fmla="*/ 409575 w 598500"/>
                    <a:gd name="connsiteY20" fmla="*/ 771525 h 1114425"/>
                    <a:gd name="connsiteX21" fmla="*/ 495300 w 598500"/>
                    <a:gd name="connsiteY21" fmla="*/ 866775 h 1114425"/>
                    <a:gd name="connsiteX22" fmla="*/ 514350 w 598500"/>
                    <a:gd name="connsiteY22" fmla="*/ 895350 h 1114425"/>
                    <a:gd name="connsiteX23" fmla="*/ 571500 w 598500"/>
                    <a:gd name="connsiteY23" fmla="*/ 971550 h 1114425"/>
                    <a:gd name="connsiteX24" fmla="*/ 590550 w 598500"/>
                    <a:gd name="connsiteY24" fmla="*/ 1000125 h 1114425"/>
                    <a:gd name="connsiteX25" fmla="*/ 581025 w 598500"/>
                    <a:gd name="connsiteY25" fmla="*/ 1057275 h 1114425"/>
                    <a:gd name="connsiteX26" fmla="*/ 428625 w 598500"/>
                    <a:gd name="connsiteY26" fmla="*/ 1076325 h 1114425"/>
                    <a:gd name="connsiteX27" fmla="*/ 419100 w 598500"/>
                    <a:gd name="connsiteY27" fmla="*/ 1114425 h 11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98500" h="1114425">
                      <a:moveTo>
                        <a:pt x="0" y="0"/>
                      </a:moveTo>
                      <a:cubicBezTo>
                        <a:pt x="15875" y="12700"/>
                        <a:pt x="32325" y="24713"/>
                        <a:pt x="47625" y="38100"/>
                      </a:cubicBezTo>
                      <a:cubicBezTo>
                        <a:pt x="106297" y="89438"/>
                        <a:pt x="46294" y="46738"/>
                        <a:pt x="104775" y="85725"/>
                      </a:cubicBezTo>
                      <a:cubicBezTo>
                        <a:pt x="111125" y="95250"/>
                        <a:pt x="115730" y="106205"/>
                        <a:pt x="123825" y="114300"/>
                      </a:cubicBezTo>
                      <a:cubicBezTo>
                        <a:pt x="131920" y="122395"/>
                        <a:pt x="143606" y="126021"/>
                        <a:pt x="152400" y="133350"/>
                      </a:cubicBezTo>
                      <a:cubicBezTo>
                        <a:pt x="162748" y="141974"/>
                        <a:pt x="171450" y="152400"/>
                        <a:pt x="180975" y="161925"/>
                      </a:cubicBezTo>
                      <a:cubicBezTo>
                        <a:pt x="177800" y="193675"/>
                        <a:pt x="176302" y="225638"/>
                        <a:pt x="171450" y="257175"/>
                      </a:cubicBezTo>
                      <a:cubicBezTo>
                        <a:pt x="169923" y="267098"/>
                        <a:pt x="168197" y="277910"/>
                        <a:pt x="161925" y="285750"/>
                      </a:cubicBezTo>
                      <a:cubicBezTo>
                        <a:pt x="154774" y="294689"/>
                        <a:pt x="142875" y="298450"/>
                        <a:pt x="133350" y="304800"/>
                      </a:cubicBezTo>
                      <a:cubicBezTo>
                        <a:pt x="130175" y="314325"/>
                        <a:pt x="128315" y="324395"/>
                        <a:pt x="123825" y="333375"/>
                      </a:cubicBezTo>
                      <a:cubicBezTo>
                        <a:pt x="118705" y="343614"/>
                        <a:pt x="102530" y="350725"/>
                        <a:pt x="104775" y="361950"/>
                      </a:cubicBezTo>
                      <a:cubicBezTo>
                        <a:pt x="107020" y="373175"/>
                        <a:pt x="123825" y="374650"/>
                        <a:pt x="133350" y="381000"/>
                      </a:cubicBezTo>
                      <a:cubicBezTo>
                        <a:pt x="184150" y="457200"/>
                        <a:pt x="117475" y="365125"/>
                        <a:pt x="180975" y="428625"/>
                      </a:cubicBezTo>
                      <a:cubicBezTo>
                        <a:pt x="189070" y="436720"/>
                        <a:pt x="192696" y="448406"/>
                        <a:pt x="200025" y="457200"/>
                      </a:cubicBezTo>
                      <a:cubicBezTo>
                        <a:pt x="208649" y="467548"/>
                        <a:pt x="220330" y="475142"/>
                        <a:pt x="228600" y="485775"/>
                      </a:cubicBezTo>
                      <a:cubicBezTo>
                        <a:pt x="242656" y="503847"/>
                        <a:pt x="254000" y="523875"/>
                        <a:pt x="266700" y="542925"/>
                      </a:cubicBezTo>
                      <a:cubicBezTo>
                        <a:pt x="273050" y="552450"/>
                        <a:pt x="277655" y="563405"/>
                        <a:pt x="285750" y="571500"/>
                      </a:cubicBezTo>
                      <a:cubicBezTo>
                        <a:pt x="303695" y="589445"/>
                        <a:pt x="322766" y="604780"/>
                        <a:pt x="333375" y="628650"/>
                      </a:cubicBezTo>
                      <a:cubicBezTo>
                        <a:pt x="341530" y="647000"/>
                        <a:pt x="346075" y="666750"/>
                        <a:pt x="352425" y="685800"/>
                      </a:cubicBezTo>
                      <a:cubicBezTo>
                        <a:pt x="355600" y="695325"/>
                        <a:pt x="356381" y="706021"/>
                        <a:pt x="361950" y="714375"/>
                      </a:cubicBezTo>
                      <a:cubicBezTo>
                        <a:pt x="413403" y="791554"/>
                        <a:pt x="343570" y="690852"/>
                        <a:pt x="409575" y="771525"/>
                      </a:cubicBezTo>
                      <a:cubicBezTo>
                        <a:pt x="486397" y="865419"/>
                        <a:pt x="435691" y="827036"/>
                        <a:pt x="495300" y="866775"/>
                      </a:cubicBezTo>
                      <a:cubicBezTo>
                        <a:pt x="501650" y="876300"/>
                        <a:pt x="507617" y="886092"/>
                        <a:pt x="514350" y="895350"/>
                      </a:cubicBezTo>
                      <a:cubicBezTo>
                        <a:pt x="533024" y="921027"/>
                        <a:pt x="553888" y="945132"/>
                        <a:pt x="571500" y="971550"/>
                      </a:cubicBezTo>
                      <a:lnTo>
                        <a:pt x="590550" y="1000125"/>
                      </a:lnTo>
                      <a:cubicBezTo>
                        <a:pt x="587375" y="1019175"/>
                        <a:pt x="598500" y="1049052"/>
                        <a:pt x="581025" y="1057275"/>
                      </a:cubicBezTo>
                      <a:cubicBezTo>
                        <a:pt x="534703" y="1079074"/>
                        <a:pt x="428625" y="1076325"/>
                        <a:pt x="428625" y="1076325"/>
                      </a:cubicBezTo>
                      <a:cubicBezTo>
                        <a:pt x="418096" y="1107912"/>
                        <a:pt x="419100" y="1094860"/>
                        <a:pt x="419100" y="11144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Freihandform 248"/>
                <p:cNvSpPr/>
                <p:nvPr/>
              </p:nvSpPr>
              <p:spPr>
                <a:xfrm>
                  <a:off x="7072065" y="3758025"/>
                  <a:ext cx="52855" cy="54527"/>
                </a:xfrm>
                <a:custGeom>
                  <a:avLst/>
                  <a:gdLst>
                    <a:gd name="connsiteX0" fmla="*/ 52855 w 52855"/>
                    <a:gd name="connsiteY0" fmla="*/ 0 h 54527"/>
                    <a:gd name="connsiteX1" fmla="*/ 10571 w 52855"/>
                    <a:gd name="connsiteY1" fmla="*/ 36999 h 54527"/>
                    <a:gd name="connsiteX2" fmla="*/ 0 w 52855"/>
                    <a:gd name="connsiteY2" fmla="*/ 52856 h 54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855" h="54527">
                      <a:moveTo>
                        <a:pt x="52855" y="0"/>
                      </a:moveTo>
                      <a:cubicBezTo>
                        <a:pt x="27238" y="6405"/>
                        <a:pt x="22013" y="2674"/>
                        <a:pt x="10571" y="36999"/>
                      </a:cubicBezTo>
                      <a:cubicBezTo>
                        <a:pt x="4728" y="54527"/>
                        <a:pt x="10857" y="52856"/>
                        <a:pt x="0" y="52856"/>
                      </a:cubicBezTo>
                    </a:path>
                  </a:pathLst>
                </a:custGeom>
                <a:noFill/>
                <a:ln w="158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" name="Freihandform 245"/>
              <p:cNvSpPr/>
              <p:nvPr/>
            </p:nvSpPr>
            <p:spPr>
              <a:xfrm flipV="1">
                <a:off x="7338448" y="4889256"/>
                <a:ext cx="97331" cy="45719"/>
              </a:xfrm>
              <a:custGeom>
                <a:avLst/>
                <a:gdLst>
                  <a:gd name="connsiteX0" fmla="*/ 50242 w 50242"/>
                  <a:gd name="connsiteY0" fmla="*/ 0 h 0"/>
                  <a:gd name="connsiteX1" fmla="*/ 0 w 5024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242">
                    <a:moveTo>
                      <a:pt x="50242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9" name="Gruppieren 58"/>
            <p:cNvGrpSpPr/>
            <p:nvPr/>
          </p:nvGrpSpPr>
          <p:grpSpPr>
            <a:xfrm>
              <a:off x="2195736" y="2276872"/>
              <a:ext cx="648072" cy="437334"/>
              <a:chOff x="7164288" y="4653137"/>
              <a:chExt cx="648072" cy="437334"/>
            </a:xfrm>
          </p:grpSpPr>
          <p:sp>
            <p:nvSpPr>
              <p:cNvPr id="243" name="Freihandform 242"/>
              <p:cNvSpPr/>
              <p:nvPr/>
            </p:nvSpPr>
            <p:spPr>
              <a:xfrm>
                <a:off x="7164288" y="4653137"/>
                <a:ext cx="648072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ihandform 243"/>
              <p:cNvSpPr/>
              <p:nvPr/>
            </p:nvSpPr>
            <p:spPr>
              <a:xfrm rot="21445074">
                <a:off x="7190719" y="4658423"/>
                <a:ext cx="576064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0" name="Gruppieren 58"/>
            <p:cNvGrpSpPr/>
            <p:nvPr/>
          </p:nvGrpSpPr>
          <p:grpSpPr>
            <a:xfrm>
              <a:off x="3059832" y="2204864"/>
              <a:ext cx="648072" cy="437334"/>
              <a:chOff x="7164288" y="4653137"/>
              <a:chExt cx="648072" cy="437334"/>
            </a:xfrm>
          </p:grpSpPr>
          <p:sp>
            <p:nvSpPr>
              <p:cNvPr id="241" name="Freihandform 240"/>
              <p:cNvSpPr/>
              <p:nvPr/>
            </p:nvSpPr>
            <p:spPr>
              <a:xfrm>
                <a:off x="7164288" y="4653137"/>
                <a:ext cx="648072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reihandform 241"/>
              <p:cNvSpPr/>
              <p:nvPr/>
            </p:nvSpPr>
            <p:spPr>
              <a:xfrm rot="21445074">
                <a:off x="7190719" y="4658423"/>
                <a:ext cx="576064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11" name="Picture 3" descr="C:\Users\Blauensteiner\Pictures\Cracking_2.png"/>
            <p:cNvPicPr>
              <a:picLocks noChangeAspect="1" noChangeArrowheads="1"/>
            </p:cNvPicPr>
            <p:nvPr/>
          </p:nvPicPr>
          <p:blipFill>
            <a:blip r:embed="rId2" cstate="print"/>
            <a:srcRect r="18761" b="50000"/>
            <a:stretch>
              <a:fillRect/>
            </a:stretch>
          </p:blipFill>
          <p:spPr bwMode="auto">
            <a:xfrm rot="2477672" flipV="1">
              <a:off x="2773514" y="3522251"/>
              <a:ext cx="936183" cy="576191"/>
            </a:xfrm>
            <a:prstGeom prst="rect">
              <a:avLst/>
            </a:prstGeom>
            <a:noFill/>
          </p:spPr>
        </p:pic>
        <p:pic>
          <p:nvPicPr>
            <p:cNvPr id="212" name="Picture 4" descr="C:\Users\Blauensteiner\Pictures\Cracking_3.png"/>
            <p:cNvPicPr>
              <a:picLocks noChangeAspect="1" noChangeArrowheads="1"/>
            </p:cNvPicPr>
            <p:nvPr/>
          </p:nvPicPr>
          <p:blipFill>
            <a:blip r:embed="rId3" cstate="print"/>
            <a:srcRect t="43752" r="18761"/>
            <a:stretch>
              <a:fillRect/>
            </a:stretch>
          </p:blipFill>
          <p:spPr bwMode="auto">
            <a:xfrm rot="18314902">
              <a:off x="3224610" y="4168394"/>
              <a:ext cx="936183" cy="648192"/>
            </a:xfrm>
            <a:prstGeom prst="rect">
              <a:avLst/>
            </a:prstGeom>
            <a:noFill/>
          </p:spPr>
        </p:pic>
        <p:pic>
          <p:nvPicPr>
            <p:cNvPr id="213" name="Picture 2" descr="C:\Users\Blauensteiner\Pictures\Cracking_1.png"/>
            <p:cNvPicPr>
              <a:picLocks noChangeAspect="1" noChangeArrowheads="1"/>
            </p:cNvPicPr>
            <p:nvPr/>
          </p:nvPicPr>
          <p:blipFill>
            <a:blip r:embed="rId4" cstate="print"/>
            <a:srcRect l="71850" t="9372" b="12530"/>
            <a:stretch>
              <a:fillRect/>
            </a:stretch>
          </p:blipFill>
          <p:spPr bwMode="auto">
            <a:xfrm rot="10800000" flipV="1">
              <a:off x="1782531" y="2780928"/>
              <a:ext cx="324396" cy="899987"/>
            </a:xfrm>
            <a:prstGeom prst="rect">
              <a:avLst/>
            </a:prstGeom>
            <a:noFill/>
          </p:spPr>
        </p:pic>
        <p:grpSp>
          <p:nvGrpSpPr>
            <p:cNvPr id="214" name="Gruppieren 67"/>
            <p:cNvGrpSpPr/>
            <p:nvPr/>
          </p:nvGrpSpPr>
          <p:grpSpPr>
            <a:xfrm rot="12869648">
              <a:off x="3283530" y="3042472"/>
              <a:ext cx="361950" cy="648072"/>
              <a:chOff x="7524328" y="4149080"/>
              <a:chExt cx="361950" cy="648072"/>
            </a:xfrm>
          </p:grpSpPr>
          <p:sp>
            <p:nvSpPr>
              <p:cNvPr id="239" name="Freihandform 238"/>
              <p:cNvSpPr/>
              <p:nvPr/>
            </p:nvSpPr>
            <p:spPr>
              <a:xfrm>
                <a:off x="7524328" y="4149080"/>
                <a:ext cx="360040" cy="648072"/>
              </a:xfrm>
              <a:custGeom>
                <a:avLst/>
                <a:gdLst>
                  <a:gd name="connsiteX0" fmla="*/ 0 w 342900"/>
                  <a:gd name="connsiteY0" fmla="*/ 0 h 552450"/>
                  <a:gd name="connsiteX1" fmla="*/ 161925 w 342900"/>
                  <a:gd name="connsiteY1" fmla="*/ 219075 h 552450"/>
                  <a:gd name="connsiteX2" fmla="*/ 190500 w 342900"/>
                  <a:gd name="connsiteY2" fmla="*/ 266700 h 552450"/>
                  <a:gd name="connsiteX3" fmla="*/ 257175 w 342900"/>
                  <a:gd name="connsiteY3" fmla="*/ 342900 h 552450"/>
                  <a:gd name="connsiteX4" fmla="*/ 323850 w 342900"/>
                  <a:gd name="connsiteY4" fmla="*/ 514350 h 552450"/>
                  <a:gd name="connsiteX5" fmla="*/ 342900 w 342900"/>
                  <a:gd name="connsiteY5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52450">
                    <a:moveTo>
                      <a:pt x="0" y="0"/>
                    </a:moveTo>
                    <a:cubicBezTo>
                      <a:pt x="80870" y="97044"/>
                      <a:pt x="57437" y="65826"/>
                      <a:pt x="161925" y="219075"/>
                    </a:cubicBezTo>
                    <a:cubicBezTo>
                      <a:pt x="172354" y="234371"/>
                      <a:pt x="179212" y="252026"/>
                      <a:pt x="190500" y="266700"/>
                    </a:cubicBezTo>
                    <a:cubicBezTo>
                      <a:pt x="211078" y="293452"/>
                      <a:pt x="239152" y="314364"/>
                      <a:pt x="257175" y="342900"/>
                    </a:cubicBezTo>
                    <a:cubicBezTo>
                      <a:pt x="315707" y="435575"/>
                      <a:pt x="293452" y="430756"/>
                      <a:pt x="323850" y="514350"/>
                    </a:cubicBezTo>
                    <a:cubicBezTo>
                      <a:pt x="328702" y="527694"/>
                      <a:pt x="342900" y="552450"/>
                      <a:pt x="342900" y="552450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ihandform 239"/>
              <p:cNvSpPr/>
              <p:nvPr/>
            </p:nvSpPr>
            <p:spPr>
              <a:xfrm rot="183476">
                <a:off x="7543378" y="4211563"/>
                <a:ext cx="342900" cy="552450"/>
              </a:xfrm>
              <a:custGeom>
                <a:avLst/>
                <a:gdLst>
                  <a:gd name="connsiteX0" fmla="*/ 0 w 342900"/>
                  <a:gd name="connsiteY0" fmla="*/ 0 h 552450"/>
                  <a:gd name="connsiteX1" fmla="*/ 161925 w 342900"/>
                  <a:gd name="connsiteY1" fmla="*/ 219075 h 552450"/>
                  <a:gd name="connsiteX2" fmla="*/ 190500 w 342900"/>
                  <a:gd name="connsiteY2" fmla="*/ 266700 h 552450"/>
                  <a:gd name="connsiteX3" fmla="*/ 257175 w 342900"/>
                  <a:gd name="connsiteY3" fmla="*/ 342900 h 552450"/>
                  <a:gd name="connsiteX4" fmla="*/ 323850 w 342900"/>
                  <a:gd name="connsiteY4" fmla="*/ 514350 h 552450"/>
                  <a:gd name="connsiteX5" fmla="*/ 342900 w 342900"/>
                  <a:gd name="connsiteY5" fmla="*/ 55245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2900" h="552450">
                    <a:moveTo>
                      <a:pt x="0" y="0"/>
                    </a:moveTo>
                    <a:cubicBezTo>
                      <a:pt x="80870" y="97044"/>
                      <a:pt x="57437" y="65826"/>
                      <a:pt x="161925" y="219075"/>
                    </a:cubicBezTo>
                    <a:cubicBezTo>
                      <a:pt x="172354" y="234371"/>
                      <a:pt x="179212" y="252026"/>
                      <a:pt x="190500" y="266700"/>
                    </a:cubicBezTo>
                    <a:cubicBezTo>
                      <a:pt x="211078" y="293452"/>
                      <a:pt x="239152" y="314364"/>
                      <a:pt x="257175" y="342900"/>
                    </a:cubicBezTo>
                    <a:cubicBezTo>
                      <a:pt x="315707" y="435575"/>
                      <a:pt x="293452" y="430756"/>
                      <a:pt x="323850" y="514350"/>
                    </a:cubicBezTo>
                    <a:cubicBezTo>
                      <a:pt x="328702" y="527694"/>
                      <a:pt x="342900" y="552450"/>
                      <a:pt x="342900" y="552450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5" name="Gruppieren 95"/>
            <p:cNvGrpSpPr/>
            <p:nvPr/>
          </p:nvGrpSpPr>
          <p:grpSpPr>
            <a:xfrm>
              <a:off x="5940152" y="2132856"/>
              <a:ext cx="886759" cy="914644"/>
              <a:chOff x="5220073" y="3175290"/>
              <a:chExt cx="886759" cy="914644"/>
            </a:xfrm>
          </p:grpSpPr>
          <p:pic>
            <p:nvPicPr>
              <p:cNvPr id="236" name="Picture 2" descr="C:\Users\Blauensteiner\Pictures\Cracking_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850" t="9372" b="12530"/>
              <a:stretch>
                <a:fillRect/>
              </a:stretch>
            </p:blipFill>
            <p:spPr bwMode="auto">
              <a:xfrm>
                <a:off x="5870672" y="3300274"/>
                <a:ext cx="236160" cy="655190"/>
              </a:xfrm>
              <a:prstGeom prst="rect">
                <a:avLst/>
              </a:prstGeom>
              <a:noFill/>
            </p:spPr>
          </p:pic>
          <p:pic>
            <p:nvPicPr>
              <p:cNvPr id="237" name="Picture 3" descr="C:\Users\Blauensteiner\Pictures\Cracking_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8761" b="50000"/>
              <a:stretch>
                <a:fillRect/>
              </a:stretch>
            </p:blipFill>
            <p:spPr bwMode="auto">
              <a:xfrm>
                <a:off x="5220073" y="3175290"/>
                <a:ext cx="681541" cy="419467"/>
              </a:xfrm>
              <a:prstGeom prst="rect">
                <a:avLst/>
              </a:prstGeom>
              <a:noFill/>
            </p:spPr>
          </p:pic>
          <p:pic>
            <p:nvPicPr>
              <p:cNvPr id="238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3752" r="18761"/>
              <a:stretch>
                <a:fillRect/>
              </a:stretch>
            </p:blipFill>
            <p:spPr bwMode="auto">
              <a:xfrm>
                <a:off x="5239131" y="3618050"/>
                <a:ext cx="681541" cy="471884"/>
              </a:xfrm>
              <a:prstGeom prst="rect">
                <a:avLst/>
              </a:prstGeom>
              <a:noFill/>
            </p:spPr>
          </p:pic>
        </p:grpSp>
        <p:grpSp>
          <p:nvGrpSpPr>
            <p:cNvPr id="216" name="Gruppieren 100"/>
            <p:cNvGrpSpPr/>
            <p:nvPr/>
          </p:nvGrpSpPr>
          <p:grpSpPr>
            <a:xfrm>
              <a:off x="5148064" y="4221088"/>
              <a:ext cx="993089" cy="999708"/>
              <a:chOff x="4468093" y="4271830"/>
              <a:chExt cx="993089" cy="999708"/>
            </a:xfrm>
          </p:grpSpPr>
          <p:pic>
            <p:nvPicPr>
              <p:cNvPr id="233" name="Picture 2" descr="C:\Users\Blauensteiner\Pictures\Cracking_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850" t="9372" b="12530"/>
              <a:stretch>
                <a:fillRect/>
              </a:stretch>
            </p:blipFill>
            <p:spPr bwMode="auto">
              <a:xfrm>
                <a:off x="5225022" y="4418080"/>
                <a:ext cx="236160" cy="655190"/>
              </a:xfrm>
              <a:prstGeom prst="rect">
                <a:avLst/>
              </a:prstGeom>
              <a:noFill/>
            </p:spPr>
          </p:pic>
          <p:pic>
            <p:nvPicPr>
              <p:cNvPr id="234" name="Picture 3" descr="C:\Users\Blauensteiner\Pictures\Cracking_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8761" b="50000"/>
              <a:stretch>
                <a:fillRect/>
              </a:stretch>
            </p:blipFill>
            <p:spPr bwMode="auto">
              <a:xfrm>
                <a:off x="4468093" y="4271830"/>
                <a:ext cx="681541" cy="419467"/>
              </a:xfrm>
              <a:prstGeom prst="rect">
                <a:avLst/>
              </a:prstGeom>
              <a:noFill/>
            </p:spPr>
          </p:pic>
          <p:pic>
            <p:nvPicPr>
              <p:cNvPr id="235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3752" r="18761"/>
              <a:stretch>
                <a:fillRect/>
              </a:stretch>
            </p:blipFill>
            <p:spPr bwMode="auto">
              <a:xfrm>
                <a:off x="4487151" y="4799654"/>
                <a:ext cx="681541" cy="471884"/>
              </a:xfrm>
              <a:prstGeom prst="rect">
                <a:avLst/>
              </a:prstGeom>
              <a:noFill/>
            </p:spPr>
          </p:pic>
        </p:grpSp>
        <p:grpSp>
          <p:nvGrpSpPr>
            <p:cNvPr id="217" name="Gruppieren 73"/>
            <p:cNvGrpSpPr/>
            <p:nvPr/>
          </p:nvGrpSpPr>
          <p:grpSpPr>
            <a:xfrm>
              <a:off x="1988096" y="4445496"/>
              <a:ext cx="1250787" cy="451073"/>
              <a:chOff x="7074063" y="5638800"/>
              <a:chExt cx="1250787" cy="451073"/>
            </a:xfrm>
          </p:grpSpPr>
          <p:grpSp>
            <p:nvGrpSpPr>
              <p:cNvPr id="228" name="Gruppieren 72"/>
              <p:cNvGrpSpPr/>
              <p:nvPr/>
            </p:nvGrpSpPr>
            <p:grpSpPr>
              <a:xfrm>
                <a:off x="7074063" y="5638800"/>
                <a:ext cx="1250787" cy="451073"/>
                <a:chOff x="7074063" y="5638800"/>
                <a:chExt cx="1250787" cy="451073"/>
              </a:xfrm>
            </p:grpSpPr>
            <p:sp>
              <p:nvSpPr>
                <p:cNvPr id="230" name="Freihandform 229"/>
                <p:cNvSpPr/>
                <p:nvPr/>
              </p:nvSpPr>
              <p:spPr>
                <a:xfrm rot="16200000">
                  <a:off x="7492330" y="5261198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1" name="Freihandform 230"/>
                <p:cNvSpPr/>
                <p:nvPr/>
              </p:nvSpPr>
              <p:spPr>
                <a:xfrm>
                  <a:off x="8324850" y="5676900"/>
                  <a:ext cx="0" cy="66675"/>
                </a:xfrm>
                <a:custGeom>
                  <a:avLst/>
                  <a:gdLst>
                    <a:gd name="connsiteX0" fmla="*/ 0 w 0"/>
                    <a:gd name="connsiteY0" fmla="*/ 0 h 66675"/>
                    <a:gd name="connsiteX1" fmla="*/ 0 w 0"/>
                    <a:gd name="connsiteY1" fmla="*/ 6667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6675">
                      <a:moveTo>
                        <a:pt x="0" y="0"/>
                      </a:moveTo>
                      <a:lnTo>
                        <a:pt x="0" y="66675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ihandform 231"/>
                <p:cNvSpPr/>
                <p:nvPr/>
              </p:nvSpPr>
              <p:spPr>
                <a:xfrm>
                  <a:off x="7074063" y="5638800"/>
                  <a:ext cx="41112" cy="60162"/>
                </a:xfrm>
                <a:custGeom>
                  <a:avLst/>
                  <a:gdLst>
                    <a:gd name="connsiteX0" fmla="*/ 41112 w 41112"/>
                    <a:gd name="connsiteY0" fmla="*/ 0 h 60162"/>
                    <a:gd name="connsiteX1" fmla="*/ 31587 w 41112"/>
                    <a:gd name="connsiteY1" fmla="*/ 28575 h 60162"/>
                    <a:gd name="connsiteX2" fmla="*/ 3012 w 41112"/>
                    <a:gd name="connsiteY2" fmla="*/ 47625 h 60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1112" h="60162">
                      <a:moveTo>
                        <a:pt x="41112" y="0"/>
                      </a:moveTo>
                      <a:cubicBezTo>
                        <a:pt x="37937" y="9525"/>
                        <a:pt x="38687" y="21475"/>
                        <a:pt x="31587" y="28575"/>
                      </a:cubicBezTo>
                      <a:cubicBezTo>
                        <a:pt x="0" y="60162"/>
                        <a:pt x="3012" y="21401"/>
                        <a:pt x="3012" y="47625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9" name="Freihandform 228"/>
              <p:cNvSpPr/>
              <p:nvPr/>
            </p:nvSpPr>
            <p:spPr>
              <a:xfrm rot="16200000">
                <a:off x="7492330" y="5261198"/>
                <a:ext cx="428625" cy="1228725"/>
              </a:xfrm>
              <a:custGeom>
                <a:avLst/>
                <a:gdLst>
                  <a:gd name="connsiteX0" fmla="*/ 428625 w 428625"/>
                  <a:gd name="connsiteY0" fmla="*/ 0 h 1228725"/>
                  <a:gd name="connsiteX1" fmla="*/ 323850 w 428625"/>
                  <a:gd name="connsiteY1" fmla="*/ 104775 h 1228725"/>
                  <a:gd name="connsiteX2" fmla="*/ 295275 w 428625"/>
                  <a:gd name="connsiteY2" fmla="*/ 114300 h 1228725"/>
                  <a:gd name="connsiteX3" fmla="*/ 247650 w 428625"/>
                  <a:gd name="connsiteY3" fmla="*/ 171450 h 1228725"/>
                  <a:gd name="connsiteX4" fmla="*/ 276225 w 428625"/>
                  <a:gd name="connsiteY4" fmla="*/ 304800 h 1228725"/>
                  <a:gd name="connsiteX5" fmla="*/ 295275 w 428625"/>
                  <a:gd name="connsiteY5" fmla="*/ 371475 h 1228725"/>
                  <a:gd name="connsiteX6" fmla="*/ 257175 w 428625"/>
                  <a:gd name="connsiteY6" fmla="*/ 428625 h 1228725"/>
                  <a:gd name="connsiteX7" fmla="*/ 219075 w 428625"/>
                  <a:gd name="connsiteY7" fmla="*/ 485775 h 1228725"/>
                  <a:gd name="connsiteX8" fmla="*/ 200025 w 428625"/>
                  <a:gd name="connsiteY8" fmla="*/ 514350 h 1228725"/>
                  <a:gd name="connsiteX9" fmla="*/ 180975 w 428625"/>
                  <a:gd name="connsiteY9" fmla="*/ 542925 h 1228725"/>
                  <a:gd name="connsiteX10" fmla="*/ 152400 w 428625"/>
                  <a:gd name="connsiteY10" fmla="*/ 561975 h 1228725"/>
                  <a:gd name="connsiteX11" fmla="*/ 123825 w 428625"/>
                  <a:gd name="connsiteY11" fmla="*/ 619125 h 1228725"/>
                  <a:gd name="connsiteX12" fmla="*/ 95250 w 428625"/>
                  <a:gd name="connsiteY12" fmla="*/ 638175 h 1228725"/>
                  <a:gd name="connsiteX13" fmla="*/ 85725 w 428625"/>
                  <a:gd name="connsiteY13" fmla="*/ 666750 h 1228725"/>
                  <a:gd name="connsiteX14" fmla="*/ 19050 w 428625"/>
                  <a:gd name="connsiteY14" fmla="*/ 752475 h 1228725"/>
                  <a:gd name="connsiteX15" fmla="*/ 0 w 428625"/>
                  <a:gd name="connsiteY15" fmla="*/ 809625 h 1228725"/>
                  <a:gd name="connsiteX16" fmla="*/ 9525 w 428625"/>
                  <a:gd name="connsiteY16" fmla="*/ 914400 h 1228725"/>
                  <a:gd name="connsiteX17" fmla="*/ 123825 w 428625"/>
                  <a:gd name="connsiteY17" fmla="*/ 1009650 h 1228725"/>
                  <a:gd name="connsiteX18" fmla="*/ 333375 w 428625"/>
                  <a:gd name="connsiteY18" fmla="*/ 1114425 h 1228725"/>
                  <a:gd name="connsiteX19" fmla="*/ 390525 w 428625"/>
                  <a:gd name="connsiteY19" fmla="*/ 1143000 h 1228725"/>
                  <a:gd name="connsiteX20" fmla="*/ 381000 w 428625"/>
                  <a:gd name="connsiteY20" fmla="*/ 1228725 h 1228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8625" h="1228725">
                    <a:moveTo>
                      <a:pt x="428625" y="0"/>
                    </a:moveTo>
                    <a:cubicBezTo>
                      <a:pt x="388532" y="50116"/>
                      <a:pt x="382500" y="63720"/>
                      <a:pt x="323850" y="104775"/>
                    </a:cubicBezTo>
                    <a:cubicBezTo>
                      <a:pt x="315625" y="110533"/>
                      <a:pt x="304800" y="111125"/>
                      <a:pt x="295275" y="114300"/>
                    </a:cubicBezTo>
                    <a:cubicBezTo>
                      <a:pt x="288253" y="121322"/>
                      <a:pt x="248976" y="156863"/>
                      <a:pt x="247650" y="171450"/>
                    </a:cubicBezTo>
                    <a:cubicBezTo>
                      <a:pt x="243359" y="218654"/>
                      <a:pt x="261873" y="261743"/>
                      <a:pt x="276225" y="304800"/>
                    </a:cubicBezTo>
                    <a:cubicBezTo>
                      <a:pt x="289890" y="345794"/>
                      <a:pt x="283315" y="323635"/>
                      <a:pt x="295275" y="371475"/>
                    </a:cubicBezTo>
                    <a:cubicBezTo>
                      <a:pt x="277059" y="426124"/>
                      <a:pt x="298795" y="375113"/>
                      <a:pt x="257175" y="428625"/>
                    </a:cubicBezTo>
                    <a:cubicBezTo>
                      <a:pt x="243119" y="446697"/>
                      <a:pt x="231775" y="466725"/>
                      <a:pt x="219075" y="485775"/>
                    </a:cubicBezTo>
                    <a:lnTo>
                      <a:pt x="200025" y="514350"/>
                    </a:lnTo>
                    <a:cubicBezTo>
                      <a:pt x="193675" y="523875"/>
                      <a:pt x="190500" y="536575"/>
                      <a:pt x="180975" y="542925"/>
                    </a:cubicBezTo>
                    <a:lnTo>
                      <a:pt x="152400" y="561975"/>
                    </a:lnTo>
                    <a:cubicBezTo>
                      <a:pt x="144653" y="585216"/>
                      <a:pt x="142289" y="600661"/>
                      <a:pt x="123825" y="619125"/>
                    </a:cubicBezTo>
                    <a:cubicBezTo>
                      <a:pt x="115730" y="627220"/>
                      <a:pt x="104775" y="631825"/>
                      <a:pt x="95250" y="638175"/>
                    </a:cubicBezTo>
                    <a:cubicBezTo>
                      <a:pt x="92075" y="647700"/>
                      <a:pt x="91294" y="658396"/>
                      <a:pt x="85725" y="666750"/>
                    </a:cubicBezTo>
                    <a:cubicBezTo>
                      <a:pt x="52851" y="716060"/>
                      <a:pt x="44412" y="676390"/>
                      <a:pt x="19050" y="752475"/>
                    </a:cubicBezTo>
                    <a:lnTo>
                      <a:pt x="0" y="809625"/>
                    </a:lnTo>
                    <a:cubicBezTo>
                      <a:pt x="3175" y="844550"/>
                      <a:pt x="489" y="880515"/>
                      <a:pt x="9525" y="914400"/>
                    </a:cubicBezTo>
                    <a:cubicBezTo>
                      <a:pt x="19790" y="952895"/>
                      <a:pt x="109078" y="1002277"/>
                      <a:pt x="123825" y="1009650"/>
                    </a:cubicBezTo>
                    <a:cubicBezTo>
                      <a:pt x="193675" y="1044575"/>
                      <a:pt x="259288" y="1089729"/>
                      <a:pt x="333375" y="1114425"/>
                    </a:cubicBezTo>
                    <a:cubicBezTo>
                      <a:pt x="372810" y="1127570"/>
                      <a:pt x="353596" y="1118381"/>
                      <a:pt x="390525" y="1143000"/>
                    </a:cubicBezTo>
                    <a:cubicBezTo>
                      <a:pt x="380606" y="1222350"/>
                      <a:pt x="381000" y="1193602"/>
                      <a:pt x="381000" y="1228725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8" name="Gruppieren 137"/>
            <p:cNvGrpSpPr>
              <a:grpSpLocks noChangeAspect="1"/>
            </p:cNvGrpSpPr>
            <p:nvPr/>
          </p:nvGrpSpPr>
          <p:grpSpPr>
            <a:xfrm>
              <a:off x="5076056" y="2996952"/>
              <a:ext cx="597051" cy="597051"/>
              <a:chOff x="5220065" y="2636912"/>
              <a:chExt cx="1403999" cy="1404000"/>
            </a:xfrm>
          </p:grpSpPr>
          <p:sp>
            <p:nvSpPr>
              <p:cNvPr id="222" name="Ellipse 221"/>
              <p:cNvSpPr/>
              <p:nvPr/>
            </p:nvSpPr>
            <p:spPr>
              <a:xfrm>
                <a:off x="5220065" y="2636912"/>
                <a:ext cx="1403999" cy="14040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Ellipse 222"/>
              <p:cNvSpPr/>
              <p:nvPr/>
            </p:nvSpPr>
            <p:spPr>
              <a:xfrm>
                <a:off x="5273029" y="2684369"/>
                <a:ext cx="1296143" cy="1296143"/>
              </a:xfrm>
              <a:prstGeom prst="ellipse">
                <a:avLst/>
              </a:prstGeom>
              <a:solidFill>
                <a:srgbClr val="C0C0C0"/>
              </a:solidFill>
              <a:ln w="635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Ellipse 223"/>
              <p:cNvSpPr/>
              <p:nvPr/>
            </p:nvSpPr>
            <p:spPr>
              <a:xfrm>
                <a:off x="5328115" y="2735870"/>
                <a:ext cx="1187999" cy="1188000"/>
              </a:xfrm>
              <a:prstGeom prst="ellipse">
                <a:avLst/>
              </a:prstGeom>
              <a:solidFill>
                <a:srgbClr val="C0C0C0"/>
              </a:solidFill>
              <a:ln w="571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</a:t>
                </a:r>
                <a:endPara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Ellipse 224"/>
              <p:cNvSpPr>
                <a:spLocks noChangeAspect="1"/>
              </p:cNvSpPr>
              <p:nvPr/>
            </p:nvSpPr>
            <p:spPr>
              <a:xfrm>
                <a:off x="5229597" y="3260433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Ellipse 225"/>
              <p:cNvSpPr>
                <a:spLocks noChangeAspect="1"/>
              </p:cNvSpPr>
              <p:nvPr/>
            </p:nvSpPr>
            <p:spPr>
              <a:xfrm>
                <a:off x="6290667" y="3774014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Ellipse 226"/>
              <p:cNvSpPr>
                <a:spLocks noChangeAspect="1"/>
              </p:cNvSpPr>
              <p:nvPr/>
            </p:nvSpPr>
            <p:spPr>
              <a:xfrm>
                <a:off x="6271614" y="2765902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uppieren 58"/>
            <p:cNvGrpSpPr/>
            <p:nvPr/>
          </p:nvGrpSpPr>
          <p:grpSpPr>
            <a:xfrm rot="6437677">
              <a:off x="4841108" y="2360590"/>
              <a:ext cx="648072" cy="437334"/>
              <a:chOff x="7164288" y="4653137"/>
              <a:chExt cx="648072" cy="437334"/>
            </a:xfrm>
          </p:grpSpPr>
          <p:sp>
            <p:nvSpPr>
              <p:cNvPr id="220" name="Freihandform 219"/>
              <p:cNvSpPr/>
              <p:nvPr/>
            </p:nvSpPr>
            <p:spPr>
              <a:xfrm>
                <a:off x="7164288" y="4653137"/>
                <a:ext cx="648072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1016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ihandform 220"/>
              <p:cNvSpPr/>
              <p:nvPr/>
            </p:nvSpPr>
            <p:spPr>
              <a:xfrm rot="21445074">
                <a:off x="7190719" y="4658423"/>
                <a:ext cx="576064" cy="432048"/>
              </a:xfrm>
              <a:custGeom>
                <a:avLst/>
                <a:gdLst>
                  <a:gd name="connsiteX0" fmla="*/ 0 w 619125"/>
                  <a:gd name="connsiteY0" fmla="*/ 0 h 439855"/>
                  <a:gd name="connsiteX1" fmla="*/ 85725 w 619125"/>
                  <a:gd name="connsiteY1" fmla="*/ 114300 h 439855"/>
                  <a:gd name="connsiteX2" fmla="*/ 123825 w 619125"/>
                  <a:gd name="connsiteY2" fmla="*/ 209550 h 439855"/>
                  <a:gd name="connsiteX3" fmla="*/ 180975 w 619125"/>
                  <a:gd name="connsiteY3" fmla="*/ 276225 h 439855"/>
                  <a:gd name="connsiteX4" fmla="*/ 238125 w 619125"/>
                  <a:gd name="connsiteY4" fmla="*/ 342900 h 439855"/>
                  <a:gd name="connsiteX5" fmla="*/ 276225 w 619125"/>
                  <a:gd name="connsiteY5" fmla="*/ 361950 h 439855"/>
                  <a:gd name="connsiteX6" fmla="*/ 304800 w 619125"/>
                  <a:gd name="connsiteY6" fmla="*/ 381000 h 439855"/>
                  <a:gd name="connsiteX7" fmla="*/ 371475 w 619125"/>
                  <a:gd name="connsiteY7" fmla="*/ 400050 h 439855"/>
                  <a:gd name="connsiteX8" fmla="*/ 466725 w 619125"/>
                  <a:gd name="connsiteY8" fmla="*/ 419100 h 439855"/>
                  <a:gd name="connsiteX9" fmla="*/ 552450 w 619125"/>
                  <a:gd name="connsiteY9" fmla="*/ 438150 h 439855"/>
                  <a:gd name="connsiteX10" fmla="*/ 619125 w 619125"/>
                  <a:gd name="connsiteY10" fmla="*/ 438150 h 43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9125" h="439855">
                    <a:moveTo>
                      <a:pt x="0" y="0"/>
                    </a:moveTo>
                    <a:cubicBezTo>
                      <a:pt x="64622" y="96933"/>
                      <a:pt x="32866" y="61441"/>
                      <a:pt x="85725" y="114300"/>
                    </a:cubicBezTo>
                    <a:cubicBezTo>
                      <a:pt x="97939" y="150943"/>
                      <a:pt x="103803" y="177515"/>
                      <a:pt x="123825" y="209550"/>
                    </a:cubicBezTo>
                    <a:cubicBezTo>
                      <a:pt x="159497" y="266625"/>
                      <a:pt x="142011" y="229468"/>
                      <a:pt x="180975" y="276225"/>
                    </a:cubicBezTo>
                    <a:cubicBezTo>
                      <a:pt x="212972" y="314621"/>
                      <a:pt x="187248" y="304742"/>
                      <a:pt x="238125" y="342900"/>
                    </a:cubicBezTo>
                    <a:cubicBezTo>
                      <a:pt x="249484" y="351419"/>
                      <a:pt x="263897" y="354905"/>
                      <a:pt x="276225" y="361950"/>
                    </a:cubicBezTo>
                    <a:cubicBezTo>
                      <a:pt x="286164" y="367630"/>
                      <a:pt x="294561" y="375880"/>
                      <a:pt x="304800" y="381000"/>
                    </a:cubicBezTo>
                    <a:cubicBezTo>
                      <a:pt x="320025" y="388613"/>
                      <a:pt x="357233" y="395981"/>
                      <a:pt x="371475" y="400050"/>
                    </a:cubicBezTo>
                    <a:cubicBezTo>
                      <a:pt x="437973" y="419049"/>
                      <a:pt x="352937" y="402845"/>
                      <a:pt x="466725" y="419100"/>
                    </a:cubicBezTo>
                    <a:cubicBezTo>
                      <a:pt x="501421" y="430665"/>
                      <a:pt x="508865" y="434797"/>
                      <a:pt x="552450" y="438150"/>
                    </a:cubicBezTo>
                    <a:cubicBezTo>
                      <a:pt x="574610" y="439855"/>
                      <a:pt x="596900" y="438150"/>
                      <a:pt x="619125" y="438150"/>
                    </a:cubicBezTo>
                  </a:path>
                </a:pathLst>
              </a:custGeom>
              <a:noFill/>
              <a:ln w="508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6" name="Textfeld 335"/>
          <p:cNvSpPr txBox="1"/>
          <p:nvPr/>
        </p:nvSpPr>
        <p:spPr>
          <a:xfrm>
            <a:off x="6313537" y="510956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259921" y="2082387"/>
            <a:ext cx="5832648" cy="3672408"/>
            <a:chOff x="1260401" y="2085231"/>
            <a:chExt cx="5832648" cy="3672408"/>
          </a:xfrm>
        </p:grpSpPr>
        <p:grpSp>
          <p:nvGrpSpPr>
            <p:cNvPr id="333" name="Gruppieren 5"/>
            <p:cNvGrpSpPr/>
            <p:nvPr/>
          </p:nvGrpSpPr>
          <p:grpSpPr>
            <a:xfrm>
              <a:off x="1260401" y="2085231"/>
              <a:ext cx="5832648" cy="3672408"/>
              <a:chOff x="1043608" y="2708920"/>
              <a:chExt cx="5688056" cy="3672408"/>
            </a:xfrm>
          </p:grpSpPr>
          <p:sp>
            <p:nvSpPr>
              <p:cNvPr id="391" name="Auf der gleichen Seite des Rechtecks liegende Ecken abrunden 6"/>
              <p:cNvSpPr/>
              <p:nvPr/>
            </p:nvSpPr>
            <p:spPr>
              <a:xfrm rot="5400000">
                <a:off x="2375664" y="1966645"/>
                <a:ext cx="3528000" cy="5184000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92" name="Gruppieren 17"/>
              <p:cNvGrpSpPr/>
              <p:nvPr/>
            </p:nvGrpSpPr>
            <p:grpSpPr>
              <a:xfrm>
                <a:off x="1043608" y="2708920"/>
                <a:ext cx="504056" cy="3672408"/>
                <a:chOff x="467544" y="2204864"/>
                <a:chExt cx="504056" cy="3384376"/>
              </a:xfrm>
            </p:grpSpPr>
            <p:sp>
              <p:nvSpPr>
                <p:cNvPr id="393" name="Textfeld 9"/>
                <p:cNvSpPr txBox="1"/>
                <p:nvPr/>
              </p:nvSpPr>
              <p:spPr>
                <a:xfrm>
                  <a:off x="467544" y="3284984"/>
                  <a:ext cx="390191" cy="108012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crucible wall</a:t>
                  </a:r>
                  <a:endParaRPr kumimoji="0" lang="en-US" sz="1800" b="1" i="0" u="none" strike="noStrike" kern="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394" name="Flussdiagramm: Prozess 8"/>
                <p:cNvSpPr/>
                <p:nvPr/>
              </p:nvSpPr>
              <p:spPr>
                <a:xfrm>
                  <a:off x="755576" y="2204864"/>
                  <a:ext cx="216024" cy="3384376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" name="Gruppieren 2"/>
            <p:cNvGrpSpPr/>
            <p:nvPr/>
          </p:nvGrpSpPr>
          <p:grpSpPr>
            <a:xfrm>
              <a:off x="1681114" y="2301255"/>
              <a:ext cx="2342242" cy="2426620"/>
              <a:chOff x="1681114" y="2301255"/>
              <a:chExt cx="2342242" cy="2426620"/>
            </a:xfrm>
          </p:grpSpPr>
          <p:grpSp>
            <p:nvGrpSpPr>
              <p:cNvPr id="334" name="Gruppieren 114"/>
              <p:cNvGrpSpPr/>
              <p:nvPr/>
            </p:nvGrpSpPr>
            <p:grpSpPr>
              <a:xfrm>
                <a:off x="1783300" y="3779101"/>
                <a:ext cx="509342" cy="441573"/>
                <a:chOff x="5993317" y="2492896"/>
                <a:chExt cx="509342" cy="441573"/>
              </a:xfrm>
            </p:grpSpPr>
            <p:sp>
              <p:nvSpPr>
                <p:cNvPr id="389" name="Freihandform 55"/>
                <p:cNvSpPr/>
                <p:nvPr/>
              </p:nvSpPr>
              <p:spPr>
                <a:xfrm>
                  <a:off x="5993317" y="2492896"/>
                  <a:ext cx="509342" cy="437334"/>
                </a:xfrm>
                <a:custGeom>
                  <a:avLst/>
                  <a:gdLst>
                    <a:gd name="connsiteX0" fmla="*/ 438150 w 449279"/>
                    <a:gd name="connsiteY0" fmla="*/ 0 h 428625"/>
                    <a:gd name="connsiteX1" fmla="*/ 447675 w 449279"/>
                    <a:gd name="connsiteY1" fmla="*/ 57150 h 428625"/>
                    <a:gd name="connsiteX2" fmla="*/ 390525 w 449279"/>
                    <a:gd name="connsiteY2" fmla="*/ 171450 h 428625"/>
                    <a:gd name="connsiteX3" fmla="*/ 361950 w 449279"/>
                    <a:gd name="connsiteY3" fmla="*/ 209550 h 428625"/>
                    <a:gd name="connsiteX4" fmla="*/ 333375 w 449279"/>
                    <a:gd name="connsiteY4" fmla="*/ 238125 h 428625"/>
                    <a:gd name="connsiteX5" fmla="*/ 285750 w 449279"/>
                    <a:gd name="connsiteY5" fmla="*/ 276225 h 428625"/>
                    <a:gd name="connsiteX6" fmla="*/ 219075 w 449279"/>
                    <a:gd name="connsiteY6" fmla="*/ 333375 h 428625"/>
                    <a:gd name="connsiteX7" fmla="*/ 190500 w 449279"/>
                    <a:gd name="connsiteY7" fmla="*/ 352425 h 428625"/>
                    <a:gd name="connsiteX8" fmla="*/ 133350 w 449279"/>
                    <a:gd name="connsiteY8" fmla="*/ 371475 h 428625"/>
                    <a:gd name="connsiteX9" fmla="*/ 104775 w 449279"/>
                    <a:gd name="connsiteY9" fmla="*/ 381000 h 428625"/>
                    <a:gd name="connsiteX10" fmla="*/ 76200 w 449279"/>
                    <a:gd name="connsiteY10" fmla="*/ 400050 h 428625"/>
                    <a:gd name="connsiteX11" fmla="*/ 19050 w 449279"/>
                    <a:gd name="connsiteY11" fmla="*/ 419100 h 428625"/>
                    <a:gd name="connsiteX12" fmla="*/ 0 w 449279"/>
                    <a:gd name="connsiteY12" fmla="*/ 42862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9279" h="428625">
                      <a:moveTo>
                        <a:pt x="438150" y="0"/>
                      </a:moveTo>
                      <a:cubicBezTo>
                        <a:pt x="441325" y="19050"/>
                        <a:pt x="449279" y="37904"/>
                        <a:pt x="447675" y="57150"/>
                      </a:cubicBezTo>
                      <a:cubicBezTo>
                        <a:pt x="444242" y="98347"/>
                        <a:pt x="413703" y="140547"/>
                        <a:pt x="390525" y="171450"/>
                      </a:cubicBezTo>
                      <a:cubicBezTo>
                        <a:pt x="381000" y="184150"/>
                        <a:pt x="372281" y="197497"/>
                        <a:pt x="361950" y="209550"/>
                      </a:cubicBezTo>
                      <a:cubicBezTo>
                        <a:pt x="353184" y="219777"/>
                        <a:pt x="341999" y="227777"/>
                        <a:pt x="333375" y="238125"/>
                      </a:cubicBezTo>
                      <a:cubicBezTo>
                        <a:pt x="300234" y="277895"/>
                        <a:pt x="332660" y="260588"/>
                        <a:pt x="285750" y="276225"/>
                      </a:cubicBezTo>
                      <a:cubicBezTo>
                        <a:pt x="251134" y="310841"/>
                        <a:pt x="261842" y="302827"/>
                        <a:pt x="219075" y="333375"/>
                      </a:cubicBezTo>
                      <a:cubicBezTo>
                        <a:pt x="209760" y="340029"/>
                        <a:pt x="200961" y="347776"/>
                        <a:pt x="190500" y="352425"/>
                      </a:cubicBezTo>
                      <a:cubicBezTo>
                        <a:pt x="172150" y="360580"/>
                        <a:pt x="152400" y="365125"/>
                        <a:pt x="133350" y="371475"/>
                      </a:cubicBezTo>
                      <a:cubicBezTo>
                        <a:pt x="123825" y="374650"/>
                        <a:pt x="113129" y="375431"/>
                        <a:pt x="104775" y="381000"/>
                      </a:cubicBezTo>
                      <a:cubicBezTo>
                        <a:pt x="95250" y="387350"/>
                        <a:pt x="86661" y="395401"/>
                        <a:pt x="76200" y="400050"/>
                      </a:cubicBezTo>
                      <a:cubicBezTo>
                        <a:pt x="57850" y="408205"/>
                        <a:pt x="37011" y="410120"/>
                        <a:pt x="19050" y="419100"/>
                      </a:cubicBezTo>
                      <a:lnTo>
                        <a:pt x="0" y="428625"/>
                      </a:lnTo>
                    </a:path>
                  </a:pathLst>
                </a:custGeom>
                <a:noFill/>
                <a:ln w="10795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ihandform 389"/>
                <p:cNvSpPr/>
                <p:nvPr/>
              </p:nvSpPr>
              <p:spPr>
                <a:xfrm rot="204041">
                  <a:off x="6024477" y="2505844"/>
                  <a:ext cx="449279" cy="428625"/>
                </a:xfrm>
                <a:custGeom>
                  <a:avLst/>
                  <a:gdLst>
                    <a:gd name="connsiteX0" fmla="*/ 438150 w 449279"/>
                    <a:gd name="connsiteY0" fmla="*/ 0 h 428625"/>
                    <a:gd name="connsiteX1" fmla="*/ 447675 w 449279"/>
                    <a:gd name="connsiteY1" fmla="*/ 57150 h 428625"/>
                    <a:gd name="connsiteX2" fmla="*/ 390525 w 449279"/>
                    <a:gd name="connsiteY2" fmla="*/ 171450 h 428625"/>
                    <a:gd name="connsiteX3" fmla="*/ 361950 w 449279"/>
                    <a:gd name="connsiteY3" fmla="*/ 209550 h 428625"/>
                    <a:gd name="connsiteX4" fmla="*/ 333375 w 449279"/>
                    <a:gd name="connsiteY4" fmla="*/ 238125 h 428625"/>
                    <a:gd name="connsiteX5" fmla="*/ 285750 w 449279"/>
                    <a:gd name="connsiteY5" fmla="*/ 276225 h 428625"/>
                    <a:gd name="connsiteX6" fmla="*/ 219075 w 449279"/>
                    <a:gd name="connsiteY6" fmla="*/ 333375 h 428625"/>
                    <a:gd name="connsiteX7" fmla="*/ 190500 w 449279"/>
                    <a:gd name="connsiteY7" fmla="*/ 352425 h 428625"/>
                    <a:gd name="connsiteX8" fmla="*/ 133350 w 449279"/>
                    <a:gd name="connsiteY8" fmla="*/ 371475 h 428625"/>
                    <a:gd name="connsiteX9" fmla="*/ 104775 w 449279"/>
                    <a:gd name="connsiteY9" fmla="*/ 381000 h 428625"/>
                    <a:gd name="connsiteX10" fmla="*/ 76200 w 449279"/>
                    <a:gd name="connsiteY10" fmla="*/ 400050 h 428625"/>
                    <a:gd name="connsiteX11" fmla="*/ 19050 w 449279"/>
                    <a:gd name="connsiteY11" fmla="*/ 419100 h 428625"/>
                    <a:gd name="connsiteX12" fmla="*/ 0 w 449279"/>
                    <a:gd name="connsiteY12" fmla="*/ 428625 h 428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9279" h="428625">
                      <a:moveTo>
                        <a:pt x="438150" y="0"/>
                      </a:moveTo>
                      <a:cubicBezTo>
                        <a:pt x="441325" y="19050"/>
                        <a:pt x="449279" y="37904"/>
                        <a:pt x="447675" y="57150"/>
                      </a:cubicBezTo>
                      <a:cubicBezTo>
                        <a:pt x="444242" y="98347"/>
                        <a:pt x="413703" y="140547"/>
                        <a:pt x="390525" y="171450"/>
                      </a:cubicBezTo>
                      <a:cubicBezTo>
                        <a:pt x="381000" y="184150"/>
                        <a:pt x="372281" y="197497"/>
                        <a:pt x="361950" y="209550"/>
                      </a:cubicBezTo>
                      <a:cubicBezTo>
                        <a:pt x="353184" y="219777"/>
                        <a:pt x="341999" y="227777"/>
                        <a:pt x="333375" y="238125"/>
                      </a:cubicBezTo>
                      <a:cubicBezTo>
                        <a:pt x="300234" y="277895"/>
                        <a:pt x="332660" y="260588"/>
                        <a:pt x="285750" y="276225"/>
                      </a:cubicBezTo>
                      <a:cubicBezTo>
                        <a:pt x="251134" y="310841"/>
                        <a:pt x="261842" y="302827"/>
                        <a:pt x="219075" y="333375"/>
                      </a:cubicBezTo>
                      <a:cubicBezTo>
                        <a:pt x="209760" y="340029"/>
                        <a:pt x="200961" y="347776"/>
                        <a:pt x="190500" y="352425"/>
                      </a:cubicBezTo>
                      <a:cubicBezTo>
                        <a:pt x="172150" y="360580"/>
                        <a:pt x="152400" y="365125"/>
                        <a:pt x="133350" y="371475"/>
                      </a:cubicBezTo>
                      <a:cubicBezTo>
                        <a:pt x="123825" y="374650"/>
                        <a:pt x="113129" y="375431"/>
                        <a:pt x="104775" y="381000"/>
                      </a:cubicBezTo>
                      <a:cubicBezTo>
                        <a:pt x="95250" y="387350"/>
                        <a:pt x="86661" y="395401"/>
                        <a:pt x="76200" y="400050"/>
                      </a:cubicBezTo>
                      <a:cubicBezTo>
                        <a:pt x="57850" y="408205"/>
                        <a:pt x="37011" y="410120"/>
                        <a:pt x="19050" y="419100"/>
                      </a:cubicBezTo>
                      <a:lnTo>
                        <a:pt x="0" y="428625"/>
                      </a:ln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5" name="Gruppieren 73"/>
              <p:cNvGrpSpPr/>
              <p:nvPr/>
            </p:nvGrpSpPr>
            <p:grpSpPr>
              <a:xfrm rot="20385724" flipV="1">
                <a:off x="1681114" y="3994569"/>
                <a:ext cx="1250787" cy="451073"/>
                <a:chOff x="7074063" y="5638800"/>
                <a:chExt cx="1250787" cy="451073"/>
              </a:xfrm>
            </p:grpSpPr>
            <p:grpSp>
              <p:nvGrpSpPr>
                <p:cNvPr id="384" name="Gruppieren 72"/>
                <p:cNvGrpSpPr/>
                <p:nvPr/>
              </p:nvGrpSpPr>
              <p:grpSpPr>
                <a:xfrm>
                  <a:off x="7074063" y="5638800"/>
                  <a:ext cx="1250787" cy="451073"/>
                  <a:chOff x="7074063" y="5638800"/>
                  <a:chExt cx="1250787" cy="451073"/>
                </a:xfrm>
              </p:grpSpPr>
              <p:sp>
                <p:nvSpPr>
                  <p:cNvPr id="386" name="Freihandform 385"/>
                  <p:cNvSpPr/>
                  <p:nvPr/>
                </p:nvSpPr>
                <p:spPr>
                  <a:xfrm rot="16200000">
                    <a:off x="7492330" y="5261198"/>
                    <a:ext cx="428625" cy="1228725"/>
                  </a:xfrm>
                  <a:custGeom>
                    <a:avLst/>
                    <a:gdLst>
                      <a:gd name="connsiteX0" fmla="*/ 428625 w 428625"/>
                      <a:gd name="connsiteY0" fmla="*/ 0 h 1228725"/>
                      <a:gd name="connsiteX1" fmla="*/ 323850 w 428625"/>
                      <a:gd name="connsiteY1" fmla="*/ 104775 h 1228725"/>
                      <a:gd name="connsiteX2" fmla="*/ 295275 w 428625"/>
                      <a:gd name="connsiteY2" fmla="*/ 114300 h 1228725"/>
                      <a:gd name="connsiteX3" fmla="*/ 247650 w 428625"/>
                      <a:gd name="connsiteY3" fmla="*/ 171450 h 1228725"/>
                      <a:gd name="connsiteX4" fmla="*/ 276225 w 428625"/>
                      <a:gd name="connsiteY4" fmla="*/ 304800 h 1228725"/>
                      <a:gd name="connsiteX5" fmla="*/ 295275 w 428625"/>
                      <a:gd name="connsiteY5" fmla="*/ 371475 h 1228725"/>
                      <a:gd name="connsiteX6" fmla="*/ 257175 w 428625"/>
                      <a:gd name="connsiteY6" fmla="*/ 428625 h 1228725"/>
                      <a:gd name="connsiteX7" fmla="*/ 219075 w 428625"/>
                      <a:gd name="connsiteY7" fmla="*/ 485775 h 1228725"/>
                      <a:gd name="connsiteX8" fmla="*/ 200025 w 428625"/>
                      <a:gd name="connsiteY8" fmla="*/ 514350 h 1228725"/>
                      <a:gd name="connsiteX9" fmla="*/ 180975 w 428625"/>
                      <a:gd name="connsiteY9" fmla="*/ 542925 h 1228725"/>
                      <a:gd name="connsiteX10" fmla="*/ 152400 w 428625"/>
                      <a:gd name="connsiteY10" fmla="*/ 561975 h 1228725"/>
                      <a:gd name="connsiteX11" fmla="*/ 123825 w 428625"/>
                      <a:gd name="connsiteY11" fmla="*/ 619125 h 1228725"/>
                      <a:gd name="connsiteX12" fmla="*/ 95250 w 428625"/>
                      <a:gd name="connsiteY12" fmla="*/ 638175 h 1228725"/>
                      <a:gd name="connsiteX13" fmla="*/ 85725 w 428625"/>
                      <a:gd name="connsiteY13" fmla="*/ 666750 h 1228725"/>
                      <a:gd name="connsiteX14" fmla="*/ 19050 w 428625"/>
                      <a:gd name="connsiteY14" fmla="*/ 752475 h 1228725"/>
                      <a:gd name="connsiteX15" fmla="*/ 0 w 428625"/>
                      <a:gd name="connsiteY15" fmla="*/ 809625 h 1228725"/>
                      <a:gd name="connsiteX16" fmla="*/ 9525 w 428625"/>
                      <a:gd name="connsiteY16" fmla="*/ 914400 h 1228725"/>
                      <a:gd name="connsiteX17" fmla="*/ 123825 w 428625"/>
                      <a:gd name="connsiteY17" fmla="*/ 1009650 h 1228725"/>
                      <a:gd name="connsiteX18" fmla="*/ 333375 w 428625"/>
                      <a:gd name="connsiteY18" fmla="*/ 1114425 h 1228725"/>
                      <a:gd name="connsiteX19" fmla="*/ 390525 w 428625"/>
                      <a:gd name="connsiteY19" fmla="*/ 1143000 h 1228725"/>
                      <a:gd name="connsiteX20" fmla="*/ 381000 w 428625"/>
                      <a:gd name="connsiteY20" fmla="*/ 1228725 h 122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8625" h="1228725">
                        <a:moveTo>
                          <a:pt x="428625" y="0"/>
                        </a:moveTo>
                        <a:cubicBezTo>
                          <a:pt x="388532" y="50116"/>
                          <a:pt x="382500" y="63720"/>
                          <a:pt x="323850" y="104775"/>
                        </a:cubicBezTo>
                        <a:cubicBezTo>
                          <a:pt x="315625" y="110533"/>
                          <a:pt x="304800" y="111125"/>
                          <a:pt x="295275" y="114300"/>
                        </a:cubicBezTo>
                        <a:cubicBezTo>
                          <a:pt x="288253" y="121322"/>
                          <a:pt x="248976" y="156863"/>
                          <a:pt x="247650" y="171450"/>
                        </a:cubicBezTo>
                        <a:cubicBezTo>
                          <a:pt x="243359" y="218654"/>
                          <a:pt x="261873" y="261743"/>
                          <a:pt x="276225" y="304800"/>
                        </a:cubicBezTo>
                        <a:cubicBezTo>
                          <a:pt x="289890" y="345794"/>
                          <a:pt x="283315" y="323635"/>
                          <a:pt x="295275" y="371475"/>
                        </a:cubicBezTo>
                        <a:cubicBezTo>
                          <a:pt x="277059" y="426124"/>
                          <a:pt x="298795" y="375113"/>
                          <a:pt x="257175" y="428625"/>
                        </a:cubicBezTo>
                        <a:cubicBezTo>
                          <a:pt x="243119" y="446697"/>
                          <a:pt x="231775" y="466725"/>
                          <a:pt x="219075" y="485775"/>
                        </a:cubicBezTo>
                        <a:lnTo>
                          <a:pt x="200025" y="514350"/>
                        </a:lnTo>
                        <a:cubicBezTo>
                          <a:pt x="193675" y="523875"/>
                          <a:pt x="190500" y="536575"/>
                          <a:pt x="180975" y="542925"/>
                        </a:cubicBezTo>
                        <a:lnTo>
                          <a:pt x="152400" y="561975"/>
                        </a:lnTo>
                        <a:cubicBezTo>
                          <a:pt x="144653" y="585216"/>
                          <a:pt x="142289" y="600661"/>
                          <a:pt x="123825" y="619125"/>
                        </a:cubicBezTo>
                        <a:cubicBezTo>
                          <a:pt x="115730" y="627220"/>
                          <a:pt x="104775" y="631825"/>
                          <a:pt x="95250" y="638175"/>
                        </a:cubicBezTo>
                        <a:cubicBezTo>
                          <a:pt x="92075" y="647700"/>
                          <a:pt x="91294" y="658396"/>
                          <a:pt x="85725" y="666750"/>
                        </a:cubicBezTo>
                        <a:cubicBezTo>
                          <a:pt x="52851" y="716060"/>
                          <a:pt x="44412" y="676390"/>
                          <a:pt x="19050" y="752475"/>
                        </a:cubicBezTo>
                        <a:lnTo>
                          <a:pt x="0" y="809625"/>
                        </a:lnTo>
                        <a:cubicBezTo>
                          <a:pt x="3175" y="844550"/>
                          <a:pt x="489" y="880515"/>
                          <a:pt x="9525" y="914400"/>
                        </a:cubicBezTo>
                        <a:cubicBezTo>
                          <a:pt x="19790" y="952895"/>
                          <a:pt x="109078" y="1002277"/>
                          <a:pt x="123825" y="1009650"/>
                        </a:cubicBezTo>
                        <a:cubicBezTo>
                          <a:pt x="193675" y="1044575"/>
                          <a:pt x="259288" y="1089729"/>
                          <a:pt x="333375" y="1114425"/>
                        </a:cubicBezTo>
                        <a:cubicBezTo>
                          <a:pt x="372810" y="1127570"/>
                          <a:pt x="353596" y="1118381"/>
                          <a:pt x="390525" y="1143000"/>
                        </a:cubicBezTo>
                        <a:cubicBezTo>
                          <a:pt x="380606" y="1222350"/>
                          <a:pt x="381000" y="1193602"/>
                          <a:pt x="381000" y="1228725"/>
                        </a:cubicBezTo>
                      </a:path>
                    </a:pathLst>
                  </a:custGeom>
                  <a:noFill/>
                  <a:ln w="1016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7" name="Freihandform 386"/>
                  <p:cNvSpPr/>
                  <p:nvPr/>
                </p:nvSpPr>
                <p:spPr>
                  <a:xfrm>
                    <a:off x="8324850" y="5676900"/>
                    <a:ext cx="0" cy="66675"/>
                  </a:xfrm>
                  <a:custGeom>
                    <a:avLst/>
                    <a:gdLst>
                      <a:gd name="connsiteX0" fmla="*/ 0 w 0"/>
                      <a:gd name="connsiteY0" fmla="*/ 0 h 66675"/>
                      <a:gd name="connsiteX1" fmla="*/ 0 w 0"/>
                      <a:gd name="connsiteY1" fmla="*/ 66675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6675">
                        <a:moveTo>
                          <a:pt x="0" y="0"/>
                        </a:moveTo>
                        <a:lnTo>
                          <a:pt x="0" y="66675"/>
                        </a:lnTo>
                      </a:path>
                    </a:pathLst>
                  </a:cu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8" name="Freihandform 387"/>
                  <p:cNvSpPr/>
                  <p:nvPr/>
                </p:nvSpPr>
                <p:spPr>
                  <a:xfrm>
                    <a:off x="7074063" y="5638800"/>
                    <a:ext cx="41112" cy="60162"/>
                  </a:xfrm>
                  <a:custGeom>
                    <a:avLst/>
                    <a:gdLst>
                      <a:gd name="connsiteX0" fmla="*/ 41112 w 41112"/>
                      <a:gd name="connsiteY0" fmla="*/ 0 h 60162"/>
                      <a:gd name="connsiteX1" fmla="*/ 31587 w 41112"/>
                      <a:gd name="connsiteY1" fmla="*/ 28575 h 60162"/>
                      <a:gd name="connsiteX2" fmla="*/ 3012 w 41112"/>
                      <a:gd name="connsiteY2" fmla="*/ 47625 h 60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112" h="60162">
                        <a:moveTo>
                          <a:pt x="41112" y="0"/>
                        </a:moveTo>
                        <a:cubicBezTo>
                          <a:pt x="37937" y="9525"/>
                          <a:pt x="38687" y="21475"/>
                          <a:pt x="31587" y="28575"/>
                        </a:cubicBezTo>
                        <a:cubicBezTo>
                          <a:pt x="0" y="60162"/>
                          <a:pt x="3012" y="21401"/>
                          <a:pt x="3012" y="47625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85" name="Freihandform 384"/>
                <p:cNvSpPr/>
                <p:nvPr/>
              </p:nvSpPr>
              <p:spPr>
                <a:xfrm rot="16200000">
                  <a:off x="7492330" y="5261198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7" name="Gruppieren 58"/>
              <p:cNvGrpSpPr/>
              <p:nvPr/>
            </p:nvGrpSpPr>
            <p:grpSpPr>
              <a:xfrm>
                <a:off x="1980481" y="2517279"/>
                <a:ext cx="648072" cy="437334"/>
                <a:chOff x="7164288" y="4653137"/>
                <a:chExt cx="648072" cy="437334"/>
              </a:xfrm>
            </p:grpSpPr>
            <p:sp>
              <p:nvSpPr>
                <p:cNvPr id="382" name="Freihandform 381"/>
                <p:cNvSpPr/>
                <p:nvPr/>
              </p:nvSpPr>
              <p:spPr>
                <a:xfrm>
                  <a:off x="7164288" y="4653137"/>
                  <a:ext cx="648072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Freihandform 382"/>
                <p:cNvSpPr/>
                <p:nvPr/>
              </p:nvSpPr>
              <p:spPr>
                <a:xfrm rot="21445074">
                  <a:off x="7190719" y="4658423"/>
                  <a:ext cx="576064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8" name="Gruppieren 58"/>
              <p:cNvGrpSpPr/>
              <p:nvPr/>
            </p:nvGrpSpPr>
            <p:grpSpPr>
              <a:xfrm rot="6677172">
                <a:off x="2205414" y="2510662"/>
                <a:ext cx="288032" cy="216024"/>
                <a:chOff x="7164288" y="4653137"/>
                <a:chExt cx="648072" cy="437334"/>
              </a:xfrm>
            </p:grpSpPr>
            <p:sp>
              <p:nvSpPr>
                <p:cNvPr id="380" name="Freihandform 379"/>
                <p:cNvSpPr/>
                <p:nvPr/>
              </p:nvSpPr>
              <p:spPr>
                <a:xfrm>
                  <a:off x="7164288" y="4653137"/>
                  <a:ext cx="648072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Freihandform 380"/>
                <p:cNvSpPr/>
                <p:nvPr/>
              </p:nvSpPr>
              <p:spPr>
                <a:xfrm rot="21445074">
                  <a:off x="7190719" y="4658423"/>
                  <a:ext cx="576064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39" name="Picture 3" descr="C:\Users\Blauensteiner\Pictures\Cracking_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8761" b="50000"/>
              <a:stretch>
                <a:fillRect/>
              </a:stretch>
            </p:blipFill>
            <p:spPr bwMode="auto">
              <a:xfrm rot="2477672" flipV="1">
                <a:off x="2414243" y="3330609"/>
                <a:ext cx="936183" cy="576191"/>
              </a:xfrm>
              <a:prstGeom prst="rect">
                <a:avLst/>
              </a:prstGeom>
              <a:noFill/>
            </p:spPr>
          </p:pic>
          <p:pic>
            <p:nvPicPr>
              <p:cNvPr id="340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3752" r="18761"/>
              <a:stretch>
                <a:fillRect/>
              </a:stretch>
            </p:blipFill>
            <p:spPr bwMode="auto">
              <a:xfrm rot="12099599">
                <a:off x="2824505" y="3183037"/>
                <a:ext cx="1042768" cy="721989"/>
              </a:xfrm>
              <a:prstGeom prst="rect">
                <a:avLst/>
              </a:prstGeom>
              <a:noFill/>
            </p:spPr>
          </p:pic>
          <p:pic>
            <p:nvPicPr>
              <p:cNvPr id="341" name="Picture 2" descr="C:\Users\Blauensteiner\Pictures\Cracking_1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71850" t="9372" b="12530"/>
              <a:stretch>
                <a:fillRect/>
              </a:stretch>
            </p:blipFill>
            <p:spPr bwMode="auto">
              <a:xfrm rot="10800000" flipV="1">
                <a:off x="1783300" y="2872473"/>
                <a:ext cx="324396" cy="899987"/>
              </a:xfrm>
              <a:prstGeom prst="rect">
                <a:avLst/>
              </a:prstGeom>
              <a:noFill/>
            </p:spPr>
          </p:pic>
          <p:pic>
            <p:nvPicPr>
              <p:cNvPr id="342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3752" r="18761"/>
              <a:stretch>
                <a:fillRect/>
              </a:stretch>
            </p:blipFill>
            <p:spPr bwMode="auto">
              <a:xfrm rot="676578">
                <a:off x="2698138" y="2589287"/>
                <a:ext cx="681541" cy="471884"/>
              </a:xfrm>
              <a:prstGeom prst="rect">
                <a:avLst/>
              </a:prstGeom>
              <a:noFill/>
            </p:spPr>
          </p:pic>
          <p:grpSp>
            <p:nvGrpSpPr>
              <p:cNvPr id="343" name="Gruppieren 58"/>
              <p:cNvGrpSpPr/>
              <p:nvPr/>
            </p:nvGrpSpPr>
            <p:grpSpPr>
              <a:xfrm rot="6437677">
                <a:off x="2105573" y="4185172"/>
                <a:ext cx="648072" cy="437334"/>
                <a:chOff x="7164288" y="4653137"/>
                <a:chExt cx="648072" cy="437334"/>
              </a:xfrm>
            </p:grpSpPr>
            <p:sp>
              <p:nvSpPr>
                <p:cNvPr id="378" name="Freihandform 377"/>
                <p:cNvSpPr/>
                <p:nvPr/>
              </p:nvSpPr>
              <p:spPr>
                <a:xfrm>
                  <a:off x="7164288" y="4653137"/>
                  <a:ext cx="648072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Freihandform 378"/>
                <p:cNvSpPr/>
                <p:nvPr/>
              </p:nvSpPr>
              <p:spPr>
                <a:xfrm rot="21445074">
                  <a:off x="7190719" y="4658423"/>
                  <a:ext cx="576064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4" name="Halbbogen 343"/>
              <p:cNvSpPr>
                <a:spLocks noChangeAspect="1"/>
              </p:cNvSpPr>
              <p:nvPr/>
            </p:nvSpPr>
            <p:spPr>
              <a:xfrm rot="5400000">
                <a:off x="1851284" y="2235694"/>
                <a:ext cx="646564" cy="777686"/>
              </a:xfrm>
              <a:prstGeom prst="blockArc">
                <a:avLst>
                  <a:gd name="adj1" fmla="val 150379"/>
                  <a:gd name="adj2" fmla="val 9127569"/>
                  <a:gd name="adj3" fmla="val 10568"/>
                </a:avLst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3175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5" name="Gruppieren 60"/>
              <p:cNvGrpSpPr/>
              <p:nvPr/>
            </p:nvGrpSpPr>
            <p:grpSpPr>
              <a:xfrm>
                <a:off x="1825832" y="3698883"/>
                <a:ext cx="288032" cy="360040"/>
                <a:chOff x="7308304" y="3429000"/>
                <a:chExt cx="288032" cy="288032"/>
              </a:xfrm>
            </p:grpSpPr>
            <p:sp>
              <p:nvSpPr>
                <p:cNvPr id="376" name="Freihandform 375"/>
                <p:cNvSpPr/>
                <p:nvPr/>
              </p:nvSpPr>
              <p:spPr>
                <a:xfrm>
                  <a:off x="7308304" y="3429000"/>
                  <a:ext cx="288032" cy="288032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Freihandform 376"/>
                <p:cNvSpPr/>
                <p:nvPr/>
              </p:nvSpPr>
              <p:spPr>
                <a:xfrm rot="198124">
                  <a:off x="7334734" y="3439572"/>
                  <a:ext cx="239129" cy="257175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6" name="Gruppieren 65"/>
              <p:cNvGrpSpPr/>
              <p:nvPr/>
            </p:nvGrpSpPr>
            <p:grpSpPr>
              <a:xfrm>
                <a:off x="2484537" y="2445271"/>
                <a:ext cx="648072" cy="1145935"/>
                <a:chOff x="6948264" y="3789040"/>
                <a:chExt cx="618715" cy="1145935"/>
              </a:xfrm>
            </p:grpSpPr>
            <p:grpSp>
              <p:nvGrpSpPr>
                <p:cNvPr id="371" name="Gruppieren 63"/>
                <p:cNvGrpSpPr/>
                <p:nvPr/>
              </p:nvGrpSpPr>
              <p:grpSpPr>
                <a:xfrm>
                  <a:off x="6948264" y="3789040"/>
                  <a:ext cx="618715" cy="1145440"/>
                  <a:chOff x="7072065" y="3758025"/>
                  <a:chExt cx="618715" cy="1145440"/>
                </a:xfrm>
              </p:grpSpPr>
              <p:sp>
                <p:nvSpPr>
                  <p:cNvPr id="373" name="Freihandform 372"/>
                  <p:cNvSpPr/>
                  <p:nvPr/>
                </p:nvSpPr>
                <p:spPr>
                  <a:xfrm>
                    <a:off x="7092280" y="3789040"/>
                    <a:ext cx="598500" cy="1114425"/>
                  </a:xfrm>
                  <a:custGeom>
                    <a:avLst/>
                    <a:gdLst>
                      <a:gd name="connsiteX0" fmla="*/ 0 w 598500"/>
                      <a:gd name="connsiteY0" fmla="*/ 0 h 1114425"/>
                      <a:gd name="connsiteX1" fmla="*/ 47625 w 598500"/>
                      <a:gd name="connsiteY1" fmla="*/ 38100 h 1114425"/>
                      <a:gd name="connsiteX2" fmla="*/ 104775 w 598500"/>
                      <a:gd name="connsiteY2" fmla="*/ 85725 h 1114425"/>
                      <a:gd name="connsiteX3" fmla="*/ 123825 w 598500"/>
                      <a:gd name="connsiteY3" fmla="*/ 114300 h 1114425"/>
                      <a:gd name="connsiteX4" fmla="*/ 152400 w 598500"/>
                      <a:gd name="connsiteY4" fmla="*/ 133350 h 1114425"/>
                      <a:gd name="connsiteX5" fmla="*/ 180975 w 598500"/>
                      <a:gd name="connsiteY5" fmla="*/ 161925 h 1114425"/>
                      <a:gd name="connsiteX6" fmla="*/ 171450 w 598500"/>
                      <a:gd name="connsiteY6" fmla="*/ 257175 h 1114425"/>
                      <a:gd name="connsiteX7" fmla="*/ 161925 w 598500"/>
                      <a:gd name="connsiteY7" fmla="*/ 285750 h 1114425"/>
                      <a:gd name="connsiteX8" fmla="*/ 133350 w 598500"/>
                      <a:gd name="connsiteY8" fmla="*/ 304800 h 1114425"/>
                      <a:gd name="connsiteX9" fmla="*/ 123825 w 598500"/>
                      <a:gd name="connsiteY9" fmla="*/ 333375 h 1114425"/>
                      <a:gd name="connsiteX10" fmla="*/ 104775 w 598500"/>
                      <a:gd name="connsiteY10" fmla="*/ 361950 h 1114425"/>
                      <a:gd name="connsiteX11" fmla="*/ 133350 w 598500"/>
                      <a:gd name="connsiteY11" fmla="*/ 381000 h 1114425"/>
                      <a:gd name="connsiteX12" fmla="*/ 180975 w 598500"/>
                      <a:gd name="connsiteY12" fmla="*/ 428625 h 1114425"/>
                      <a:gd name="connsiteX13" fmla="*/ 200025 w 598500"/>
                      <a:gd name="connsiteY13" fmla="*/ 457200 h 1114425"/>
                      <a:gd name="connsiteX14" fmla="*/ 228600 w 598500"/>
                      <a:gd name="connsiteY14" fmla="*/ 485775 h 1114425"/>
                      <a:gd name="connsiteX15" fmla="*/ 266700 w 598500"/>
                      <a:gd name="connsiteY15" fmla="*/ 542925 h 1114425"/>
                      <a:gd name="connsiteX16" fmla="*/ 285750 w 598500"/>
                      <a:gd name="connsiteY16" fmla="*/ 571500 h 1114425"/>
                      <a:gd name="connsiteX17" fmla="*/ 333375 w 598500"/>
                      <a:gd name="connsiteY17" fmla="*/ 628650 h 1114425"/>
                      <a:gd name="connsiteX18" fmla="*/ 352425 w 598500"/>
                      <a:gd name="connsiteY18" fmla="*/ 685800 h 1114425"/>
                      <a:gd name="connsiteX19" fmla="*/ 361950 w 598500"/>
                      <a:gd name="connsiteY19" fmla="*/ 714375 h 1114425"/>
                      <a:gd name="connsiteX20" fmla="*/ 409575 w 598500"/>
                      <a:gd name="connsiteY20" fmla="*/ 771525 h 1114425"/>
                      <a:gd name="connsiteX21" fmla="*/ 495300 w 598500"/>
                      <a:gd name="connsiteY21" fmla="*/ 866775 h 1114425"/>
                      <a:gd name="connsiteX22" fmla="*/ 514350 w 598500"/>
                      <a:gd name="connsiteY22" fmla="*/ 895350 h 1114425"/>
                      <a:gd name="connsiteX23" fmla="*/ 571500 w 598500"/>
                      <a:gd name="connsiteY23" fmla="*/ 971550 h 1114425"/>
                      <a:gd name="connsiteX24" fmla="*/ 590550 w 598500"/>
                      <a:gd name="connsiteY24" fmla="*/ 1000125 h 1114425"/>
                      <a:gd name="connsiteX25" fmla="*/ 581025 w 598500"/>
                      <a:gd name="connsiteY25" fmla="*/ 1057275 h 1114425"/>
                      <a:gd name="connsiteX26" fmla="*/ 428625 w 598500"/>
                      <a:gd name="connsiteY26" fmla="*/ 1076325 h 1114425"/>
                      <a:gd name="connsiteX27" fmla="*/ 419100 w 598500"/>
                      <a:gd name="connsiteY27" fmla="*/ 1114425 h 1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98500" h="1114425">
                        <a:moveTo>
                          <a:pt x="0" y="0"/>
                        </a:moveTo>
                        <a:cubicBezTo>
                          <a:pt x="15875" y="12700"/>
                          <a:pt x="32325" y="24713"/>
                          <a:pt x="47625" y="38100"/>
                        </a:cubicBezTo>
                        <a:cubicBezTo>
                          <a:pt x="106297" y="89438"/>
                          <a:pt x="46294" y="46738"/>
                          <a:pt x="104775" y="85725"/>
                        </a:cubicBezTo>
                        <a:cubicBezTo>
                          <a:pt x="111125" y="95250"/>
                          <a:pt x="115730" y="106205"/>
                          <a:pt x="123825" y="114300"/>
                        </a:cubicBezTo>
                        <a:cubicBezTo>
                          <a:pt x="131920" y="122395"/>
                          <a:pt x="143606" y="126021"/>
                          <a:pt x="152400" y="133350"/>
                        </a:cubicBezTo>
                        <a:cubicBezTo>
                          <a:pt x="162748" y="141974"/>
                          <a:pt x="171450" y="152400"/>
                          <a:pt x="180975" y="161925"/>
                        </a:cubicBezTo>
                        <a:cubicBezTo>
                          <a:pt x="177800" y="193675"/>
                          <a:pt x="176302" y="225638"/>
                          <a:pt x="171450" y="257175"/>
                        </a:cubicBezTo>
                        <a:cubicBezTo>
                          <a:pt x="169923" y="267098"/>
                          <a:pt x="168197" y="277910"/>
                          <a:pt x="161925" y="285750"/>
                        </a:cubicBezTo>
                        <a:cubicBezTo>
                          <a:pt x="154774" y="294689"/>
                          <a:pt x="142875" y="298450"/>
                          <a:pt x="133350" y="304800"/>
                        </a:cubicBezTo>
                        <a:cubicBezTo>
                          <a:pt x="130175" y="314325"/>
                          <a:pt x="128315" y="324395"/>
                          <a:pt x="123825" y="333375"/>
                        </a:cubicBezTo>
                        <a:cubicBezTo>
                          <a:pt x="118705" y="343614"/>
                          <a:pt x="102530" y="350725"/>
                          <a:pt x="104775" y="361950"/>
                        </a:cubicBezTo>
                        <a:cubicBezTo>
                          <a:pt x="107020" y="373175"/>
                          <a:pt x="123825" y="374650"/>
                          <a:pt x="133350" y="381000"/>
                        </a:cubicBezTo>
                        <a:cubicBezTo>
                          <a:pt x="184150" y="457200"/>
                          <a:pt x="117475" y="365125"/>
                          <a:pt x="180975" y="428625"/>
                        </a:cubicBezTo>
                        <a:cubicBezTo>
                          <a:pt x="189070" y="436720"/>
                          <a:pt x="192696" y="448406"/>
                          <a:pt x="200025" y="457200"/>
                        </a:cubicBezTo>
                        <a:cubicBezTo>
                          <a:pt x="208649" y="467548"/>
                          <a:pt x="220330" y="475142"/>
                          <a:pt x="228600" y="485775"/>
                        </a:cubicBezTo>
                        <a:cubicBezTo>
                          <a:pt x="242656" y="503847"/>
                          <a:pt x="254000" y="523875"/>
                          <a:pt x="266700" y="542925"/>
                        </a:cubicBezTo>
                        <a:cubicBezTo>
                          <a:pt x="273050" y="552450"/>
                          <a:pt x="277655" y="563405"/>
                          <a:pt x="285750" y="571500"/>
                        </a:cubicBezTo>
                        <a:cubicBezTo>
                          <a:pt x="303695" y="589445"/>
                          <a:pt x="322766" y="604780"/>
                          <a:pt x="333375" y="628650"/>
                        </a:cubicBezTo>
                        <a:cubicBezTo>
                          <a:pt x="341530" y="647000"/>
                          <a:pt x="346075" y="666750"/>
                          <a:pt x="352425" y="685800"/>
                        </a:cubicBezTo>
                        <a:cubicBezTo>
                          <a:pt x="355600" y="695325"/>
                          <a:pt x="356381" y="706021"/>
                          <a:pt x="361950" y="714375"/>
                        </a:cubicBezTo>
                        <a:cubicBezTo>
                          <a:pt x="413403" y="791554"/>
                          <a:pt x="343570" y="690852"/>
                          <a:pt x="409575" y="771525"/>
                        </a:cubicBezTo>
                        <a:cubicBezTo>
                          <a:pt x="486397" y="865419"/>
                          <a:pt x="435691" y="827036"/>
                          <a:pt x="495300" y="866775"/>
                        </a:cubicBezTo>
                        <a:cubicBezTo>
                          <a:pt x="501650" y="876300"/>
                          <a:pt x="507617" y="886092"/>
                          <a:pt x="514350" y="895350"/>
                        </a:cubicBezTo>
                        <a:cubicBezTo>
                          <a:pt x="533024" y="921027"/>
                          <a:pt x="553888" y="945132"/>
                          <a:pt x="571500" y="971550"/>
                        </a:cubicBezTo>
                        <a:lnTo>
                          <a:pt x="590550" y="1000125"/>
                        </a:lnTo>
                        <a:cubicBezTo>
                          <a:pt x="587375" y="1019175"/>
                          <a:pt x="598500" y="1049052"/>
                          <a:pt x="581025" y="1057275"/>
                        </a:cubicBezTo>
                        <a:cubicBezTo>
                          <a:pt x="534703" y="1079074"/>
                          <a:pt x="428625" y="1076325"/>
                          <a:pt x="428625" y="1076325"/>
                        </a:cubicBezTo>
                        <a:cubicBezTo>
                          <a:pt x="418096" y="1107912"/>
                          <a:pt x="419100" y="1094860"/>
                          <a:pt x="419100" y="1114425"/>
                        </a:cubicBezTo>
                      </a:path>
                    </a:pathLst>
                  </a:custGeom>
                  <a:noFill/>
                  <a:ln w="1016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4" name="Freihandform 30"/>
                  <p:cNvSpPr/>
                  <p:nvPr/>
                </p:nvSpPr>
                <p:spPr>
                  <a:xfrm>
                    <a:off x="7092280" y="3789040"/>
                    <a:ext cx="598500" cy="1114425"/>
                  </a:xfrm>
                  <a:custGeom>
                    <a:avLst/>
                    <a:gdLst>
                      <a:gd name="connsiteX0" fmla="*/ 0 w 598500"/>
                      <a:gd name="connsiteY0" fmla="*/ 0 h 1114425"/>
                      <a:gd name="connsiteX1" fmla="*/ 47625 w 598500"/>
                      <a:gd name="connsiteY1" fmla="*/ 38100 h 1114425"/>
                      <a:gd name="connsiteX2" fmla="*/ 104775 w 598500"/>
                      <a:gd name="connsiteY2" fmla="*/ 85725 h 1114425"/>
                      <a:gd name="connsiteX3" fmla="*/ 123825 w 598500"/>
                      <a:gd name="connsiteY3" fmla="*/ 114300 h 1114425"/>
                      <a:gd name="connsiteX4" fmla="*/ 152400 w 598500"/>
                      <a:gd name="connsiteY4" fmla="*/ 133350 h 1114425"/>
                      <a:gd name="connsiteX5" fmla="*/ 180975 w 598500"/>
                      <a:gd name="connsiteY5" fmla="*/ 161925 h 1114425"/>
                      <a:gd name="connsiteX6" fmla="*/ 171450 w 598500"/>
                      <a:gd name="connsiteY6" fmla="*/ 257175 h 1114425"/>
                      <a:gd name="connsiteX7" fmla="*/ 161925 w 598500"/>
                      <a:gd name="connsiteY7" fmla="*/ 285750 h 1114425"/>
                      <a:gd name="connsiteX8" fmla="*/ 133350 w 598500"/>
                      <a:gd name="connsiteY8" fmla="*/ 304800 h 1114425"/>
                      <a:gd name="connsiteX9" fmla="*/ 123825 w 598500"/>
                      <a:gd name="connsiteY9" fmla="*/ 333375 h 1114425"/>
                      <a:gd name="connsiteX10" fmla="*/ 104775 w 598500"/>
                      <a:gd name="connsiteY10" fmla="*/ 361950 h 1114425"/>
                      <a:gd name="connsiteX11" fmla="*/ 133350 w 598500"/>
                      <a:gd name="connsiteY11" fmla="*/ 381000 h 1114425"/>
                      <a:gd name="connsiteX12" fmla="*/ 180975 w 598500"/>
                      <a:gd name="connsiteY12" fmla="*/ 428625 h 1114425"/>
                      <a:gd name="connsiteX13" fmla="*/ 200025 w 598500"/>
                      <a:gd name="connsiteY13" fmla="*/ 457200 h 1114425"/>
                      <a:gd name="connsiteX14" fmla="*/ 228600 w 598500"/>
                      <a:gd name="connsiteY14" fmla="*/ 485775 h 1114425"/>
                      <a:gd name="connsiteX15" fmla="*/ 266700 w 598500"/>
                      <a:gd name="connsiteY15" fmla="*/ 542925 h 1114425"/>
                      <a:gd name="connsiteX16" fmla="*/ 285750 w 598500"/>
                      <a:gd name="connsiteY16" fmla="*/ 571500 h 1114425"/>
                      <a:gd name="connsiteX17" fmla="*/ 333375 w 598500"/>
                      <a:gd name="connsiteY17" fmla="*/ 628650 h 1114425"/>
                      <a:gd name="connsiteX18" fmla="*/ 352425 w 598500"/>
                      <a:gd name="connsiteY18" fmla="*/ 685800 h 1114425"/>
                      <a:gd name="connsiteX19" fmla="*/ 361950 w 598500"/>
                      <a:gd name="connsiteY19" fmla="*/ 714375 h 1114425"/>
                      <a:gd name="connsiteX20" fmla="*/ 409575 w 598500"/>
                      <a:gd name="connsiteY20" fmla="*/ 771525 h 1114425"/>
                      <a:gd name="connsiteX21" fmla="*/ 495300 w 598500"/>
                      <a:gd name="connsiteY21" fmla="*/ 866775 h 1114425"/>
                      <a:gd name="connsiteX22" fmla="*/ 514350 w 598500"/>
                      <a:gd name="connsiteY22" fmla="*/ 895350 h 1114425"/>
                      <a:gd name="connsiteX23" fmla="*/ 571500 w 598500"/>
                      <a:gd name="connsiteY23" fmla="*/ 971550 h 1114425"/>
                      <a:gd name="connsiteX24" fmla="*/ 590550 w 598500"/>
                      <a:gd name="connsiteY24" fmla="*/ 1000125 h 1114425"/>
                      <a:gd name="connsiteX25" fmla="*/ 581025 w 598500"/>
                      <a:gd name="connsiteY25" fmla="*/ 1057275 h 1114425"/>
                      <a:gd name="connsiteX26" fmla="*/ 428625 w 598500"/>
                      <a:gd name="connsiteY26" fmla="*/ 1076325 h 1114425"/>
                      <a:gd name="connsiteX27" fmla="*/ 419100 w 598500"/>
                      <a:gd name="connsiteY27" fmla="*/ 1114425 h 1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98500" h="1114425">
                        <a:moveTo>
                          <a:pt x="0" y="0"/>
                        </a:moveTo>
                        <a:cubicBezTo>
                          <a:pt x="15875" y="12700"/>
                          <a:pt x="32325" y="24713"/>
                          <a:pt x="47625" y="38100"/>
                        </a:cubicBezTo>
                        <a:cubicBezTo>
                          <a:pt x="106297" y="89438"/>
                          <a:pt x="46294" y="46738"/>
                          <a:pt x="104775" y="85725"/>
                        </a:cubicBezTo>
                        <a:cubicBezTo>
                          <a:pt x="111125" y="95250"/>
                          <a:pt x="115730" y="106205"/>
                          <a:pt x="123825" y="114300"/>
                        </a:cubicBezTo>
                        <a:cubicBezTo>
                          <a:pt x="131920" y="122395"/>
                          <a:pt x="143606" y="126021"/>
                          <a:pt x="152400" y="133350"/>
                        </a:cubicBezTo>
                        <a:cubicBezTo>
                          <a:pt x="162748" y="141974"/>
                          <a:pt x="171450" y="152400"/>
                          <a:pt x="180975" y="161925"/>
                        </a:cubicBezTo>
                        <a:cubicBezTo>
                          <a:pt x="177800" y="193675"/>
                          <a:pt x="176302" y="225638"/>
                          <a:pt x="171450" y="257175"/>
                        </a:cubicBezTo>
                        <a:cubicBezTo>
                          <a:pt x="169923" y="267098"/>
                          <a:pt x="168197" y="277910"/>
                          <a:pt x="161925" y="285750"/>
                        </a:cubicBezTo>
                        <a:cubicBezTo>
                          <a:pt x="154774" y="294689"/>
                          <a:pt x="142875" y="298450"/>
                          <a:pt x="133350" y="304800"/>
                        </a:cubicBezTo>
                        <a:cubicBezTo>
                          <a:pt x="130175" y="314325"/>
                          <a:pt x="128315" y="324395"/>
                          <a:pt x="123825" y="333375"/>
                        </a:cubicBezTo>
                        <a:cubicBezTo>
                          <a:pt x="118705" y="343614"/>
                          <a:pt x="102530" y="350725"/>
                          <a:pt x="104775" y="361950"/>
                        </a:cubicBezTo>
                        <a:cubicBezTo>
                          <a:pt x="107020" y="373175"/>
                          <a:pt x="123825" y="374650"/>
                          <a:pt x="133350" y="381000"/>
                        </a:cubicBezTo>
                        <a:cubicBezTo>
                          <a:pt x="184150" y="457200"/>
                          <a:pt x="117475" y="365125"/>
                          <a:pt x="180975" y="428625"/>
                        </a:cubicBezTo>
                        <a:cubicBezTo>
                          <a:pt x="189070" y="436720"/>
                          <a:pt x="192696" y="448406"/>
                          <a:pt x="200025" y="457200"/>
                        </a:cubicBezTo>
                        <a:cubicBezTo>
                          <a:pt x="208649" y="467548"/>
                          <a:pt x="220330" y="475142"/>
                          <a:pt x="228600" y="485775"/>
                        </a:cubicBezTo>
                        <a:cubicBezTo>
                          <a:pt x="242656" y="503847"/>
                          <a:pt x="254000" y="523875"/>
                          <a:pt x="266700" y="542925"/>
                        </a:cubicBezTo>
                        <a:cubicBezTo>
                          <a:pt x="273050" y="552450"/>
                          <a:pt x="277655" y="563405"/>
                          <a:pt x="285750" y="571500"/>
                        </a:cubicBezTo>
                        <a:cubicBezTo>
                          <a:pt x="303695" y="589445"/>
                          <a:pt x="322766" y="604780"/>
                          <a:pt x="333375" y="628650"/>
                        </a:cubicBezTo>
                        <a:cubicBezTo>
                          <a:pt x="341530" y="647000"/>
                          <a:pt x="346075" y="666750"/>
                          <a:pt x="352425" y="685800"/>
                        </a:cubicBezTo>
                        <a:cubicBezTo>
                          <a:pt x="355600" y="695325"/>
                          <a:pt x="356381" y="706021"/>
                          <a:pt x="361950" y="714375"/>
                        </a:cubicBezTo>
                        <a:cubicBezTo>
                          <a:pt x="413403" y="791554"/>
                          <a:pt x="343570" y="690852"/>
                          <a:pt x="409575" y="771525"/>
                        </a:cubicBezTo>
                        <a:cubicBezTo>
                          <a:pt x="486397" y="865419"/>
                          <a:pt x="435691" y="827036"/>
                          <a:pt x="495300" y="866775"/>
                        </a:cubicBezTo>
                        <a:cubicBezTo>
                          <a:pt x="501650" y="876300"/>
                          <a:pt x="507617" y="886092"/>
                          <a:pt x="514350" y="895350"/>
                        </a:cubicBezTo>
                        <a:cubicBezTo>
                          <a:pt x="533024" y="921027"/>
                          <a:pt x="553888" y="945132"/>
                          <a:pt x="571500" y="971550"/>
                        </a:cubicBezTo>
                        <a:lnTo>
                          <a:pt x="590550" y="1000125"/>
                        </a:lnTo>
                        <a:cubicBezTo>
                          <a:pt x="587375" y="1019175"/>
                          <a:pt x="598500" y="1049052"/>
                          <a:pt x="581025" y="1057275"/>
                        </a:cubicBezTo>
                        <a:cubicBezTo>
                          <a:pt x="534703" y="1079074"/>
                          <a:pt x="428625" y="1076325"/>
                          <a:pt x="428625" y="1076325"/>
                        </a:cubicBezTo>
                        <a:cubicBezTo>
                          <a:pt x="418096" y="1107912"/>
                          <a:pt x="419100" y="1094860"/>
                          <a:pt x="419100" y="111442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5" name="Freihandform 374"/>
                  <p:cNvSpPr/>
                  <p:nvPr/>
                </p:nvSpPr>
                <p:spPr>
                  <a:xfrm>
                    <a:off x="7072065" y="3758025"/>
                    <a:ext cx="52855" cy="54527"/>
                  </a:xfrm>
                  <a:custGeom>
                    <a:avLst/>
                    <a:gdLst>
                      <a:gd name="connsiteX0" fmla="*/ 52855 w 52855"/>
                      <a:gd name="connsiteY0" fmla="*/ 0 h 54527"/>
                      <a:gd name="connsiteX1" fmla="*/ 10571 w 52855"/>
                      <a:gd name="connsiteY1" fmla="*/ 36999 h 54527"/>
                      <a:gd name="connsiteX2" fmla="*/ 0 w 52855"/>
                      <a:gd name="connsiteY2" fmla="*/ 52856 h 54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2855" h="54527">
                        <a:moveTo>
                          <a:pt x="52855" y="0"/>
                        </a:moveTo>
                        <a:cubicBezTo>
                          <a:pt x="27238" y="6405"/>
                          <a:pt x="22013" y="2674"/>
                          <a:pt x="10571" y="36999"/>
                        </a:cubicBezTo>
                        <a:cubicBezTo>
                          <a:pt x="4728" y="54527"/>
                          <a:pt x="10857" y="52856"/>
                          <a:pt x="0" y="52856"/>
                        </a:cubicBezTo>
                      </a:path>
                    </a:pathLst>
                  </a:custGeom>
                  <a:noFill/>
                  <a:ln w="15875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2" name="Freihandform 371"/>
                <p:cNvSpPr/>
                <p:nvPr/>
              </p:nvSpPr>
              <p:spPr>
                <a:xfrm flipV="1">
                  <a:off x="7338448" y="4889256"/>
                  <a:ext cx="97331" cy="45719"/>
                </a:xfrm>
                <a:custGeom>
                  <a:avLst/>
                  <a:gdLst>
                    <a:gd name="connsiteX0" fmla="*/ 50242 w 50242"/>
                    <a:gd name="connsiteY0" fmla="*/ 0 h 0"/>
                    <a:gd name="connsiteX1" fmla="*/ 0 w 50242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242">
                      <a:moveTo>
                        <a:pt x="5024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7" name="Gruppieren 67"/>
              <p:cNvGrpSpPr/>
              <p:nvPr/>
            </p:nvGrpSpPr>
            <p:grpSpPr>
              <a:xfrm rot="12869648">
                <a:off x="2348196" y="3066855"/>
                <a:ext cx="361950" cy="648072"/>
                <a:chOff x="7524328" y="4149080"/>
                <a:chExt cx="361950" cy="648072"/>
              </a:xfrm>
            </p:grpSpPr>
            <p:sp>
              <p:nvSpPr>
                <p:cNvPr id="369" name="Freihandform 368"/>
                <p:cNvSpPr/>
                <p:nvPr/>
              </p:nvSpPr>
              <p:spPr>
                <a:xfrm>
                  <a:off x="7524328" y="4149080"/>
                  <a:ext cx="360040" cy="648072"/>
                </a:xfrm>
                <a:custGeom>
                  <a:avLst/>
                  <a:gdLst>
                    <a:gd name="connsiteX0" fmla="*/ 0 w 342900"/>
                    <a:gd name="connsiteY0" fmla="*/ 0 h 552450"/>
                    <a:gd name="connsiteX1" fmla="*/ 161925 w 342900"/>
                    <a:gd name="connsiteY1" fmla="*/ 219075 h 552450"/>
                    <a:gd name="connsiteX2" fmla="*/ 190500 w 342900"/>
                    <a:gd name="connsiteY2" fmla="*/ 266700 h 552450"/>
                    <a:gd name="connsiteX3" fmla="*/ 257175 w 342900"/>
                    <a:gd name="connsiteY3" fmla="*/ 342900 h 552450"/>
                    <a:gd name="connsiteX4" fmla="*/ 323850 w 342900"/>
                    <a:gd name="connsiteY4" fmla="*/ 514350 h 552450"/>
                    <a:gd name="connsiteX5" fmla="*/ 342900 w 342900"/>
                    <a:gd name="connsiteY5" fmla="*/ 552450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52450">
                      <a:moveTo>
                        <a:pt x="0" y="0"/>
                      </a:moveTo>
                      <a:cubicBezTo>
                        <a:pt x="80870" y="97044"/>
                        <a:pt x="57437" y="65826"/>
                        <a:pt x="161925" y="219075"/>
                      </a:cubicBezTo>
                      <a:cubicBezTo>
                        <a:pt x="172354" y="234371"/>
                        <a:pt x="179212" y="252026"/>
                        <a:pt x="190500" y="266700"/>
                      </a:cubicBezTo>
                      <a:cubicBezTo>
                        <a:pt x="211078" y="293452"/>
                        <a:pt x="239152" y="314364"/>
                        <a:pt x="257175" y="342900"/>
                      </a:cubicBezTo>
                      <a:cubicBezTo>
                        <a:pt x="315707" y="435575"/>
                        <a:pt x="293452" y="430756"/>
                        <a:pt x="323850" y="514350"/>
                      </a:cubicBezTo>
                      <a:cubicBezTo>
                        <a:pt x="328702" y="527694"/>
                        <a:pt x="342900" y="552450"/>
                        <a:pt x="342900" y="552450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ihandform 369"/>
                <p:cNvSpPr/>
                <p:nvPr/>
              </p:nvSpPr>
              <p:spPr>
                <a:xfrm rot="183476">
                  <a:off x="7543378" y="4211563"/>
                  <a:ext cx="342900" cy="552450"/>
                </a:xfrm>
                <a:custGeom>
                  <a:avLst/>
                  <a:gdLst>
                    <a:gd name="connsiteX0" fmla="*/ 0 w 342900"/>
                    <a:gd name="connsiteY0" fmla="*/ 0 h 552450"/>
                    <a:gd name="connsiteX1" fmla="*/ 161925 w 342900"/>
                    <a:gd name="connsiteY1" fmla="*/ 219075 h 552450"/>
                    <a:gd name="connsiteX2" fmla="*/ 190500 w 342900"/>
                    <a:gd name="connsiteY2" fmla="*/ 266700 h 552450"/>
                    <a:gd name="connsiteX3" fmla="*/ 257175 w 342900"/>
                    <a:gd name="connsiteY3" fmla="*/ 342900 h 552450"/>
                    <a:gd name="connsiteX4" fmla="*/ 323850 w 342900"/>
                    <a:gd name="connsiteY4" fmla="*/ 514350 h 552450"/>
                    <a:gd name="connsiteX5" fmla="*/ 342900 w 342900"/>
                    <a:gd name="connsiteY5" fmla="*/ 552450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52450">
                      <a:moveTo>
                        <a:pt x="0" y="0"/>
                      </a:moveTo>
                      <a:cubicBezTo>
                        <a:pt x="80870" y="97044"/>
                        <a:pt x="57437" y="65826"/>
                        <a:pt x="161925" y="219075"/>
                      </a:cubicBezTo>
                      <a:cubicBezTo>
                        <a:pt x="172354" y="234371"/>
                        <a:pt x="179212" y="252026"/>
                        <a:pt x="190500" y="266700"/>
                      </a:cubicBezTo>
                      <a:cubicBezTo>
                        <a:pt x="211078" y="293452"/>
                        <a:pt x="239152" y="314364"/>
                        <a:pt x="257175" y="342900"/>
                      </a:cubicBezTo>
                      <a:cubicBezTo>
                        <a:pt x="315707" y="435575"/>
                        <a:pt x="293452" y="430756"/>
                        <a:pt x="323850" y="514350"/>
                      </a:cubicBezTo>
                      <a:cubicBezTo>
                        <a:pt x="328702" y="527694"/>
                        <a:pt x="342900" y="552450"/>
                        <a:pt x="342900" y="5524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8" name="Gruppieren 58"/>
              <p:cNvGrpSpPr/>
              <p:nvPr/>
            </p:nvGrpSpPr>
            <p:grpSpPr>
              <a:xfrm rot="6677172">
                <a:off x="2376122" y="2693489"/>
                <a:ext cx="225214" cy="212378"/>
                <a:chOff x="7164288" y="4653137"/>
                <a:chExt cx="648072" cy="437334"/>
              </a:xfrm>
            </p:grpSpPr>
            <p:sp>
              <p:nvSpPr>
                <p:cNvPr id="367" name="Freihandform 366"/>
                <p:cNvSpPr/>
                <p:nvPr/>
              </p:nvSpPr>
              <p:spPr>
                <a:xfrm>
                  <a:off x="7164288" y="4653137"/>
                  <a:ext cx="648072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Freihandform 367"/>
                <p:cNvSpPr/>
                <p:nvPr/>
              </p:nvSpPr>
              <p:spPr>
                <a:xfrm rot="21445074">
                  <a:off x="7190719" y="4658423"/>
                  <a:ext cx="576064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9" name="Gruppieren 73"/>
              <p:cNvGrpSpPr/>
              <p:nvPr/>
            </p:nvGrpSpPr>
            <p:grpSpPr>
              <a:xfrm rot="20125078">
                <a:off x="2431640" y="4151173"/>
                <a:ext cx="818739" cy="307057"/>
                <a:chOff x="7074063" y="5638800"/>
                <a:chExt cx="1250787" cy="451073"/>
              </a:xfrm>
            </p:grpSpPr>
            <p:grpSp>
              <p:nvGrpSpPr>
                <p:cNvPr id="362" name="Gruppieren 72"/>
                <p:cNvGrpSpPr/>
                <p:nvPr/>
              </p:nvGrpSpPr>
              <p:grpSpPr>
                <a:xfrm>
                  <a:off x="7074063" y="5638800"/>
                  <a:ext cx="1250787" cy="451073"/>
                  <a:chOff x="7074063" y="5638800"/>
                  <a:chExt cx="1250787" cy="451073"/>
                </a:xfrm>
              </p:grpSpPr>
              <p:sp>
                <p:nvSpPr>
                  <p:cNvPr id="364" name="Freihandform 363"/>
                  <p:cNvSpPr/>
                  <p:nvPr/>
                </p:nvSpPr>
                <p:spPr>
                  <a:xfrm rot="16200000">
                    <a:off x="7492330" y="5261198"/>
                    <a:ext cx="428625" cy="1228725"/>
                  </a:xfrm>
                  <a:custGeom>
                    <a:avLst/>
                    <a:gdLst>
                      <a:gd name="connsiteX0" fmla="*/ 428625 w 428625"/>
                      <a:gd name="connsiteY0" fmla="*/ 0 h 1228725"/>
                      <a:gd name="connsiteX1" fmla="*/ 323850 w 428625"/>
                      <a:gd name="connsiteY1" fmla="*/ 104775 h 1228725"/>
                      <a:gd name="connsiteX2" fmla="*/ 295275 w 428625"/>
                      <a:gd name="connsiteY2" fmla="*/ 114300 h 1228725"/>
                      <a:gd name="connsiteX3" fmla="*/ 247650 w 428625"/>
                      <a:gd name="connsiteY3" fmla="*/ 171450 h 1228725"/>
                      <a:gd name="connsiteX4" fmla="*/ 276225 w 428625"/>
                      <a:gd name="connsiteY4" fmla="*/ 304800 h 1228725"/>
                      <a:gd name="connsiteX5" fmla="*/ 295275 w 428625"/>
                      <a:gd name="connsiteY5" fmla="*/ 371475 h 1228725"/>
                      <a:gd name="connsiteX6" fmla="*/ 257175 w 428625"/>
                      <a:gd name="connsiteY6" fmla="*/ 428625 h 1228725"/>
                      <a:gd name="connsiteX7" fmla="*/ 219075 w 428625"/>
                      <a:gd name="connsiteY7" fmla="*/ 485775 h 1228725"/>
                      <a:gd name="connsiteX8" fmla="*/ 200025 w 428625"/>
                      <a:gd name="connsiteY8" fmla="*/ 514350 h 1228725"/>
                      <a:gd name="connsiteX9" fmla="*/ 180975 w 428625"/>
                      <a:gd name="connsiteY9" fmla="*/ 542925 h 1228725"/>
                      <a:gd name="connsiteX10" fmla="*/ 152400 w 428625"/>
                      <a:gd name="connsiteY10" fmla="*/ 561975 h 1228725"/>
                      <a:gd name="connsiteX11" fmla="*/ 123825 w 428625"/>
                      <a:gd name="connsiteY11" fmla="*/ 619125 h 1228725"/>
                      <a:gd name="connsiteX12" fmla="*/ 95250 w 428625"/>
                      <a:gd name="connsiteY12" fmla="*/ 638175 h 1228725"/>
                      <a:gd name="connsiteX13" fmla="*/ 85725 w 428625"/>
                      <a:gd name="connsiteY13" fmla="*/ 666750 h 1228725"/>
                      <a:gd name="connsiteX14" fmla="*/ 19050 w 428625"/>
                      <a:gd name="connsiteY14" fmla="*/ 752475 h 1228725"/>
                      <a:gd name="connsiteX15" fmla="*/ 0 w 428625"/>
                      <a:gd name="connsiteY15" fmla="*/ 809625 h 1228725"/>
                      <a:gd name="connsiteX16" fmla="*/ 9525 w 428625"/>
                      <a:gd name="connsiteY16" fmla="*/ 914400 h 1228725"/>
                      <a:gd name="connsiteX17" fmla="*/ 123825 w 428625"/>
                      <a:gd name="connsiteY17" fmla="*/ 1009650 h 1228725"/>
                      <a:gd name="connsiteX18" fmla="*/ 333375 w 428625"/>
                      <a:gd name="connsiteY18" fmla="*/ 1114425 h 1228725"/>
                      <a:gd name="connsiteX19" fmla="*/ 390525 w 428625"/>
                      <a:gd name="connsiteY19" fmla="*/ 1143000 h 1228725"/>
                      <a:gd name="connsiteX20" fmla="*/ 381000 w 428625"/>
                      <a:gd name="connsiteY20" fmla="*/ 1228725 h 122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8625" h="1228725">
                        <a:moveTo>
                          <a:pt x="428625" y="0"/>
                        </a:moveTo>
                        <a:cubicBezTo>
                          <a:pt x="388532" y="50116"/>
                          <a:pt x="382500" y="63720"/>
                          <a:pt x="323850" y="104775"/>
                        </a:cubicBezTo>
                        <a:cubicBezTo>
                          <a:pt x="315625" y="110533"/>
                          <a:pt x="304800" y="111125"/>
                          <a:pt x="295275" y="114300"/>
                        </a:cubicBezTo>
                        <a:cubicBezTo>
                          <a:pt x="288253" y="121322"/>
                          <a:pt x="248976" y="156863"/>
                          <a:pt x="247650" y="171450"/>
                        </a:cubicBezTo>
                        <a:cubicBezTo>
                          <a:pt x="243359" y="218654"/>
                          <a:pt x="261873" y="261743"/>
                          <a:pt x="276225" y="304800"/>
                        </a:cubicBezTo>
                        <a:cubicBezTo>
                          <a:pt x="289890" y="345794"/>
                          <a:pt x="283315" y="323635"/>
                          <a:pt x="295275" y="371475"/>
                        </a:cubicBezTo>
                        <a:cubicBezTo>
                          <a:pt x="277059" y="426124"/>
                          <a:pt x="298795" y="375113"/>
                          <a:pt x="257175" y="428625"/>
                        </a:cubicBezTo>
                        <a:cubicBezTo>
                          <a:pt x="243119" y="446697"/>
                          <a:pt x="231775" y="466725"/>
                          <a:pt x="219075" y="485775"/>
                        </a:cubicBezTo>
                        <a:lnTo>
                          <a:pt x="200025" y="514350"/>
                        </a:lnTo>
                        <a:cubicBezTo>
                          <a:pt x="193675" y="523875"/>
                          <a:pt x="190500" y="536575"/>
                          <a:pt x="180975" y="542925"/>
                        </a:cubicBezTo>
                        <a:lnTo>
                          <a:pt x="152400" y="561975"/>
                        </a:lnTo>
                        <a:cubicBezTo>
                          <a:pt x="144653" y="585216"/>
                          <a:pt x="142289" y="600661"/>
                          <a:pt x="123825" y="619125"/>
                        </a:cubicBezTo>
                        <a:cubicBezTo>
                          <a:pt x="115730" y="627220"/>
                          <a:pt x="104775" y="631825"/>
                          <a:pt x="95250" y="638175"/>
                        </a:cubicBezTo>
                        <a:cubicBezTo>
                          <a:pt x="92075" y="647700"/>
                          <a:pt x="91294" y="658396"/>
                          <a:pt x="85725" y="666750"/>
                        </a:cubicBezTo>
                        <a:cubicBezTo>
                          <a:pt x="52851" y="716060"/>
                          <a:pt x="44412" y="676390"/>
                          <a:pt x="19050" y="752475"/>
                        </a:cubicBezTo>
                        <a:lnTo>
                          <a:pt x="0" y="809625"/>
                        </a:lnTo>
                        <a:cubicBezTo>
                          <a:pt x="3175" y="844550"/>
                          <a:pt x="489" y="880515"/>
                          <a:pt x="9525" y="914400"/>
                        </a:cubicBezTo>
                        <a:cubicBezTo>
                          <a:pt x="19790" y="952895"/>
                          <a:pt x="109078" y="1002277"/>
                          <a:pt x="123825" y="1009650"/>
                        </a:cubicBezTo>
                        <a:cubicBezTo>
                          <a:pt x="193675" y="1044575"/>
                          <a:pt x="259288" y="1089729"/>
                          <a:pt x="333375" y="1114425"/>
                        </a:cubicBezTo>
                        <a:cubicBezTo>
                          <a:pt x="372810" y="1127570"/>
                          <a:pt x="353596" y="1118381"/>
                          <a:pt x="390525" y="1143000"/>
                        </a:cubicBezTo>
                        <a:cubicBezTo>
                          <a:pt x="380606" y="1222350"/>
                          <a:pt x="381000" y="1193602"/>
                          <a:pt x="381000" y="1228725"/>
                        </a:cubicBezTo>
                      </a:path>
                    </a:pathLst>
                  </a:custGeom>
                  <a:noFill/>
                  <a:ln w="1016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5" name="Freihandform 364"/>
                  <p:cNvSpPr/>
                  <p:nvPr/>
                </p:nvSpPr>
                <p:spPr>
                  <a:xfrm>
                    <a:off x="8324850" y="5676900"/>
                    <a:ext cx="0" cy="66675"/>
                  </a:xfrm>
                  <a:custGeom>
                    <a:avLst/>
                    <a:gdLst>
                      <a:gd name="connsiteX0" fmla="*/ 0 w 0"/>
                      <a:gd name="connsiteY0" fmla="*/ 0 h 66675"/>
                      <a:gd name="connsiteX1" fmla="*/ 0 w 0"/>
                      <a:gd name="connsiteY1" fmla="*/ 66675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6675">
                        <a:moveTo>
                          <a:pt x="0" y="0"/>
                        </a:moveTo>
                        <a:lnTo>
                          <a:pt x="0" y="66675"/>
                        </a:lnTo>
                      </a:path>
                    </a:pathLst>
                  </a:cu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6" name="Freihandform 365"/>
                  <p:cNvSpPr/>
                  <p:nvPr/>
                </p:nvSpPr>
                <p:spPr>
                  <a:xfrm>
                    <a:off x="7074063" y="5638800"/>
                    <a:ext cx="41112" cy="60162"/>
                  </a:xfrm>
                  <a:custGeom>
                    <a:avLst/>
                    <a:gdLst>
                      <a:gd name="connsiteX0" fmla="*/ 41112 w 41112"/>
                      <a:gd name="connsiteY0" fmla="*/ 0 h 60162"/>
                      <a:gd name="connsiteX1" fmla="*/ 31587 w 41112"/>
                      <a:gd name="connsiteY1" fmla="*/ 28575 h 60162"/>
                      <a:gd name="connsiteX2" fmla="*/ 3012 w 41112"/>
                      <a:gd name="connsiteY2" fmla="*/ 47625 h 60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112" h="60162">
                        <a:moveTo>
                          <a:pt x="41112" y="0"/>
                        </a:moveTo>
                        <a:cubicBezTo>
                          <a:pt x="37937" y="9525"/>
                          <a:pt x="38687" y="21475"/>
                          <a:pt x="31587" y="28575"/>
                        </a:cubicBezTo>
                        <a:cubicBezTo>
                          <a:pt x="0" y="60162"/>
                          <a:pt x="3012" y="21401"/>
                          <a:pt x="3012" y="47625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63" name="Freihandform 362"/>
                <p:cNvSpPr/>
                <p:nvPr/>
              </p:nvSpPr>
              <p:spPr>
                <a:xfrm rot="16200000">
                  <a:off x="7492330" y="5261198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0" name="Gruppieren 73"/>
              <p:cNvGrpSpPr/>
              <p:nvPr/>
            </p:nvGrpSpPr>
            <p:grpSpPr>
              <a:xfrm>
                <a:off x="2772569" y="3597399"/>
                <a:ext cx="1250787" cy="451073"/>
                <a:chOff x="7074063" y="5638800"/>
                <a:chExt cx="1250787" cy="451073"/>
              </a:xfrm>
            </p:grpSpPr>
            <p:grpSp>
              <p:nvGrpSpPr>
                <p:cNvPr id="357" name="Gruppieren 72"/>
                <p:cNvGrpSpPr/>
                <p:nvPr/>
              </p:nvGrpSpPr>
              <p:grpSpPr>
                <a:xfrm>
                  <a:off x="7074063" y="5638800"/>
                  <a:ext cx="1250787" cy="451073"/>
                  <a:chOff x="7074063" y="5638800"/>
                  <a:chExt cx="1250787" cy="451073"/>
                </a:xfrm>
              </p:grpSpPr>
              <p:sp>
                <p:nvSpPr>
                  <p:cNvPr id="359" name="Freihandform 358"/>
                  <p:cNvSpPr/>
                  <p:nvPr/>
                </p:nvSpPr>
                <p:spPr>
                  <a:xfrm rot="16200000">
                    <a:off x="7492330" y="5261198"/>
                    <a:ext cx="428625" cy="1228725"/>
                  </a:xfrm>
                  <a:custGeom>
                    <a:avLst/>
                    <a:gdLst>
                      <a:gd name="connsiteX0" fmla="*/ 428625 w 428625"/>
                      <a:gd name="connsiteY0" fmla="*/ 0 h 1228725"/>
                      <a:gd name="connsiteX1" fmla="*/ 323850 w 428625"/>
                      <a:gd name="connsiteY1" fmla="*/ 104775 h 1228725"/>
                      <a:gd name="connsiteX2" fmla="*/ 295275 w 428625"/>
                      <a:gd name="connsiteY2" fmla="*/ 114300 h 1228725"/>
                      <a:gd name="connsiteX3" fmla="*/ 247650 w 428625"/>
                      <a:gd name="connsiteY3" fmla="*/ 171450 h 1228725"/>
                      <a:gd name="connsiteX4" fmla="*/ 276225 w 428625"/>
                      <a:gd name="connsiteY4" fmla="*/ 304800 h 1228725"/>
                      <a:gd name="connsiteX5" fmla="*/ 295275 w 428625"/>
                      <a:gd name="connsiteY5" fmla="*/ 371475 h 1228725"/>
                      <a:gd name="connsiteX6" fmla="*/ 257175 w 428625"/>
                      <a:gd name="connsiteY6" fmla="*/ 428625 h 1228725"/>
                      <a:gd name="connsiteX7" fmla="*/ 219075 w 428625"/>
                      <a:gd name="connsiteY7" fmla="*/ 485775 h 1228725"/>
                      <a:gd name="connsiteX8" fmla="*/ 200025 w 428625"/>
                      <a:gd name="connsiteY8" fmla="*/ 514350 h 1228725"/>
                      <a:gd name="connsiteX9" fmla="*/ 180975 w 428625"/>
                      <a:gd name="connsiteY9" fmla="*/ 542925 h 1228725"/>
                      <a:gd name="connsiteX10" fmla="*/ 152400 w 428625"/>
                      <a:gd name="connsiteY10" fmla="*/ 561975 h 1228725"/>
                      <a:gd name="connsiteX11" fmla="*/ 123825 w 428625"/>
                      <a:gd name="connsiteY11" fmla="*/ 619125 h 1228725"/>
                      <a:gd name="connsiteX12" fmla="*/ 95250 w 428625"/>
                      <a:gd name="connsiteY12" fmla="*/ 638175 h 1228725"/>
                      <a:gd name="connsiteX13" fmla="*/ 85725 w 428625"/>
                      <a:gd name="connsiteY13" fmla="*/ 666750 h 1228725"/>
                      <a:gd name="connsiteX14" fmla="*/ 19050 w 428625"/>
                      <a:gd name="connsiteY14" fmla="*/ 752475 h 1228725"/>
                      <a:gd name="connsiteX15" fmla="*/ 0 w 428625"/>
                      <a:gd name="connsiteY15" fmla="*/ 809625 h 1228725"/>
                      <a:gd name="connsiteX16" fmla="*/ 9525 w 428625"/>
                      <a:gd name="connsiteY16" fmla="*/ 914400 h 1228725"/>
                      <a:gd name="connsiteX17" fmla="*/ 123825 w 428625"/>
                      <a:gd name="connsiteY17" fmla="*/ 1009650 h 1228725"/>
                      <a:gd name="connsiteX18" fmla="*/ 333375 w 428625"/>
                      <a:gd name="connsiteY18" fmla="*/ 1114425 h 1228725"/>
                      <a:gd name="connsiteX19" fmla="*/ 390525 w 428625"/>
                      <a:gd name="connsiteY19" fmla="*/ 1143000 h 1228725"/>
                      <a:gd name="connsiteX20" fmla="*/ 381000 w 428625"/>
                      <a:gd name="connsiteY20" fmla="*/ 1228725 h 122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8625" h="1228725">
                        <a:moveTo>
                          <a:pt x="428625" y="0"/>
                        </a:moveTo>
                        <a:cubicBezTo>
                          <a:pt x="388532" y="50116"/>
                          <a:pt x="382500" y="63720"/>
                          <a:pt x="323850" y="104775"/>
                        </a:cubicBezTo>
                        <a:cubicBezTo>
                          <a:pt x="315625" y="110533"/>
                          <a:pt x="304800" y="111125"/>
                          <a:pt x="295275" y="114300"/>
                        </a:cubicBezTo>
                        <a:cubicBezTo>
                          <a:pt x="288253" y="121322"/>
                          <a:pt x="248976" y="156863"/>
                          <a:pt x="247650" y="171450"/>
                        </a:cubicBezTo>
                        <a:cubicBezTo>
                          <a:pt x="243359" y="218654"/>
                          <a:pt x="261873" y="261743"/>
                          <a:pt x="276225" y="304800"/>
                        </a:cubicBezTo>
                        <a:cubicBezTo>
                          <a:pt x="289890" y="345794"/>
                          <a:pt x="283315" y="323635"/>
                          <a:pt x="295275" y="371475"/>
                        </a:cubicBezTo>
                        <a:cubicBezTo>
                          <a:pt x="277059" y="426124"/>
                          <a:pt x="298795" y="375113"/>
                          <a:pt x="257175" y="428625"/>
                        </a:cubicBezTo>
                        <a:cubicBezTo>
                          <a:pt x="243119" y="446697"/>
                          <a:pt x="231775" y="466725"/>
                          <a:pt x="219075" y="485775"/>
                        </a:cubicBezTo>
                        <a:lnTo>
                          <a:pt x="200025" y="514350"/>
                        </a:lnTo>
                        <a:cubicBezTo>
                          <a:pt x="193675" y="523875"/>
                          <a:pt x="190500" y="536575"/>
                          <a:pt x="180975" y="542925"/>
                        </a:cubicBezTo>
                        <a:lnTo>
                          <a:pt x="152400" y="561975"/>
                        </a:lnTo>
                        <a:cubicBezTo>
                          <a:pt x="144653" y="585216"/>
                          <a:pt x="142289" y="600661"/>
                          <a:pt x="123825" y="619125"/>
                        </a:cubicBezTo>
                        <a:cubicBezTo>
                          <a:pt x="115730" y="627220"/>
                          <a:pt x="104775" y="631825"/>
                          <a:pt x="95250" y="638175"/>
                        </a:cubicBezTo>
                        <a:cubicBezTo>
                          <a:pt x="92075" y="647700"/>
                          <a:pt x="91294" y="658396"/>
                          <a:pt x="85725" y="666750"/>
                        </a:cubicBezTo>
                        <a:cubicBezTo>
                          <a:pt x="52851" y="716060"/>
                          <a:pt x="44412" y="676390"/>
                          <a:pt x="19050" y="752475"/>
                        </a:cubicBezTo>
                        <a:lnTo>
                          <a:pt x="0" y="809625"/>
                        </a:lnTo>
                        <a:cubicBezTo>
                          <a:pt x="3175" y="844550"/>
                          <a:pt x="489" y="880515"/>
                          <a:pt x="9525" y="914400"/>
                        </a:cubicBezTo>
                        <a:cubicBezTo>
                          <a:pt x="19790" y="952895"/>
                          <a:pt x="109078" y="1002277"/>
                          <a:pt x="123825" y="1009650"/>
                        </a:cubicBezTo>
                        <a:cubicBezTo>
                          <a:pt x="193675" y="1044575"/>
                          <a:pt x="259288" y="1089729"/>
                          <a:pt x="333375" y="1114425"/>
                        </a:cubicBezTo>
                        <a:cubicBezTo>
                          <a:pt x="372810" y="1127570"/>
                          <a:pt x="353596" y="1118381"/>
                          <a:pt x="390525" y="1143000"/>
                        </a:cubicBezTo>
                        <a:cubicBezTo>
                          <a:pt x="380606" y="1222350"/>
                          <a:pt x="381000" y="1193602"/>
                          <a:pt x="381000" y="1228725"/>
                        </a:cubicBezTo>
                      </a:path>
                    </a:pathLst>
                  </a:custGeom>
                  <a:noFill/>
                  <a:ln w="1016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Freihandform 359"/>
                  <p:cNvSpPr/>
                  <p:nvPr/>
                </p:nvSpPr>
                <p:spPr>
                  <a:xfrm>
                    <a:off x="8324850" y="5676900"/>
                    <a:ext cx="0" cy="66675"/>
                  </a:xfrm>
                  <a:custGeom>
                    <a:avLst/>
                    <a:gdLst>
                      <a:gd name="connsiteX0" fmla="*/ 0 w 0"/>
                      <a:gd name="connsiteY0" fmla="*/ 0 h 66675"/>
                      <a:gd name="connsiteX1" fmla="*/ 0 w 0"/>
                      <a:gd name="connsiteY1" fmla="*/ 66675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66675">
                        <a:moveTo>
                          <a:pt x="0" y="0"/>
                        </a:moveTo>
                        <a:lnTo>
                          <a:pt x="0" y="66675"/>
                        </a:lnTo>
                      </a:path>
                    </a:pathLst>
                  </a:cu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" name="Freihandform 360"/>
                  <p:cNvSpPr/>
                  <p:nvPr/>
                </p:nvSpPr>
                <p:spPr>
                  <a:xfrm>
                    <a:off x="7074063" y="5638800"/>
                    <a:ext cx="41112" cy="60162"/>
                  </a:xfrm>
                  <a:custGeom>
                    <a:avLst/>
                    <a:gdLst>
                      <a:gd name="connsiteX0" fmla="*/ 41112 w 41112"/>
                      <a:gd name="connsiteY0" fmla="*/ 0 h 60162"/>
                      <a:gd name="connsiteX1" fmla="*/ 31587 w 41112"/>
                      <a:gd name="connsiteY1" fmla="*/ 28575 h 60162"/>
                      <a:gd name="connsiteX2" fmla="*/ 3012 w 41112"/>
                      <a:gd name="connsiteY2" fmla="*/ 47625 h 60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1112" h="60162">
                        <a:moveTo>
                          <a:pt x="41112" y="0"/>
                        </a:moveTo>
                        <a:cubicBezTo>
                          <a:pt x="37937" y="9525"/>
                          <a:pt x="38687" y="21475"/>
                          <a:pt x="31587" y="28575"/>
                        </a:cubicBezTo>
                        <a:cubicBezTo>
                          <a:pt x="0" y="60162"/>
                          <a:pt x="3012" y="21401"/>
                          <a:pt x="3012" y="47625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58" name="Freihandform 357"/>
                <p:cNvSpPr/>
                <p:nvPr/>
              </p:nvSpPr>
              <p:spPr>
                <a:xfrm rot="16200000">
                  <a:off x="7492330" y="5261198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1" name="Gruppieren 60"/>
              <p:cNvGrpSpPr/>
              <p:nvPr/>
            </p:nvGrpSpPr>
            <p:grpSpPr>
              <a:xfrm>
                <a:off x="2088693" y="3018912"/>
                <a:ext cx="288032" cy="360040"/>
                <a:chOff x="7308304" y="3429000"/>
                <a:chExt cx="288032" cy="288032"/>
              </a:xfrm>
            </p:grpSpPr>
            <p:sp>
              <p:nvSpPr>
                <p:cNvPr id="355" name="Freihandform 354"/>
                <p:cNvSpPr/>
                <p:nvPr/>
              </p:nvSpPr>
              <p:spPr>
                <a:xfrm>
                  <a:off x="7308304" y="3429000"/>
                  <a:ext cx="288032" cy="288032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reihandform 355"/>
                <p:cNvSpPr/>
                <p:nvPr/>
              </p:nvSpPr>
              <p:spPr>
                <a:xfrm rot="198124">
                  <a:off x="7334734" y="3439572"/>
                  <a:ext cx="239129" cy="257175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2" name="Gruppieren 58"/>
              <p:cNvGrpSpPr/>
              <p:nvPr/>
            </p:nvGrpSpPr>
            <p:grpSpPr>
              <a:xfrm>
                <a:off x="2007534" y="3381375"/>
                <a:ext cx="648072" cy="437334"/>
                <a:chOff x="7164288" y="4653137"/>
                <a:chExt cx="648072" cy="437334"/>
              </a:xfrm>
            </p:grpSpPr>
            <p:sp>
              <p:nvSpPr>
                <p:cNvPr id="353" name="Freihandform 352"/>
                <p:cNvSpPr/>
                <p:nvPr/>
              </p:nvSpPr>
              <p:spPr>
                <a:xfrm>
                  <a:off x="7164288" y="4653137"/>
                  <a:ext cx="648072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1016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reihandform 353"/>
                <p:cNvSpPr/>
                <p:nvPr/>
              </p:nvSpPr>
              <p:spPr>
                <a:xfrm rot="21445074">
                  <a:off x="7190719" y="4658423"/>
                  <a:ext cx="576064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65" name="Textfeld 264"/>
          <p:cNvSpPr txBox="1"/>
          <p:nvPr/>
        </p:nvSpPr>
        <p:spPr>
          <a:xfrm>
            <a:off x="6309717" y="509470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</a:t>
            </a:r>
            <a:endParaRPr kumimoji="0" lang="de-DE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1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1. Removing corundum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300" i="1" dirty="0" smtClean="0"/>
              <a:t>1.3 Agglomeration of oxides after cleaning the melt with fluxes</a:t>
            </a:r>
            <a:endParaRPr lang="en-US" sz="2300" i="1" dirty="0"/>
          </a:p>
        </p:txBody>
      </p:sp>
      <p:grpSp>
        <p:nvGrpSpPr>
          <p:cNvPr id="310" name="Gruppieren 309"/>
          <p:cNvGrpSpPr/>
          <p:nvPr/>
        </p:nvGrpSpPr>
        <p:grpSpPr>
          <a:xfrm>
            <a:off x="1266524" y="2086501"/>
            <a:ext cx="5832645" cy="3672408"/>
            <a:chOff x="1265254" y="2085231"/>
            <a:chExt cx="5832645" cy="3672408"/>
          </a:xfrm>
        </p:grpSpPr>
        <p:grpSp>
          <p:nvGrpSpPr>
            <p:cNvPr id="312" name="Gruppieren 5"/>
            <p:cNvGrpSpPr/>
            <p:nvPr/>
          </p:nvGrpSpPr>
          <p:grpSpPr>
            <a:xfrm>
              <a:off x="1265254" y="2085231"/>
              <a:ext cx="5832645" cy="3672408"/>
              <a:chOff x="1043608" y="2708920"/>
              <a:chExt cx="5688053" cy="3672408"/>
            </a:xfrm>
          </p:grpSpPr>
          <p:sp>
            <p:nvSpPr>
              <p:cNvPr id="511" name="Auf der gleichen Seite des Rechtecks liegende Ecken abrunden 6"/>
              <p:cNvSpPr/>
              <p:nvPr/>
            </p:nvSpPr>
            <p:spPr>
              <a:xfrm rot="5400000">
                <a:off x="3406091" y="2997076"/>
                <a:ext cx="1467140" cy="5184000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12" name="Gruppieren 17"/>
              <p:cNvGrpSpPr/>
              <p:nvPr/>
            </p:nvGrpSpPr>
            <p:grpSpPr>
              <a:xfrm>
                <a:off x="1043608" y="2708920"/>
                <a:ext cx="504056" cy="3672408"/>
                <a:chOff x="467544" y="2204864"/>
                <a:chExt cx="504056" cy="3384376"/>
              </a:xfrm>
            </p:grpSpPr>
            <p:sp>
              <p:nvSpPr>
                <p:cNvPr id="513" name="Textfeld 9"/>
                <p:cNvSpPr txBox="1"/>
                <p:nvPr/>
              </p:nvSpPr>
              <p:spPr>
                <a:xfrm>
                  <a:off x="467544" y="3284984"/>
                  <a:ext cx="390191" cy="108012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1400" b="1" kern="0" dirty="0" err="1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crucible</a:t>
                  </a:r>
                  <a:r>
                    <a:rPr lang="de-DE" sz="1400" b="1" kern="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 wall</a:t>
                  </a:r>
                  <a:endParaRPr kumimoji="0" lang="de-DE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514" name="Flussdiagramm: Prozess 8"/>
                <p:cNvSpPr/>
                <p:nvPr/>
              </p:nvSpPr>
              <p:spPr>
                <a:xfrm>
                  <a:off x="755576" y="2204864"/>
                  <a:ext cx="216024" cy="3384376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4" name="Gruppieren 313"/>
            <p:cNvGrpSpPr/>
            <p:nvPr/>
          </p:nvGrpSpPr>
          <p:grpSpPr>
            <a:xfrm>
              <a:off x="2183394" y="2804459"/>
              <a:ext cx="3367571" cy="2343497"/>
              <a:chOff x="2183394" y="2684391"/>
              <a:chExt cx="3367571" cy="2343497"/>
            </a:xfrm>
          </p:grpSpPr>
          <p:grpSp>
            <p:nvGrpSpPr>
              <p:cNvPr id="315" name="Gruppieren 314"/>
              <p:cNvGrpSpPr/>
              <p:nvPr/>
            </p:nvGrpSpPr>
            <p:grpSpPr>
              <a:xfrm>
                <a:off x="2319586" y="3998895"/>
                <a:ext cx="1569265" cy="1028993"/>
                <a:chOff x="2319586" y="3998895"/>
                <a:chExt cx="1569265" cy="1028993"/>
              </a:xfrm>
            </p:grpSpPr>
            <p:grpSp>
              <p:nvGrpSpPr>
                <p:cNvPr id="490" name="Gruppieren 114"/>
                <p:cNvGrpSpPr/>
                <p:nvPr/>
              </p:nvGrpSpPr>
              <p:grpSpPr>
                <a:xfrm>
                  <a:off x="2421772" y="4079113"/>
                  <a:ext cx="509342" cy="441573"/>
                  <a:chOff x="5993317" y="2492896"/>
                  <a:chExt cx="509342" cy="441573"/>
                </a:xfrm>
              </p:grpSpPr>
              <p:sp>
                <p:nvSpPr>
                  <p:cNvPr id="509" name="Freihandform 55"/>
                  <p:cNvSpPr/>
                  <p:nvPr/>
                </p:nvSpPr>
                <p:spPr>
                  <a:xfrm>
                    <a:off x="5993317" y="2492896"/>
                    <a:ext cx="509342" cy="437334"/>
                  </a:xfrm>
                  <a:custGeom>
                    <a:avLst/>
                    <a:gdLst>
                      <a:gd name="connsiteX0" fmla="*/ 438150 w 449279"/>
                      <a:gd name="connsiteY0" fmla="*/ 0 h 428625"/>
                      <a:gd name="connsiteX1" fmla="*/ 447675 w 449279"/>
                      <a:gd name="connsiteY1" fmla="*/ 57150 h 428625"/>
                      <a:gd name="connsiteX2" fmla="*/ 390525 w 449279"/>
                      <a:gd name="connsiteY2" fmla="*/ 171450 h 428625"/>
                      <a:gd name="connsiteX3" fmla="*/ 361950 w 449279"/>
                      <a:gd name="connsiteY3" fmla="*/ 209550 h 428625"/>
                      <a:gd name="connsiteX4" fmla="*/ 333375 w 449279"/>
                      <a:gd name="connsiteY4" fmla="*/ 238125 h 428625"/>
                      <a:gd name="connsiteX5" fmla="*/ 285750 w 449279"/>
                      <a:gd name="connsiteY5" fmla="*/ 276225 h 428625"/>
                      <a:gd name="connsiteX6" fmla="*/ 219075 w 449279"/>
                      <a:gd name="connsiteY6" fmla="*/ 333375 h 428625"/>
                      <a:gd name="connsiteX7" fmla="*/ 190500 w 449279"/>
                      <a:gd name="connsiteY7" fmla="*/ 352425 h 428625"/>
                      <a:gd name="connsiteX8" fmla="*/ 133350 w 449279"/>
                      <a:gd name="connsiteY8" fmla="*/ 371475 h 428625"/>
                      <a:gd name="connsiteX9" fmla="*/ 104775 w 449279"/>
                      <a:gd name="connsiteY9" fmla="*/ 381000 h 428625"/>
                      <a:gd name="connsiteX10" fmla="*/ 76200 w 449279"/>
                      <a:gd name="connsiteY10" fmla="*/ 400050 h 428625"/>
                      <a:gd name="connsiteX11" fmla="*/ 19050 w 449279"/>
                      <a:gd name="connsiteY11" fmla="*/ 419100 h 428625"/>
                      <a:gd name="connsiteX12" fmla="*/ 0 w 449279"/>
                      <a:gd name="connsiteY12" fmla="*/ 428625 h 428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9279" h="428625">
                        <a:moveTo>
                          <a:pt x="438150" y="0"/>
                        </a:moveTo>
                        <a:cubicBezTo>
                          <a:pt x="441325" y="19050"/>
                          <a:pt x="449279" y="37904"/>
                          <a:pt x="447675" y="57150"/>
                        </a:cubicBezTo>
                        <a:cubicBezTo>
                          <a:pt x="444242" y="98347"/>
                          <a:pt x="413703" y="140547"/>
                          <a:pt x="390525" y="171450"/>
                        </a:cubicBezTo>
                        <a:cubicBezTo>
                          <a:pt x="381000" y="184150"/>
                          <a:pt x="372281" y="197497"/>
                          <a:pt x="361950" y="209550"/>
                        </a:cubicBezTo>
                        <a:cubicBezTo>
                          <a:pt x="353184" y="219777"/>
                          <a:pt x="341999" y="227777"/>
                          <a:pt x="333375" y="238125"/>
                        </a:cubicBezTo>
                        <a:cubicBezTo>
                          <a:pt x="300234" y="277895"/>
                          <a:pt x="332660" y="260588"/>
                          <a:pt x="285750" y="276225"/>
                        </a:cubicBezTo>
                        <a:cubicBezTo>
                          <a:pt x="251134" y="310841"/>
                          <a:pt x="261842" y="302827"/>
                          <a:pt x="219075" y="333375"/>
                        </a:cubicBezTo>
                        <a:cubicBezTo>
                          <a:pt x="209760" y="340029"/>
                          <a:pt x="200961" y="347776"/>
                          <a:pt x="190500" y="352425"/>
                        </a:cubicBezTo>
                        <a:cubicBezTo>
                          <a:pt x="172150" y="360580"/>
                          <a:pt x="152400" y="365125"/>
                          <a:pt x="133350" y="371475"/>
                        </a:cubicBezTo>
                        <a:cubicBezTo>
                          <a:pt x="123825" y="374650"/>
                          <a:pt x="113129" y="375431"/>
                          <a:pt x="104775" y="381000"/>
                        </a:cubicBezTo>
                        <a:cubicBezTo>
                          <a:pt x="95250" y="387350"/>
                          <a:pt x="86661" y="395401"/>
                          <a:pt x="76200" y="400050"/>
                        </a:cubicBezTo>
                        <a:cubicBezTo>
                          <a:pt x="57850" y="408205"/>
                          <a:pt x="37011" y="410120"/>
                          <a:pt x="19050" y="419100"/>
                        </a:cubicBezTo>
                        <a:lnTo>
                          <a:pt x="0" y="428625"/>
                        </a:lnTo>
                      </a:path>
                    </a:pathLst>
                  </a:custGeom>
                  <a:noFill/>
                  <a:ln w="10795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0" name="Freihandform 509"/>
                  <p:cNvSpPr/>
                  <p:nvPr/>
                </p:nvSpPr>
                <p:spPr>
                  <a:xfrm rot="204041">
                    <a:off x="6024477" y="2505844"/>
                    <a:ext cx="449279" cy="428625"/>
                  </a:xfrm>
                  <a:custGeom>
                    <a:avLst/>
                    <a:gdLst>
                      <a:gd name="connsiteX0" fmla="*/ 438150 w 449279"/>
                      <a:gd name="connsiteY0" fmla="*/ 0 h 428625"/>
                      <a:gd name="connsiteX1" fmla="*/ 447675 w 449279"/>
                      <a:gd name="connsiteY1" fmla="*/ 57150 h 428625"/>
                      <a:gd name="connsiteX2" fmla="*/ 390525 w 449279"/>
                      <a:gd name="connsiteY2" fmla="*/ 171450 h 428625"/>
                      <a:gd name="connsiteX3" fmla="*/ 361950 w 449279"/>
                      <a:gd name="connsiteY3" fmla="*/ 209550 h 428625"/>
                      <a:gd name="connsiteX4" fmla="*/ 333375 w 449279"/>
                      <a:gd name="connsiteY4" fmla="*/ 238125 h 428625"/>
                      <a:gd name="connsiteX5" fmla="*/ 285750 w 449279"/>
                      <a:gd name="connsiteY5" fmla="*/ 276225 h 428625"/>
                      <a:gd name="connsiteX6" fmla="*/ 219075 w 449279"/>
                      <a:gd name="connsiteY6" fmla="*/ 333375 h 428625"/>
                      <a:gd name="connsiteX7" fmla="*/ 190500 w 449279"/>
                      <a:gd name="connsiteY7" fmla="*/ 352425 h 428625"/>
                      <a:gd name="connsiteX8" fmla="*/ 133350 w 449279"/>
                      <a:gd name="connsiteY8" fmla="*/ 371475 h 428625"/>
                      <a:gd name="connsiteX9" fmla="*/ 104775 w 449279"/>
                      <a:gd name="connsiteY9" fmla="*/ 381000 h 428625"/>
                      <a:gd name="connsiteX10" fmla="*/ 76200 w 449279"/>
                      <a:gd name="connsiteY10" fmla="*/ 400050 h 428625"/>
                      <a:gd name="connsiteX11" fmla="*/ 19050 w 449279"/>
                      <a:gd name="connsiteY11" fmla="*/ 419100 h 428625"/>
                      <a:gd name="connsiteX12" fmla="*/ 0 w 449279"/>
                      <a:gd name="connsiteY12" fmla="*/ 428625 h 428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9279" h="428625">
                        <a:moveTo>
                          <a:pt x="438150" y="0"/>
                        </a:moveTo>
                        <a:cubicBezTo>
                          <a:pt x="441325" y="19050"/>
                          <a:pt x="449279" y="37904"/>
                          <a:pt x="447675" y="57150"/>
                        </a:cubicBezTo>
                        <a:cubicBezTo>
                          <a:pt x="444242" y="98347"/>
                          <a:pt x="413703" y="140547"/>
                          <a:pt x="390525" y="171450"/>
                        </a:cubicBezTo>
                        <a:cubicBezTo>
                          <a:pt x="381000" y="184150"/>
                          <a:pt x="372281" y="197497"/>
                          <a:pt x="361950" y="209550"/>
                        </a:cubicBezTo>
                        <a:cubicBezTo>
                          <a:pt x="353184" y="219777"/>
                          <a:pt x="341999" y="227777"/>
                          <a:pt x="333375" y="238125"/>
                        </a:cubicBezTo>
                        <a:cubicBezTo>
                          <a:pt x="300234" y="277895"/>
                          <a:pt x="332660" y="260588"/>
                          <a:pt x="285750" y="276225"/>
                        </a:cubicBezTo>
                        <a:cubicBezTo>
                          <a:pt x="251134" y="310841"/>
                          <a:pt x="261842" y="302827"/>
                          <a:pt x="219075" y="333375"/>
                        </a:cubicBezTo>
                        <a:cubicBezTo>
                          <a:pt x="209760" y="340029"/>
                          <a:pt x="200961" y="347776"/>
                          <a:pt x="190500" y="352425"/>
                        </a:cubicBezTo>
                        <a:cubicBezTo>
                          <a:pt x="172150" y="360580"/>
                          <a:pt x="152400" y="365125"/>
                          <a:pt x="133350" y="371475"/>
                        </a:cubicBezTo>
                        <a:cubicBezTo>
                          <a:pt x="123825" y="374650"/>
                          <a:pt x="113129" y="375431"/>
                          <a:pt x="104775" y="381000"/>
                        </a:cubicBezTo>
                        <a:cubicBezTo>
                          <a:pt x="95250" y="387350"/>
                          <a:pt x="86661" y="395401"/>
                          <a:pt x="76200" y="400050"/>
                        </a:cubicBezTo>
                        <a:cubicBezTo>
                          <a:pt x="57850" y="408205"/>
                          <a:pt x="37011" y="410120"/>
                          <a:pt x="19050" y="419100"/>
                        </a:cubicBezTo>
                        <a:lnTo>
                          <a:pt x="0" y="428625"/>
                        </a:ln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1" name="Gruppieren 73"/>
                <p:cNvGrpSpPr/>
                <p:nvPr/>
              </p:nvGrpSpPr>
              <p:grpSpPr>
                <a:xfrm rot="20385724" flipV="1">
                  <a:off x="2319586" y="4294581"/>
                  <a:ext cx="1250787" cy="451073"/>
                  <a:chOff x="7074063" y="5638800"/>
                  <a:chExt cx="1250787" cy="451073"/>
                </a:xfrm>
              </p:grpSpPr>
              <p:grpSp>
                <p:nvGrpSpPr>
                  <p:cNvPr id="504" name="Gruppieren 72"/>
                  <p:cNvGrpSpPr/>
                  <p:nvPr/>
                </p:nvGrpSpPr>
                <p:grpSpPr>
                  <a:xfrm>
                    <a:off x="7074063" y="5638800"/>
                    <a:ext cx="1250787" cy="451073"/>
                    <a:chOff x="7074063" y="5638800"/>
                    <a:chExt cx="1250787" cy="451073"/>
                  </a:xfrm>
                </p:grpSpPr>
                <p:sp>
                  <p:nvSpPr>
                    <p:cNvPr id="506" name="Freihandform 505"/>
                    <p:cNvSpPr/>
                    <p:nvPr/>
                  </p:nvSpPr>
                  <p:spPr>
                    <a:xfrm rot="16200000">
                      <a:off x="7492330" y="5261198"/>
                      <a:ext cx="428625" cy="1228725"/>
                    </a:xfrm>
                    <a:custGeom>
                      <a:avLst/>
                      <a:gdLst>
                        <a:gd name="connsiteX0" fmla="*/ 428625 w 428625"/>
                        <a:gd name="connsiteY0" fmla="*/ 0 h 1228725"/>
                        <a:gd name="connsiteX1" fmla="*/ 323850 w 428625"/>
                        <a:gd name="connsiteY1" fmla="*/ 104775 h 1228725"/>
                        <a:gd name="connsiteX2" fmla="*/ 295275 w 428625"/>
                        <a:gd name="connsiteY2" fmla="*/ 114300 h 1228725"/>
                        <a:gd name="connsiteX3" fmla="*/ 247650 w 428625"/>
                        <a:gd name="connsiteY3" fmla="*/ 171450 h 1228725"/>
                        <a:gd name="connsiteX4" fmla="*/ 276225 w 428625"/>
                        <a:gd name="connsiteY4" fmla="*/ 304800 h 1228725"/>
                        <a:gd name="connsiteX5" fmla="*/ 295275 w 428625"/>
                        <a:gd name="connsiteY5" fmla="*/ 371475 h 1228725"/>
                        <a:gd name="connsiteX6" fmla="*/ 257175 w 428625"/>
                        <a:gd name="connsiteY6" fmla="*/ 428625 h 1228725"/>
                        <a:gd name="connsiteX7" fmla="*/ 219075 w 428625"/>
                        <a:gd name="connsiteY7" fmla="*/ 485775 h 1228725"/>
                        <a:gd name="connsiteX8" fmla="*/ 200025 w 428625"/>
                        <a:gd name="connsiteY8" fmla="*/ 514350 h 1228725"/>
                        <a:gd name="connsiteX9" fmla="*/ 180975 w 428625"/>
                        <a:gd name="connsiteY9" fmla="*/ 542925 h 1228725"/>
                        <a:gd name="connsiteX10" fmla="*/ 152400 w 428625"/>
                        <a:gd name="connsiteY10" fmla="*/ 561975 h 1228725"/>
                        <a:gd name="connsiteX11" fmla="*/ 123825 w 428625"/>
                        <a:gd name="connsiteY11" fmla="*/ 619125 h 1228725"/>
                        <a:gd name="connsiteX12" fmla="*/ 95250 w 428625"/>
                        <a:gd name="connsiteY12" fmla="*/ 638175 h 1228725"/>
                        <a:gd name="connsiteX13" fmla="*/ 85725 w 428625"/>
                        <a:gd name="connsiteY13" fmla="*/ 666750 h 1228725"/>
                        <a:gd name="connsiteX14" fmla="*/ 19050 w 428625"/>
                        <a:gd name="connsiteY14" fmla="*/ 752475 h 1228725"/>
                        <a:gd name="connsiteX15" fmla="*/ 0 w 428625"/>
                        <a:gd name="connsiteY15" fmla="*/ 809625 h 1228725"/>
                        <a:gd name="connsiteX16" fmla="*/ 9525 w 428625"/>
                        <a:gd name="connsiteY16" fmla="*/ 914400 h 1228725"/>
                        <a:gd name="connsiteX17" fmla="*/ 123825 w 428625"/>
                        <a:gd name="connsiteY17" fmla="*/ 1009650 h 1228725"/>
                        <a:gd name="connsiteX18" fmla="*/ 333375 w 428625"/>
                        <a:gd name="connsiteY18" fmla="*/ 1114425 h 1228725"/>
                        <a:gd name="connsiteX19" fmla="*/ 390525 w 428625"/>
                        <a:gd name="connsiteY19" fmla="*/ 1143000 h 1228725"/>
                        <a:gd name="connsiteX20" fmla="*/ 381000 w 428625"/>
                        <a:gd name="connsiteY20" fmla="*/ 1228725 h 1228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8625" h="1228725">
                          <a:moveTo>
                            <a:pt x="428625" y="0"/>
                          </a:moveTo>
                          <a:cubicBezTo>
                            <a:pt x="388532" y="50116"/>
                            <a:pt x="382500" y="63720"/>
                            <a:pt x="323850" y="104775"/>
                          </a:cubicBezTo>
                          <a:cubicBezTo>
                            <a:pt x="315625" y="110533"/>
                            <a:pt x="304800" y="111125"/>
                            <a:pt x="295275" y="114300"/>
                          </a:cubicBezTo>
                          <a:cubicBezTo>
                            <a:pt x="288253" y="121322"/>
                            <a:pt x="248976" y="156863"/>
                            <a:pt x="247650" y="171450"/>
                          </a:cubicBezTo>
                          <a:cubicBezTo>
                            <a:pt x="243359" y="218654"/>
                            <a:pt x="261873" y="261743"/>
                            <a:pt x="276225" y="304800"/>
                          </a:cubicBezTo>
                          <a:cubicBezTo>
                            <a:pt x="289890" y="345794"/>
                            <a:pt x="283315" y="323635"/>
                            <a:pt x="295275" y="371475"/>
                          </a:cubicBezTo>
                          <a:cubicBezTo>
                            <a:pt x="277059" y="426124"/>
                            <a:pt x="298795" y="375113"/>
                            <a:pt x="257175" y="428625"/>
                          </a:cubicBezTo>
                          <a:cubicBezTo>
                            <a:pt x="243119" y="446697"/>
                            <a:pt x="231775" y="466725"/>
                            <a:pt x="219075" y="485775"/>
                          </a:cubicBezTo>
                          <a:lnTo>
                            <a:pt x="200025" y="514350"/>
                          </a:lnTo>
                          <a:cubicBezTo>
                            <a:pt x="193675" y="523875"/>
                            <a:pt x="190500" y="536575"/>
                            <a:pt x="180975" y="542925"/>
                          </a:cubicBezTo>
                          <a:lnTo>
                            <a:pt x="152400" y="561975"/>
                          </a:lnTo>
                          <a:cubicBezTo>
                            <a:pt x="144653" y="585216"/>
                            <a:pt x="142289" y="600661"/>
                            <a:pt x="123825" y="619125"/>
                          </a:cubicBezTo>
                          <a:cubicBezTo>
                            <a:pt x="115730" y="627220"/>
                            <a:pt x="104775" y="631825"/>
                            <a:pt x="95250" y="638175"/>
                          </a:cubicBezTo>
                          <a:cubicBezTo>
                            <a:pt x="92075" y="647700"/>
                            <a:pt x="91294" y="658396"/>
                            <a:pt x="85725" y="666750"/>
                          </a:cubicBezTo>
                          <a:cubicBezTo>
                            <a:pt x="52851" y="716060"/>
                            <a:pt x="44412" y="676390"/>
                            <a:pt x="19050" y="752475"/>
                          </a:cubicBezTo>
                          <a:lnTo>
                            <a:pt x="0" y="809625"/>
                          </a:lnTo>
                          <a:cubicBezTo>
                            <a:pt x="3175" y="844550"/>
                            <a:pt x="489" y="880515"/>
                            <a:pt x="9525" y="914400"/>
                          </a:cubicBezTo>
                          <a:cubicBezTo>
                            <a:pt x="19790" y="952895"/>
                            <a:pt x="109078" y="1002277"/>
                            <a:pt x="123825" y="1009650"/>
                          </a:cubicBezTo>
                          <a:cubicBezTo>
                            <a:pt x="193675" y="1044575"/>
                            <a:pt x="259288" y="1089729"/>
                            <a:pt x="333375" y="1114425"/>
                          </a:cubicBezTo>
                          <a:cubicBezTo>
                            <a:pt x="372810" y="1127570"/>
                            <a:pt x="353596" y="1118381"/>
                            <a:pt x="390525" y="1143000"/>
                          </a:cubicBezTo>
                          <a:cubicBezTo>
                            <a:pt x="380606" y="1222350"/>
                            <a:pt x="381000" y="1193602"/>
                            <a:pt x="381000" y="1228725"/>
                          </a:cubicBezTo>
                        </a:path>
                      </a:pathLst>
                    </a:custGeom>
                    <a:noFill/>
                    <a:ln w="1016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7" name="Freihandform 506"/>
                    <p:cNvSpPr/>
                    <p:nvPr/>
                  </p:nvSpPr>
                  <p:spPr>
                    <a:xfrm>
                      <a:off x="8324850" y="5676900"/>
                      <a:ext cx="0" cy="66675"/>
                    </a:xfrm>
                    <a:custGeom>
                      <a:avLst/>
                      <a:gdLst>
                        <a:gd name="connsiteX0" fmla="*/ 0 w 0"/>
                        <a:gd name="connsiteY0" fmla="*/ 0 h 66675"/>
                        <a:gd name="connsiteX1" fmla="*/ 0 w 0"/>
                        <a:gd name="connsiteY1" fmla="*/ 66675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6675">
                          <a:moveTo>
                            <a:pt x="0" y="0"/>
                          </a:moveTo>
                          <a:lnTo>
                            <a:pt x="0" y="66675"/>
                          </a:lnTo>
                        </a:path>
                      </a:pathLst>
                    </a:custGeom>
                    <a:noFill/>
                    <a:ln w="381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8" name="Freihandform 507"/>
                    <p:cNvSpPr/>
                    <p:nvPr/>
                  </p:nvSpPr>
                  <p:spPr>
                    <a:xfrm>
                      <a:off x="7074063" y="5638800"/>
                      <a:ext cx="41112" cy="60162"/>
                    </a:xfrm>
                    <a:custGeom>
                      <a:avLst/>
                      <a:gdLst>
                        <a:gd name="connsiteX0" fmla="*/ 41112 w 41112"/>
                        <a:gd name="connsiteY0" fmla="*/ 0 h 60162"/>
                        <a:gd name="connsiteX1" fmla="*/ 31587 w 41112"/>
                        <a:gd name="connsiteY1" fmla="*/ 28575 h 60162"/>
                        <a:gd name="connsiteX2" fmla="*/ 3012 w 41112"/>
                        <a:gd name="connsiteY2" fmla="*/ 47625 h 60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1112" h="60162">
                          <a:moveTo>
                            <a:pt x="41112" y="0"/>
                          </a:moveTo>
                          <a:cubicBezTo>
                            <a:pt x="37937" y="9525"/>
                            <a:pt x="38687" y="21475"/>
                            <a:pt x="31587" y="28575"/>
                          </a:cubicBezTo>
                          <a:cubicBezTo>
                            <a:pt x="0" y="60162"/>
                            <a:pt x="3012" y="21401"/>
                            <a:pt x="3012" y="47625"/>
                          </a:cubicBezTo>
                        </a:path>
                      </a:pathLst>
                    </a:custGeom>
                    <a:noFill/>
                    <a:ln w="381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05" name="Freihandform 504"/>
                  <p:cNvSpPr/>
                  <p:nvPr/>
                </p:nvSpPr>
                <p:spPr>
                  <a:xfrm rot="16200000">
                    <a:off x="7492330" y="5261198"/>
                    <a:ext cx="428625" cy="1228725"/>
                  </a:xfrm>
                  <a:custGeom>
                    <a:avLst/>
                    <a:gdLst>
                      <a:gd name="connsiteX0" fmla="*/ 428625 w 428625"/>
                      <a:gd name="connsiteY0" fmla="*/ 0 h 1228725"/>
                      <a:gd name="connsiteX1" fmla="*/ 323850 w 428625"/>
                      <a:gd name="connsiteY1" fmla="*/ 104775 h 1228725"/>
                      <a:gd name="connsiteX2" fmla="*/ 295275 w 428625"/>
                      <a:gd name="connsiteY2" fmla="*/ 114300 h 1228725"/>
                      <a:gd name="connsiteX3" fmla="*/ 247650 w 428625"/>
                      <a:gd name="connsiteY3" fmla="*/ 171450 h 1228725"/>
                      <a:gd name="connsiteX4" fmla="*/ 276225 w 428625"/>
                      <a:gd name="connsiteY4" fmla="*/ 304800 h 1228725"/>
                      <a:gd name="connsiteX5" fmla="*/ 295275 w 428625"/>
                      <a:gd name="connsiteY5" fmla="*/ 371475 h 1228725"/>
                      <a:gd name="connsiteX6" fmla="*/ 257175 w 428625"/>
                      <a:gd name="connsiteY6" fmla="*/ 428625 h 1228725"/>
                      <a:gd name="connsiteX7" fmla="*/ 219075 w 428625"/>
                      <a:gd name="connsiteY7" fmla="*/ 485775 h 1228725"/>
                      <a:gd name="connsiteX8" fmla="*/ 200025 w 428625"/>
                      <a:gd name="connsiteY8" fmla="*/ 514350 h 1228725"/>
                      <a:gd name="connsiteX9" fmla="*/ 180975 w 428625"/>
                      <a:gd name="connsiteY9" fmla="*/ 542925 h 1228725"/>
                      <a:gd name="connsiteX10" fmla="*/ 152400 w 428625"/>
                      <a:gd name="connsiteY10" fmla="*/ 561975 h 1228725"/>
                      <a:gd name="connsiteX11" fmla="*/ 123825 w 428625"/>
                      <a:gd name="connsiteY11" fmla="*/ 619125 h 1228725"/>
                      <a:gd name="connsiteX12" fmla="*/ 95250 w 428625"/>
                      <a:gd name="connsiteY12" fmla="*/ 638175 h 1228725"/>
                      <a:gd name="connsiteX13" fmla="*/ 85725 w 428625"/>
                      <a:gd name="connsiteY13" fmla="*/ 666750 h 1228725"/>
                      <a:gd name="connsiteX14" fmla="*/ 19050 w 428625"/>
                      <a:gd name="connsiteY14" fmla="*/ 752475 h 1228725"/>
                      <a:gd name="connsiteX15" fmla="*/ 0 w 428625"/>
                      <a:gd name="connsiteY15" fmla="*/ 809625 h 1228725"/>
                      <a:gd name="connsiteX16" fmla="*/ 9525 w 428625"/>
                      <a:gd name="connsiteY16" fmla="*/ 914400 h 1228725"/>
                      <a:gd name="connsiteX17" fmla="*/ 123825 w 428625"/>
                      <a:gd name="connsiteY17" fmla="*/ 1009650 h 1228725"/>
                      <a:gd name="connsiteX18" fmla="*/ 333375 w 428625"/>
                      <a:gd name="connsiteY18" fmla="*/ 1114425 h 1228725"/>
                      <a:gd name="connsiteX19" fmla="*/ 390525 w 428625"/>
                      <a:gd name="connsiteY19" fmla="*/ 1143000 h 1228725"/>
                      <a:gd name="connsiteX20" fmla="*/ 381000 w 428625"/>
                      <a:gd name="connsiteY20" fmla="*/ 1228725 h 122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8625" h="1228725">
                        <a:moveTo>
                          <a:pt x="428625" y="0"/>
                        </a:moveTo>
                        <a:cubicBezTo>
                          <a:pt x="388532" y="50116"/>
                          <a:pt x="382500" y="63720"/>
                          <a:pt x="323850" y="104775"/>
                        </a:cubicBezTo>
                        <a:cubicBezTo>
                          <a:pt x="315625" y="110533"/>
                          <a:pt x="304800" y="111125"/>
                          <a:pt x="295275" y="114300"/>
                        </a:cubicBezTo>
                        <a:cubicBezTo>
                          <a:pt x="288253" y="121322"/>
                          <a:pt x="248976" y="156863"/>
                          <a:pt x="247650" y="171450"/>
                        </a:cubicBezTo>
                        <a:cubicBezTo>
                          <a:pt x="243359" y="218654"/>
                          <a:pt x="261873" y="261743"/>
                          <a:pt x="276225" y="304800"/>
                        </a:cubicBezTo>
                        <a:cubicBezTo>
                          <a:pt x="289890" y="345794"/>
                          <a:pt x="283315" y="323635"/>
                          <a:pt x="295275" y="371475"/>
                        </a:cubicBezTo>
                        <a:cubicBezTo>
                          <a:pt x="277059" y="426124"/>
                          <a:pt x="298795" y="375113"/>
                          <a:pt x="257175" y="428625"/>
                        </a:cubicBezTo>
                        <a:cubicBezTo>
                          <a:pt x="243119" y="446697"/>
                          <a:pt x="231775" y="466725"/>
                          <a:pt x="219075" y="485775"/>
                        </a:cubicBezTo>
                        <a:lnTo>
                          <a:pt x="200025" y="514350"/>
                        </a:lnTo>
                        <a:cubicBezTo>
                          <a:pt x="193675" y="523875"/>
                          <a:pt x="190500" y="536575"/>
                          <a:pt x="180975" y="542925"/>
                        </a:cubicBezTo>
                        <a:lnTo>
                          <a:pt x="152400" y="561975"/>
                        </a:lnTo>
                        <a:cubicBezTo>
                          <a:pt x="144653" y="585216"/>
                          <a:pt x="142289" y="600661"/>
                          <a:pt x="123825" y="619125"/>
                        </a:cubicBezTo>
                        <a:cubicBezTo>
                          <a:pt x="115730" y="627220"/>
                          <a:pt x="104775" y="631825"/>
                          <a:pt x="95250" y="638175"/>
                        </a:cubicBezTo>
                        <a:cubicBezTo>
                          <a:pt x="92075" y="647700"/>
                          <a:pt x="91294" y="658396"/>
                          <a:pt x="85725" y="666750"/>
                        </a:cubicBezTo>
                        <a:cubicBezTo>
                          <a:pt x="52851" y="716060"/>
                          <a:pt x="44412" y="676390"/>
                          <a:pt x="19050" y="752475"/>
                        </a:cubicBezTo>
                        <a:lnTo>
                          <a:pt x="0" y="809625"/>
                        </a:lnTo>
                        <a:cubicBezTo>
                          <a:pt x="3175" y="844550"/>
                          <a:pt x="489" y="880515"/>
                          <a:pt x="9525" y="914400"/>
                        </a:cubicBezTo>
                        <a:cubicBezTo>
                          <a:pt x="19790" y="952895"/>
                          <a:pt x="109078" y="1002277"/>
                          <a:pt x="123825" y="1009650"/>
                        </a:cubicBezTo>
                        <a:cubicBezTo>
                          <a:pt x="193675" y="1044575"/>
                          <a:pt x="259288" y="1089729"/>
                          <a:pt x="333375" y="1114425"/>
                        </a:cubicBezTo>
                        <a:cubicBezTo>
                          <a:pt x="372810" y="1127570"/>
                          <a:pt x="353596" y="1118381"/>
                          <a:pt x="390525" y="1143000"/>
                        </a:cubicBezTo>
                        <a:cubicBezTo>
                          <a:pt x="380606" y="1222350"/>
                          <a:pt x="381000" y="1193602"/>
                          <a:pt x="381000" y="122872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2" name="Gruppieren 58"/>
                <p:cNvGrpSpPr/>
                <p:nvPr/>
              </p:nvGrpSpPr>
              <p:grpSpPr>
                <a:xfrm rot="6437677">
                  <a:off x="2744045" y="4485184"/>
                  <a:ext cx="648072" cy="437335"/>
                  <a:chOff x="7164288" y="4653136"/>
                  <a:chExt cx="648072" cy="437335"/>
                </a:xfrm>
              </p:grpSpPr>
              <p:sp>
                <p:nvSpPr>
                  <p:cNvPr id="502" name="Freihandform 501"/>
                  <p:cNvSpPr/>
                  <p:nvPr/>
                </p:nvSpPr>
                <p:spPr>
                  <a:xfrm>
                    <a:off x="7164288" y="4653136"/>
                    <a:ext cx="648072" cy="432048"/>
                  </a:xfrm>
                  <a:custGeom>
                    <a:avLst/>
                    <a:gdLst>
                      <a:gd name="connsiteX0" fmla="*/ 0 w 619125"/>
                      <a:gd name="connsiteY0" fmla="*/ 0 h 439855"/>
                      <a:gd name="connsiteX1" fmla="*/ 85725 w 619125"/>
                      <a:gd name="connsiteY1" fmla="*/ 114300 h 439855"/>
                      <a:gd name="connsiteX2" fmla="*/ 123825 w 619125"/>
                      <a:gd name="connsiteY2" fmla="*/ 209550 h 439855"/>
                      <a:gd name="connsiteX3" fmla="*/ 180975 w 619125"/>
                      <a:gd name="connsiteY3" fmla="*/ 276225 h 439855"/>
                      <a:gd name="connsiteX4" fmla="*/ 238125 w 619125"/>
                      <a:gd name="connsiteY4" fmla="*/ 342900 h 439855"/>
                      <a:gd name="connsiteX5" fmla="*/ 276225 w 619125"/>
                      <a:gd name="connsiteY5" fmla="*/ 361950 h 439855"/>
                      <a:gd name="connsiteX6" fmla="*/ 304800 w 619125"/>
                      <a:gd name="connsiteY6" fmla="*/ 381000 h 439855"/>
                      <a:gd name="connsiteX7" fmla="*/ 371475 w 619125"/>
                      <a:gd name="connsiteY7" fmla="*/ 400050 h 439855"/>
                      <a:gd name="connsiteX8" fmla="*/ 466725 w 619125"/>
                      <a:gd name="connsiteY8" fmla="*/ 419100 h 439855"/>
                      <a:gd name="connsiteX9" fmla="*/ 552450 w 619125"/>
                      <a:gd name="connsiteY9" fmla="*/ 438150 h 439855"/>
                      <a:gd name="connsiteX10" fmla="*/ 619125 w 619125"/>
                      <a:gd name="connsiteY10" fmla="*/ 438150 h 439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9125" h="439855">
                        <a:moveTo>
                          <a:pt x="0" y="0"/>
                        </a:moveTo>
                        <a:cubicBezTo>
                          <a:pt x="64622" y="96933"/>
                          <a:pt x="32866" y="61441"/>
                          <a:pt x="85725" y="114300"/>
                        </a:cubicBezTo>
                        <a:cubicBezTo>
                          <a:pt x="97939" y="150943"/>
                          <a:pt x="103803" y="177515"/>
                          <a:pt x="123825" y="209550"/>
                        </a:cubicBezTo>
                        <a:cubicBezTo>
                          <a:pt x="159497" y="266625"/>
                          <a:pt x="142011" y="229468"/>
                          <a:pt x="180975" y="276225"/>
                        </a:cubicBezTo>
                        <a:cubicBezTo>
                          <a:pt x="212972" y="314621"/>
                          <a:pt x="187248" y="304742"/>
                          <a:pt x="238125" y="342900"/>
                        </a:cubicBezTo>
                        <a:cubicBezTo>
                          <a:pt x="249484" y="351419"/>
                          <a:pt x="263897" y="354905"/>
                          <a:pt x="276225" y="361950"/>
                        </a:cubicBezTo>
                        <a:cubicBezTo>
                          <a:pt x="286164" y="367630"/>
                          <a:pt x="294561" y="375880"/>
                          <a:pt x="304800" y="381000"/>
                        </a:cubicBezTo>
                        <a:cubicBezTo>
                          <a:pt x="320025" y="388613"/>
                          <a:pt x="357233" y="395981"/>
                          <a:pt x="371475" y="400050"/>
                        </a:cubicBezTo>
                        <a:cubicBezTo>
                          <a:pt x="437973" y="419049"/>
                          <a:pt x="352937" y="402845"/>
                          <a:pt x="466725" y="419100"/>
                        </a:cubicBezTo>
                        <a:cubicBezTo>
                          <a:pt x="501421" y="430665"/>
                          <a:pt x="508865" y="434797"/>
                          <a:pt x="552450" y="438150"/>
                        </a:cubicBezTo>
                        <a:cubicBezTo>
                          <a:pt x="574610" y="439855"/>
                          <a:pt x="596900" y="438150"/>
                          <a:pt x="619125" y="438150"/>
                        </a:cubicBezTo>
                      </a:path>
                    </a:pathLst>
                  </a:custGeom>
                  <a:noFill/>
                  <a:ln w="1016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3" name="Freihandform 502"/>
                  <p:cNvSpPr/>
                  <p:nvPr/>
                </p:nvSpPr>
                <p:spPr>
                  <a:xfrm rot="21445074">
                    <a:off x="7190719" y="4658423"/>
                    <a:ext cx="576064" cy="432048"/>
                  </a:xfrm>
                  <a:custGeom>
                    <a:avLst/>
                    <a:gdLst>
                      <a:gd name="connsiteX0" fmla="*/ 0 w 619125"/>
                      <a:gd name="connsiteY0" fmla="*/ 0 h 439855"/>
                      <a:gd name="connsiteX1" fmla="*/ 85725 w 619125"/>
                      <a:gd name="connsiteY1" fmla="*/ 114300 h 439855"/>
                      <a:gd name="connsiteX2" fmla="*/ 123825 w 619125"/>
                      <a:gd name="connsiteY2" fmla="*/ 209550 h 439855"/>
                      <a:gd name="connsiteX3" fmla="*/ 180975 w 619125"/>
                      <a:gd name="connsiteY3" fmla="*/ 276225 h 439855"/>
                      <a:gd name="connsiteX4" fmla="*/ 238125 w 619125"/>
                      <a:gd name="connsiteY4" fmla="*/ 342900 h 439855"/>
                      <a:gd name="connsiteX5" fmla="*/ 276225 w 619125"/>
                      <a:gd name="connsiteY5" fmla="*/ 361950 h 439855"/>
                      <a:gd name="connsiteX6" fmla="*/ 304800 w 619125"/>
                      <a:gd name="connsiteY6" fmla="*/ 381000 h 439855"/>
                      <a:gd name="connsiteX7" fmla="*/ 371475 w 619125"/>
                      <a:gd name="connsiteY7" fmla="*/ 400050 h 439855"/>
                      <a:gd name="connsiteX8" fmla="*/ 466725 w 619125"/>
                      <a:gd name="connsiteY8" fmla="*/ 419100 h 439855"/>
                      <a:gd name="connsiteX9" fmla="*/ 552450 w 619125"/>
                      <a:gd name="connsiteY9" fmla="*/ 438150 h 439855"/>
                      <a:gd name="connsiteX10" fmla="*/ 619125 w 619125"/>
                      <a:gd name="connsiteY10" fmla="*/ 438150 h 439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9125" h="439855">
                        <a:moveTo>
                          <a:pt x="0" y="0"/>
                        </a:moveTo>
                        <a:cubicBezTo>
                          <a:pt x="64622" y="96933"/>
                          <a:pt x="32866" y="61441"/>
                          <a:pt x="85725" y="114300"/>
                        </a:cubicBezTo>
                        <a:cubicBezTo>
                          <a:pt x="97939" y="150943"/>
                          <a:pt x="103803" y="177515"/>
                          <a:pt x="123825" y="209550"/>
                        </a:cubicBezTo>
                        <a:cubicBezTo>
                          <a:pt x="159497" y="266625"/>
                          <a:pt x="142011" y="229468"/>
                          <a:pt x="180975" y="276225"/>
                        </a:cubicBezTo>
                        <a:cubicBezTo>
                          <a:pt x="212972" y="314621"/>
                          <a:pt x="187248" y="304742"/>
                          <a:pt x="238125" y="342900"/>
                        </a:cubicBezTo>
                        <a:cubicBezTo>
                          <a:pt x="249484" y="351419"/>
                          <a:pt x="263897" y="354905"/>
                          <a:pt x="276225" y="361950"/>
                        </a:cubicBezTo>
                        <a:cubicBezTo>
                          <a:pt x="286164" y="367630"/>
                          <a:pt x="294561" y="375880"/>
                          <a:pt x="304800" y="381000"/>
                        </a:cubicBezTo>
                        <a:cubicBezTo>
                          <a:pt x="320025" y="388613"/>
                          <a:pt x="357233" y="395981"/>
                          <a:pt x="371475" y="400050"/>
                        </a:cubicBezTo>
                        <a:cubicBezTo>
                          <a:pt x="437973" y="419049"/>
                          <a:pt x="352937" y="402845"/>
                          <a:pt x="466725" y="419100"/>
                        </a:cubicBezTo>
                        <a:cubicBezTo>
                          <a:pt x="501421" y="430665"/>
                          <a:pt x="508865" y="434797"/>
                          <a:pt x="552450" y="438150"/>
                        </a:cubicBezTo>
                        <a:cubicBezTo>
                          <a:pt x="574610" y="439855"/>
                          <a:pt x="596900" y="438150"/>
                          <a:pt x="619125" y="438150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3" name="Gruppieren 60"/>
                <p:cNvGrpSpPr/>
                <p:nvPr/>
              </p:nvGrpSpPr>
              <p:grpSpPr>
                <a:xfrm>
                  <a:off x="2464304" y="3998895"/>
                  <a:ext cx="288032" cy="360040"/>
                  <a:chOff x="7308304" y="3429000"/>
                  <a:chExt cx="288032" cy="288032"/>
                </a:xfrm>
              </p:grpSpPr>
              <p:sp>
                <p:nvSpPr>
                  <p:cNvPr id="500" name="Freihandform 499"/>
                  <p:cNvSpPr/>
                  <p:nvPr/>
                </p:nvSpPr>
                <p:spPr>
                  <a:xfrm>
                    <a:off x="7308304" y="3429000"/>
                    <a:ext cx="288032" cy="288032"/>
                  </a:xfrm>
                  <a:custGeom>
                    <a:avLst/>
                    <a:gdLst>
                      <a:gd name="connsiteX0" fmla="*/ 239129 w 239129"/>
                      <a:gd name="connsiteY0" fmla="*/ 0 h 257175"/>
                      <a:gd name="connsiteX1" fmla="*/ 191504 w 239129"/>
                      <a:gd name="connsiteY1" fmla="*/ 28575 h 257175"/>
                      <a:gd name="connsiteX2" fmla="*/ 162929 w 239129"/>
                      <a:gd name="connsiteY2" fmla="*/ 66675 h 257175"/>
                      <a:gd name="connsiteX3" fmla="*/ 96254 w 239129"/>
                      <a:gd name="connsiteY3" fmla="*/ 133350 h 257175"/>
                      <a:gd name="connsiteX4" fmla="*/ 58154 w 239129"/>
                      <a:gd name="connsiteY4" fmla="*/ 171450 h 257175"/>
                      <a:gd name="connsiteX5" fmla="*/ 10529 w 239129"/>
                      <a:gd name="connsiteY5" fmla="*/ 219075 h 257175"/>
                      <a:gd name="connsiteX6" fmla="*/ 1004 w 239129"/>
                      <a:gd name="connsiteY6" fmla="*/ 257175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129" h="257175">
                        <a:moveTo>
                          <a:pt x="239129" y="0"/>
                        </a:moveTo>
                        <a:cubicBezTo>
                          <a:pt x="223254" y="9525"/>
                          <a:pt x="205437" y="16384"/>
                          <a:pt x="191504" y="28575"/>
                        </a:cubicBezTo>
                        <a:cubicBezTo>
                          <a:pt x="179557" y="39029"/>
                          <a:pt x="173608" y="54928"/>
                          <a:pt x="162929" y="66675"/>
                        </a:cubicBezTo>
                        <a:cubicBezTo>
                          <a:pt x="141786" y="89932"/>
                          <a:pt x="118479" y="111125"/>
                          <a:pt x="96254" y="133350"/>
                        </a:cubicBezTo>
                        <a:lnTo>
                          <a:pt x="58154" y="171450"/>
                        </a:lnTo>
                        <a:lnTo>
                          <a:pt x="10529" y="219075"/>
                        </a:lnTo>
                        <a:cubicBezTo>
                          <a:pt x="0" y="250662"/>
                          <a:pt x="1004" y="237610"/>
                          <a:pt x="1004" y="257175"/>
                        </a:cubicBezTo>
                      </a:path>
                    </a:pathLst>
                  </a:custGeom>
                  <a:noFill/>
                  <a:ln w="1016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1" name="Freihandform 500"/>
                  <p:cNvSpPr/>
                  <p:nvPr/>
                </p:nvSpPr>
                <p:spPr>
                  <a:xfrm rot="198124">
                    <a:off x="7334734" y="3439572"/>
                    <a:ext cx="239129" cy="257175"/>
                  </a:xfrm>
                  <a:custGeom>
                    <a:avLst/>
                    <a:gdLst>
                      <a:gd name="connsiteX0" fmla="*/ 239129 w 239129"/>
                      <a:gd name="connsiteY0" fmla="*/ 0 h 257175"/>
                      <a:gd name="connsiteX1" fmla="*/ 191504 w 239129"/>
                      <a:gd name="connsiteY1" fmla="*/ 28575 h 257175"/>
                      <a:gd name="connsiteX2" fmla="*/ 162929 w 239129"/>
                      <a:gd name="connsiteY2" fmla="*/ 66675 h 257175"/>
                      <a:gd name="connsiteX3" fmla="*/ 96254 w 239129"/>
                      <a:gd name="connsiteY3" fmla="*/ 133350 h 257175"/>
                      <a:gd name="connsiteX4" fmla="*/ 58154 w 239129"/>
                      <a:gd name="connsiteY4" fmla="*/ 171450 h 257175"/>
                      <a:gd name="connsiteX5" fmla="*/ 10529 w 239129"/>
                      <a:gd name="connsiteY5" fmla="*/ 219075 h 257175"/>
                      <a:gd name="connsiteX6" fmla="*/ 1004 w 239129"/>
                      <a:gd name="connsiteY6" fmla="*/ 257175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9129" h="257175">
                        <a:moveTo>
                          <a:pt x="239129" y="0"/>
                        </a:moveTo>
                        <a:cubicBezTo>
                          <a:pt x="223254" y="9525"/>
                          <a:pt x="205437" y="16384"/>
                          <a:pt x="191504" y="28575"/>
                        </a:cubicBezTo>
                        <a:cubicBezTo>
                          <a:pt x="179557" y="39029"/>
                          <a:pt x="173608" y="54928"/>
                          <a:pt x="162929" y="66675"/>
                        </a:cubicBezTo>
                        <a:cubicBezTo>
                          <a:pt x="141786" y="89932"/>
                          <a:pt x="118479" y="111125"/>
                          <a:pt x="96254" y="133350"/>
                        </a:cubicBezTo>
                        <a:lnTo>
                          <a:pt x="58154" y="171450"/>
                        </a:lnTo>
                        <a:lnTo>
                          <a:pt x="10529" y="219075"/>
                        </a:lnTo>
                        <a:cubicBezTo>
                          <a:pt x="0" y="250662"/>
                          <a:pt x="1004" y="237610"/>
                          <a:pt x="1004" y="25717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94" name="Gruppieren 73"/>
                <p:cNvGrpSpPr/>
                <p:nvPr/>
              </p:nvGrpSpPr>
              <p:grpSpPr>
                <a:xfrm rot="20125078">
                  <a:off x="3070112" y="4451185"/>
                  <a:ext cx="818739" cy="307057"/>
                  <a:chOff x="7074063" y="5638800"/>
                  <a:chExt cx="1250787" cy="451073"/>
                </a:xfrm>
              </p:grpSpPr>
              <p:grpSp>
                <p:nvGrpSpPr>
                  <p:cNvPr id="495" name="Gruppieren 72"/>
                  <p:cNvGrpSpPr/>
                  <p:nvPr/>
                </p:nvGrpSpPr>
                <p:grpSpPr>
                  <a:xfrm>
                    <a:off x="7074063" y="5638800"/>
                    <a:ext cx="1250787" cy="451073"/>
                    <a:chOff x="7074063" y="5638800"/>
                    <a:chExt cx="1250787" cy="451073"/>
                  </a:xfrm>
                </p:grpSpPr>
                <p:sp>
                  <p:nvSpPr>
                    <p:cNvPr id="497" name="Freihandform 496"/>
                    <p:cNvSpPr/>
                    <p:nvPr/>
                  </p:nvSpPr>
                  <p:spPr>
                    <a:xfrm rot="16200000">
                      <a:off x="7492330" y="5261198"/>
                      <a:ext cx="428625" cy="1228725"/>
                    </a:xfrm>
                    <a:custGeom>
                      <a:avLst/>
                      <a:gdLst>
                        <a:gd name="connsiteX0" fmla="*/ 428625 w 428625"/>
                        <a:gd name="connsiteY0" fmla="*/ 0 h 1228725"/>
                        <a:gd name="connsiteX1" fmla="*/ 323850 w 428625"/>
                        <a:gd name="connsiteY1" fmla="*/ 104775 h 1228725"/>
                        <a:gd name="connsiteX2" fmla="*/ 295275 w 428625"/>
                        <a:gd name="connsiteY2" fmla="*/ 114300 h 1228725"/>
                        <a:gd name="connsiteX3" fmla="*/ 247650 w 428625"/>
                        <a:gd name="connsiteY3" fmla="*/ 171450 h 1228725"/>
                        <a:gd name="connsiteX4" fmla="*/ 276225 w 428625"/>
                        <a:gd name="connsiteY4" fmla="*/ 304800 h 1228725"/>
                        <a:gd name="connsiteX5" fmla="*/ 295275 w 428625"/>
                        <a:gd name="connsiteY5" fmla="*/ 371475 h 1228725"/>
                        <a:gd name="connsiteX6" fmla="*/ 257175 w 428625"/>
                        <a:gd name="connsiteY6" fmla="*/ 428625 h 1228725"/>
                        <a:gd name="connsiteX7" fmla="*/ 219075 w 428625"/>
                        <a:gd name="connsiteY7" fmla="*/ 485775 h 1228725"/>
                        <a:gd name="connsiteX8" fmla="*/ 200025 w 428625"/>
                        <a:gd name="connsiteY8" fmla="*/ 514350 h 1228725"/>
                        <a:gd name="connsiteX9" fmla="*/ 180975 w 428625"/>
                        <a:gd name="connsiteY9" fmla="*/ 542925 h 1228725"/>
                        <a:gd name="connsiteX10" fmla="*/ 152400 w 428625"/>
                        <a:gd name="connsiteY10" fmla="*/ 561975 h 1228725"/>
                        <a:gd name="connsiteX11" fmla="*/ 123825 w 428625"/>
                        <a:gd name="connsiteY11" fmla="*/ 619125 h 1228725"/>
                        <a:gd name="connsiteX12" fmla="*/ 95250 w 428625"/>
                        <a:gd name="connsiteY12" fmla="*/ 638175 h 1228725"/>
                        <a:gd name="connsiteX13" fmla="*/ 85725 w 428625"/>
                        <a:gd name="connsiteY13" fmla="*/ 666750 h 1228725"/>
                        <a:gd name="connsiteX14" fmla="*/ 19050 w 428625"/>
                        <a:gd name="connsiteY14" fmla="*/ 752475 h 1228725"/>
                        <a:gd name="connsiteX15" fmla="*/ 0 w 428625"/>
                        <a:gd name="connsiteY15" fmla="*/ 809625 h 1228725"/>
                        <a:gd name="connsiteX16" fmla="*/ 9525 w 428625"/>
                        <a:gd name="connsiteY16" fmla="*/ 914400 h 1228725"/>
                        <a:gd name="connsiteX17" fmla="*/ 123825 w 428625"/>
                        <a:gd name="connsiteY17" fmla="*/ 1009650 h 1228725"/>
                        <a:gd name="connsiteX18" fmla="*/ 333375 w 428625"/>
                        <a:gd name="connsiteY18" fmla="*/ 1114425 h 1228725"/>
                        <a:gd name="connsiteX19" fmla="*/ 390525 w 428625"/>
                        <a:gd name="connsiteY19" fmla="*/ 1143000 h 1228725"/>
                        <a:gd name="connsiteX20" fmla="*/ 381000 w 428625"/>
                        <a:gd name="connsiteY20" fmla="*/ 1228725 h 1228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28625" h="1228725">
                          <a:moveTo>
                            <a:pt x="428625" y="0"/>
                          </a:moveTo>
                          <a:cubicBezTo>
                            <a:pt x="388532" y="50116"/>
                            <a:pt x="382500" y="63720"/>
                            <a:pt x="323850" y="104775"/>
                          </a:cubicBezTo>
                          <a:cubicBezTo>
                            <a:pt x="315625" y="110533"/>
                            <a:pt x="304800" y="111125"/>
                            <a:pt x="295275" y="114300"/>
                          </a:cubicBezTo>
                          <a:cubicBezTo>
                            <a:pt x="288253" y="121322"/>
                            <a:pt x="248976" y="156863"/>
                            <a:pt x="247650" y="171450"/>
                          </a:cubicBezTo>
                          <a:cubicBezTo>
                            <a:pt x="243359" y="218654"/>
                            <a:pt x="261873" y="261743"/>
                            <a:pt x="276225" y="304800"/>
                          </a:cubicBezTo>
                          <a:cubicBezTo>
                            <a:pt x="289890" y="345794"/>
                            <a:pt x="283315" y="323635"/>
                            <a:pt x="295275" y="371475"/>
                          </a:cubicBezTo>
                          <a:cubicBezTo>
                            <a:pt x="277059" y="426124"/>
                            <a:pt x="298795" y="375113"/>
                            <a:pt x="257175" y="428625"/>
                          </a:cubicBezTo>
                          <a:cubicBezTo>
                            <a:pt x="243119" y="446697"/>
                            <a:pt x="231775" y="466725"/>
                            <a:pt x="219075" y="485775"/>
                          </a:cubicBezTo>
                          <a:lnTo>
                            <a:pt x="200025" y="514350"/>
                          </a:lnTo>
                          <a:cubicBezTo>
                            <a:pt x="193675" y="523875"/>
                            <a:pt x="190500" y="536575"/>
                            <a:pt x="180975" y="542925"/>
                          </a:cubicBezTo>
                          <a:lnTo>
                            <a:pt x="152400" y="561975"/>
                          </a:lnTo>
                          <a:cubicBezTo>
                            <a:pt x="144653" y="585216"/>
                            <a:pt x="142289" y="600661"/>
                            <a:pt x="123825" y="619125"/>
                          </a:cubicBezTo>
                          <a:cubicBezTo>
                            <a:pt x="115730" y="627220"/>
                            <a:pt x="104775" y="631825"/>
                            <a:pt x="95250" y="638175"/>
                          </a:cubicBezTo>
                          <a:cubicBezTo>
                            <a:pt x="92075" y="647700"/>
                            <a:pt x="91294" y="658396"/>
                            <a:pt x="85725" y="666750"/>
                          </a:cubicBezTo>
                          <a:cubicBezTo>
                            <a:pt x="52851" y="716060"/>
                            <a:pt x="44412" y="676390"/>
                            <a:pt x="19050" y="752475"/>
                          </a:cubicBezTo>
                          <a:lnTo>
                            <a:pt x="0" y="809625"/>
                          </a:lnTo>
                          <a:cubicBezTo>
                            <a:pt x="3175" y="844550"/>
                            <a:pt x="489" y="880515"/>
                            <a:pt x="9525" y="914400"/>
                          </a:cubicBezTo>
                          <a:cubicBezTo>
                            <a:pt x="19790" y="952895"/>
                            <a:pt x="109078" y="1002277"/>
                            <a:pt x="123825" y="1009650"/>
                          </a:cubicBezTo>
                          <a:cubicBezTo>
                            <a:pt x="193675" y="1044575"/>
                            <a:pt x="259288" y="1089729"/>
                            <a:pt x="333375" y="1114425"/>
                          </a:cubicBezTo>
                          <a:cubicBezTo>
                            <a:pt x="372810" y="1127570"/>
                            <a:pt x="353596" y="1118381"/>
                            <a:pt x="390525" y="1143000"/>
                          </a:cubicBezTo>
                          <a:cubicBezTo>
                            <a:pt x="380606" y="1222350"/>
                            <a:pt x="381000" y="1193602"/>
                            <a:pt x="381000" y="1228725"/>
                          </a:cubicBezTo>
                        </a:path>
                      </a:pathLst>
                    </a:custGeom>
                    <a:noFill/>
                    <a:ln w="1016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8" name="Freihandform 497"/>
                    <p:cNvSpPr/>
                    <p:nvPr/>
                  </p:nvSpPr>
                  <p:spPr>
                    <a:xfrm>
                      <a:off x="8324850" y="5676900"/>
                      <a:ext cx="0" cy="66675"/>
                    </a:xfrm>
                    <a:custGeom>
                      <a:avLst/>
                      <a:gdLst>
                        <a:gd name="connsiteX0" fmla="*/ 0 w 0"/>
                        <a:gd name="connsiteY0" fmla="*/ 0 h 66675"/>
                        <a:gd name="connsiteX1" fmla="*/ 0 w 0"/>
                        <a:gd name="connsiteY1" fmla="*/ 66675 h 666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h="66675">
                          <a:moveTo>
                            <a:pt x="0" y="0"/>
                          </a:moveTo>
                          <a:lnTo>
                            <a:pt x="0" y="66675"/>
                          </a:lnTo>
                        </a:path>
                      </a:pathLst>
                    </a:custGeom>
                    <a:noFill/>
                    <a:ln w="381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9" name="Freihandform 498"/>
                    <p:cNvSpPr/>
                    <p:nvPr/>
                  </p:nvSpPr>
                  <p:spPr>
                    <a:xfrm>
                      <a:off x="7074063" y="5638800"/>
                      <a:ext cx="41112" cy="60162"/>
                    </a:xfrm>
                    <a:custGeom>
                      <a:avLst/>
                      <a:gdLst>
                        <a:gd name="connsiteX0" fmla="*/ 41112 w 41112"/>
                        <a:gd name="connsiteY0" fmla="*/ 0 h 60162"/>
                        <a:gd name="connsiteX1" fmla="*/ 31587 w 41112"/>
                        <a:gd name="connsiteY1" fmla="*/ 28575 h 60162"/>
                        <a:gd name="connsiteX2" fmla="*/ 3012 w 41112"/>
                        <a:gd name="connsiteY2" fmla="*/ 47625 h 601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1112" h="60162">
                          <a:moveTo>
                            <a:pt x="41112" y="0"/>
                          </a:moveTo>
                          <a:cubicBezTo>
                            <a:pt x="37937" y="9525"/>
                            <a:pt x="38687" y="21475"/>
                            <a:pt x="31587" y="28575"/>
                          </a:cubicBezTo>
                          <a:cubicBezTo>
                            <a:pt x="0" y="60162"/>
                            <a:pt x="3012" y="21401"/>
                            <a:pt x="3012" y="47625"/>
                          </a:cubicBezTo>
                        </a:path>
                      </a:pathLst>
                    </a:custGeom>
                    <a:noFill/>
                    <a:ln w="381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96" name="Freihandform 495"/>
                  <p:cNvSpPr/>
                  <p:nvPr/>
                </p:nvSpPr>
                <p:spPr>
                  <a:xfrm rot="16200000">
                    <a:off x="7492330" y="5261198"/>
                    <a:ext cx="428625" cy="1228725"/>
                  </a:xfrm>
                  <a:custGeom>
                    <a:avLst/>
                    <a:gdLst>
                      <a:gd name="connsiteX0" fmla="*/ 428625 w 428625"/>
                      <a:gd name="connsiteY0" fmla="*/ 0 h 1228725"/>
                      <a:gd name="connsiteX1" fmla="*/ 323850 w 428625"/>
                      <a:gd name="connsiteY1" fmla="*/ 104775 h 1228725"/>
                      <a:gd name="connsiteX2" fmla="*/ 295275 w 428625"/>
                      <a:gd name="connsiteY2" fmla="*/ 114300 h 1228725"/>
                      <a:gd name="connsiteX3" fmla="*/ 247650 w 428625"/>
                      <a:gd name="connsiteY3" fmla="*/ 171450 h 1228725"/>
                      <a:gd name="connsiteX4" fmla="*/ 276225 w 428625"/>
                      <a:gd name="connsiteY4" fmla="*/ 304800 h 1228725"/>
                      <a:gd name="connsiteX5" fmla="*/ 295275 w 428625"/>
                      <a:gd name="connsiteY5" fmla="*/ 371475 h 1228725"/>
                      <a:gd name="connsiteX6" fmla="*/ 257175 w 428625"/>
                      <a:gd name="connsiteY6" fmla="*/ 428625 h 1228725"/>
                      <a:gd name="connsiteX7" fmla="*/ 219075 w 428625"/>
                      <a:gd name="connsiteY7" fmla="*/ 485775 h 1228725"/>
                      <a:gd name="connsiteX8" fmla="*/ 200025 w 428625"/>
                      <a:gd name="connsiteY8" fmla="*/ 514350 h 1228725"/>
                      <a:gd name="connsiteX9" fmla="*/ 180975 w 428625"/>
                      <a:gd name="connsiteY9" fmla="*/ 542925 h 1228725"/>
                      <a:gd name="connsiteX10" fmla="*/ 152400 w 428625"/>
                      <a:gd name="connsiteY10" fmla="*/ 561975 h 1228725"/>
                      <a:gd name="connsiteX11" fmla="*/ 123825 w 428625"/>
                      <a:gd name="connsiteY11" fmla="*/ 619125 h 1228725"/>
                      <a:gd name="connsiteX12" fmla="*/ 95250 w 428625"/>
                      <a:gd name="connsiteY12" fmla="*/ 638175 h 1228725"/>
                      <a:gd name="connsiteX13" fmla="*/ 85725 w 428625"/>
                      <a:gd name="connsiteY13" fmla="*/ 666750 h 1228725"/>
                      <a:gd name="connsiteX14" fmla="*/ 19050 w 428625"/>
                      <a:gd name="connsiteY14" fmla="*/ 752475 h 1228725"/>
                      <a:gd name="connsiteX15" fmla="*/ 0 w 428625"/>
                      <a:gd name="connsiteY15" fmla="*/ 809625 h 1228725"/>
                      <a:gd name="connsiteX16" fmla="*/ 9525 w 428625"/>
                      <a:gd name="connsiteY16" fmla="*/ 914400 h 1228725"/>
                      <a:gd name="connsiteX17" fmla="*/ 123825 w 428625"/>
                      <a:gd name="connsiteY17" fmla="*/ 1009650 h 1228725"/>
                      <a:gd name="connsiteX18" fmla="*/ 333375 w 428625"/>
                      <a:gd name="connsiteY18" fmla="*/ 1114425 h 1228725"/>
                      <a:gd name="connsiteX19" fmla="*/ 390525 w 428625"/>
                      <a:gd name="connsiteY19" fmla="*/ 1143000 h 1228725"/>
                      <a:gd name="connsiteX20" fmla="*/ 381000 w 428625"/>
                      <a:gd name="connsiteY20" fmla="*/ 1228725 h 1228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8625" h="1228725">
                        <a:moveTo>
                          <a:pt x="428625" y="0"/>
                        </a:moveTo>
                        <a:cubicBezTo>
                          <a:pt x="388532" y="50116"/>
                          <a:pt x="382500" y="63720"/>
                          <a:pt x="323850" y="104775"/>
                        </a:cubicBezTo>
                        <a:cubicBezTo>
                          <a:pt x="315625" y="110533"/>
                          <a:pt x="304800" y="111125"/>
                          <a:pt x="295275" y="114300"/>
                        </a:cubicBezTo>
                        <a:cubicBezTo>
                          <a:pt x="288253" y="121322"/>
                          <a:pt x="248976" y="156863"/>
                          <a:pt x="247650" y="171450"/>
                        </a:cubicBezTo>
                        <a:cubicBezTo>
                          <a:pt x="243359" y="218654"/>
                          <a:pt x="261873" y="261743"/>
                          <a:pt x="276225" y="304800"/>
                        </a:cubicBezTo>
                        <a:cubicBezTo>
                          <a:pt x="289890" y="345794"/>
                          <a:pt x="283315" y="323635"/>
                          <a:pt x="295275" y="371475"/>
                        </a:cubicBezTo>
                        <a:cubicBezTo>
                          <a:pt x="277059" y="426124"/>
                          <a:pt x="298795" y="375113"/>
                          <a:pt x="257175" y="428625"/>
                        </a:cubicBezTo>
                        <a:cubicBezTo>
                          <a:pt x="243119" y="446697"/>
                          <a:pt x="231775" y="466725"/>
                          <a:pt x="219075" y="485775"/>
                        </a:cubicBezTo>
                        <a:lnTo>
                          <a:pt x="200025" y="514350"/>
                        </a:lnTo>
                        <a:cubicBezTo>
                          <a:pt x="193675" y="523875"/>
                          <a:pt x="190500" y="536575"/>
                          <a:pt x="180975" y="542925"/>
                        </a:cubicBezTo>
                        <a:lnTo>
                          <a:pt x="152400" y="561975"/>
                        </a:lnTo>
                        <a:cubicBezTo>
                          <a:pt x="144653" y="585216"/>
                          <a:pt x="142289" y="600661"/>
                          <a:pt x="123825" y="619125"/>
                        </a:cubicBezTo>
                        <a:cubicBezTo>
                          <a:pt x="115730" y="627220"/>
                          <a:pt x="104775" y="631825"/>
                          <a:pt x="95250" y="638175"/>
                        </a:cubicBezTo>
                        <a:cubicBezTo>
                          <a:pt x="92075" y="647700"/>
                          <a:pt x="91294" y="658396"/>
                          <a:pt x="85725" y="666750"/>
                        </a:cubicBezTo>
                        <a:cubicBezTo>
                          <a:pt x="52851" y="716060"/>
                          <a:pt x="44412" y="676390"/>
                          <a:pt x="19050" y="752475"/>
                        </a:cubicBezTo>
                        <a:lnTo>
                          <a:pt x="0" y="809625"/>
                        </a:lnTo>
                        <a:cubicBezTo>
                          <a:pt x="3175" y="844550"/>
                          <a:pt x="489" y="880515"/>
                          <a:pt x="9525" y="914400"/>
                        </a:cubicBezTo>
                        <a:cubicBezTo>
                          <a:pt x="19790" y="952895"/>
                          <a:pt x="109078" y="1002277"/>
                          <a:pt x="123825" y="1009650"/>
                        </a:cubicBezTo>
                        <a:cubicBezTo>
                          <a:pt x="193675" y="1044575"/>
                          <a:pt x="259288" y="1089729"/>
                          <a:pt x="333375" y="1114425"/>
                        </a:cubicBezTo>
                        <a:cubicBezTo>
                          <a:pt x="372810" y="1127570"/>
                          <a:pt x="353596" y="1118381"/>
                          <a:pt x="390525" y="1143000"/>
                        </a:cubicBezTo>
                        <a:cubicBezTo>
                          <a:pt x="380606" y="1222350"/>
                          <a:pt x="381000" y="1193602"/>
                          <a:pt x="381000" y="1228725"/>
                        </a:cubicBezTo>
                      </a:path>
                    </a:pathLst>
                  </a:custGeom>
                  <a:noFill/>
                  <a:ln w="508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6" name="Gruppieren 315"/>
              <p:cNvGrpSpPr/>
              <p:nvPr/>
            </p:nvGrpSpPr>
            <p:grpSpPr>
              <a:xfrm>
                <a:off x="2515639" y="2684391"/>
                <a:ext cx="2250973" cy="1699483"/>
                <a:chOff x="2515639" y="2684391"/>
                <a:chExt cx="2250973" cy="1699483"/>
              </a:xfrm>
            </p:grpSpPr>
            <p:sp>
              <p:nvSpPr>
                <p:cNvPr id="322" name="Freihandform 321"/>
                <p:cNvSpPr/>
                <p:nvPr/>
              </p:nvSpPr>
              <p:spPr>
                <a:xfrm rot="21445074">
                  <a:off x="2691564" y="2868757"/>
                  <a:ext cx="576064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Freihandform 322"/>
                <p:cNvSpPr/>
                <p:nvPr/>
              </p:nvSpPr>
              <p:spPr>
                <a:xfrm rot="6522246">
                  <a:off x="2841744" y="2862957"/>
                  <a:ext cx="256028" cy="213413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Halbbogen 323"/>
                <p:cNvSpPr>
                  <a:spLocks noChangeAspect="1"/>
                </p:cNvSpPr>
                <p:nvPr/>
              </p:nvSpPr>
              <p:spPr>
                <a:xfrm rot="5400000">
                  <a:off x="2609824" y="2618830"/>
                  <a:ext cx="646564" cy="777686"/>
                </a:xfrm>
                <a:prstGeom prst="blockArc">
                  <a:avLst>
                    <a:gd name="adj1" fmla="val 150379"/>
                    <a:gd name="adj2" fmla="val 9127569"/>
                    <a:gd name="adj3" fmla="val 10568"/>
                  </a:avLst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317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Freihandform 30"/>
                <p:cNvSpPr/>
                <p:nvPr/>
              </p:nvSpPr>
              <p:spPr>
                <a:xfrm>
                  <a:off x="3116475" y="2794770"/>
                  <a:ext cx="626898" cy="1114425"/>
                </a:xfrm>
                <a:custGeom>
                  <a:avLst/>
                  <a:gdLst>
                    <a:gd name="connsiteX0" fmla="*/ 0 w 598500"/>
                    <a:gd name="connsiteY0" fmla="*/ 0 h 1114425"/>
                    <a:gd name="connsiteX1" fmla="*/ 47625 w 598500"/>
                    <a:gd name="connsiteY1" fmla="*/ 38100 h 1114425"/>
                    <a:gd name="connsiteX2" fmla="*/ 104775 w 598500"/>
                    <a:gd name="connsiteY2" fmla="*/ 85725 h 1114425"/>
                    <a:gd name="connsiteX3" fmla="*/ 123825 w 598500"/>
                    <a:gd name="connsiteY3" fmla="*/ 114300 h 1114425"/>
                    <a:gd name="connsiteX4" fmla="*/ 152400 w 598500"/>
                    <a:gd name="connsiteY4" fmla="*/ 133350 h 1114425"/>
                    <a:gd name="connsiteX5" fmla="*/ 180975 w 598500"/>
                    <a:gd name="connsiteY5" fmla="*/ 161925 h 1114425"/>
                    <a:gd name="connsiteX6" fmla="*/ 171450 w 598500"/>
                    <a:gd name="connsiteY6" fmla="*/ 257175 h 1114425"/>
                    <a:gd name="connsiteX7" fmla="*/ 161925 w 598500"/>
                    <a:gd name="connsiteY7" fmla="*/ 285750 h 1114425"/>
                    <a:gd name="connsiteX8" fmla="*/ 133350 w 598500"/>
                    <a:gd name="connsiteY8" fmla="*/ 304800 h 1114425"/>
                    <a:gd name="connsiteX9" fmla="*/ 123825 w 598500"/>
                    <a:gd name="connsiteY9" fmla="*/ 333375 h 1114425"/>
                    <a:gd name="connsiteX10" fmla="*/ 104775 w 598500"/>
                    <a:gd name="connsiteY10" fmla="*/ 361950 h 1114425"/>
                    <a:gd name="connsiteX11" fmla="*/ 133350 w 598500"/>
                    <a:gd name="connsiteY11" fmla="*/ 381000 h 1114425"/>
                    <a:gd name="connsiteX12" fmla="*/ 180975 w 598500"/>
                    <a:gd name="connsiteY12" fmla="*/ 428625 h 1114425"/>
                    <a:gd name="connsiteX13" fmla="*/ 200025 w 598500"/>
                    <a:gd name="connsiteY13" fmla="*/ 457200 h 1114425"/>
                    <a:gd name="connsiteX14" fmla="*/ 228600 w 598500"/>
                    <a:gd name="connsiteY14" fmla="*/ 485775 h 1114425"/>
                    <a:gd name="connsiteX15" fmla="*/ 266700 w 598500"/>
                    <a:gd name="connsiteY15" fmla="*/ 542925 h 1114425"/>
                    <a:gd name="connsiteX16" fmla="*/ 285750 w 598500"/>
                    <a:gd name="connsiteY16" fmla="*/ 571500 h 1114425"/>
                    <a:gd name="connsiteX17" fmla="*/ 333375 w 598500"/>
                    <a:gd name="connsiteY17" fmla="*/ 628650 h 1114425"/>
                    <a:gd name="connsiteX18" fmla="*/ 352425 w 598500"/>
                    <a:gd name="connsiteY18" fmla="*/ 685800 h 1114425"/>
                    <a:gd name="connsiteX19" fmla="*/ 361950 w 598500"/>
                    <a:gd name="connsiteY19" fmla="*/ 714375 h 1114425"/>
                    <a:gd name="connsiteX20" fmla="*/ 409575 w 598500"/>
                    <a:gd name="connsiteY20" fmla="*/ 771525 h 1114425"/>
                    <a:gd name="connsiteX21" fmla="*/ 495300 w 598500"/>
                    <a:gd name="connsiteY21" fmla="*/ 866775 h 1114425"/>
                    <a:gd name="connsiteX22" fmla="*/ 514350 w 598500"/>
                    <a:gd name="connsiteY22" fmla="*/ 895350 h 1114425"/>
                    <a:gd name="connsiteX23" fmla="*/ 571500 w 598500"/>
                    <a:gd name="connsiteY23" fmla="*/ 971550 h 1114425"/>
                    <a:gd name="connsiteX24" fmla="*/ 590550 w 598500"/>
                    <a:gd name="connsiteY24" fmla="*/ 1000125 h 1114425"/>
                    <a:gd name="connsiteX25" fmla="*/ 581025 w 598500"/>
                    <a:gd name="connsiteY25" fmla="*/ 1057275 h 1114425"/>
                    <a:gd name="connsiteX26" fmla="*/ 428625 w 598500"/>
                    <a:gd name="connsiteY26" fmla="*/ 1076325 h 1114425"/>
                    <a:gd name="connsiteX27" fmla="*/ 419100 w 598500"/>
                    <a:gd name="connsiteY27" fmla="*/ 1114425 h 1114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98500" h="1114425">
                      <a:moveTo>
                        <a:pt x="0" y="0"/>
                      </a:moveTo>
                      <a:cubicBezTo>
                        <a:pt x="15875" y="12700"/>
                        <a:pt x="32325" y="24713"/>
                        <a:pt x="47625" y="38100"/>
                      </a:cubicBezTo>
                      <a:cubicBezTo>
                        <a:pt x="106297" y="89438"/>
                        <a:pt x="46294" y="46738"/>
                        <a:pt x="104775" y="85725"/>
                      </a:cubicBezTo>
                      <a:cubicBezTo>
                        <a:pt x="111125" y="95250"/>
                        <a:pt x="115730" y="106205"/>
                        <a:pt x="123825" y="114300"/>
                      </a:cubicBezTo>
                      <a:cubicBezTo>
                        <a:pt x="131920" y="122395"/>
                        <a:pt x="143606" y="126021"/>
                        <a:pt x="152400" y="133350"/>
                      </a:cubicBezTo>
                      <a:cubicBezTo>
                        <a:pt x="162748" y="141974"/>
                        <a:pt x="171450" y="152400"/>
                        <a:pt x="180975" y="161925"/>
                      </a:cubicBezTo>
                      <a:cubicBezTo>
                        <a:pt x="177800" y="193675"/>
                        <a:pt x="176302" y="225638"/>
                        <a:pt x="171450" y="257175"/>
                      </a:cubicBezTo>
                      <a:cubicBezTo>
                        <a:pt x="169923" y="267098"/>
                        <a:pt x="168197" y="277910"/>
                        <a:pt x="161925" y="285750"/>
                      </a:cubicBezTo>
                      <a:cubicBezTo>
                        <a:pt x="154774" y="294689"/>
                        <a:pt x="142875" y="298450"/>
                        <a:pt x="133350" y="304800"/>
                      </a:cubicBezTo>
                      <a:cubicBezTo>
                        <a:pt x="130175" y="314325"/>
                        <a:pt x="128315" y="324395"/>
                        <a:pt x="123825" y="333375"/>
                      </a:cubicBezTo>
                      <a:cubicBezTo>
                        <a:pt x="118705" y="343614"/>
                        <a:pt x="102530" y="350725"/>
                        <a:pt x="104775" y="361950"/>
                      </a:cubicBezTo>
                      <a:cubicBezTo>
                        <a:pt x="107020" y="373175"/>
                        <a:pt x="123825" y="374650"/>
                        <a:pt x="133350" y="381000"/>
                      </a:cubicBezTo>
                      <a:cubicBezTo>
                        <a:pt x="184150" y="457200"/>
                        <a:pt x="117475" y="365125"/>
                        <a:pt x="180975" y="428625"/>
                      </a:cubicBezTo>
                      <a:cubicBezTo>
                        <a:pt x="189070" y="436720"/>
                        <a:pt x="192696" y="448406"/>
                        <a:pt x="200025" y="457200"/>
                      </a:cubicBezTo>
                      <a:cubicBezTo>
                        <a:pt x="208649" y="467548"/>
                        <a:pt x="220330" y="475142"/>
                        <a:pt x="228600" y="485775"/>
                      </a:cubicBezTo>
                      <a:cubicBezTo>
                        <a:pt x="242656" y="503847"/>
                        <a:pt x="254000" y="523875"/>
                        <a:pt x="266700" y="542925"/>
                      </a:cubicBezTo>
                      <a:cubicBezTo>
                        <a:pt x="273050" y="552450"/>
                        <a:pt x="277655" y="563405"/>
                        <a:pt x="285750" y="571500"/>
                      </a:cubicBezTo>
                      <a:cubicBezTo>
                        <a:pt x="303695" y="589445"/>
                        <a:pt x="322766" y="604780"/>
                        <a:pt x="333375" y="628650"/>
                      </a:cubicBezTo>
                      <a:cubicBezTo>
                        <a:pt x="341530" y="647000"/>
                        <a:pt x="346075" y="666750"/>
                        <a:pt x="352425" y="685800"/>
                      </a:cubicBezTo>
                      <a:cubicBezTo>
                        <a:pt x="355600" y="695325"/>
                        <a:pt x="356381" y="706021"/>
                        <a:pt x="361950" y="714375"/>
                      </a:cubicBezTo>
                      <a:cubicBezTo>
                        <a:pt x="413403" y="791554"/>
                        <a:pt x="343570" y="690852"/>
                        <a:pt x="409575" y="771525"/>
                      </a:cubicBezTo>
                      <a:cubicBezTo>
                        <a:pt x="486397" y="865419"/>
                        <a:pt x="435691" y="827036"/>
                        <a:pt x="495300" y="866775"/>
                      </a:cubicBezTo>
                      <a:cubicBezTo>
                        <a:pt x="501650" y="876300"/>
                        <a:pt x="507617" y="886092"/>
                        <a:pt x="514350" y="895350"/>
                      </a:cubicBezTo>
                      <a:cubicBezTo>
                        <a:pt x="533024" y="921027"/>
                        <a:pt x="553888" y="945132"/>
                        <a:pt x="571500" y="971550"/>
                      </a:cubicBezTo>
                      <a:lnTo>
                        <a:pt x="590550" y="1000125"/>
                      </a:lnTo>
                      <a:cubicBezTo>
                        <a:pt x="587375" y="1019175"/>
                        <a:pt x="598500" y="1049052"/>
                        <a:pt x="581025" y="1057275"/>
                      </a:cubicBezTo>
                      <a:cubicBezTo>
                        <a:pt x="534703" y="1079074"/>
                        <a:pt x="428625" y="1076325"/>
                        <a:pt x="428625" y="1076325"/>
                      </a:cubicBezTo>
                      <a:cubicBezTo>
                        <a:pt x="418096" y="1107912"/>
                        <a:pt x="419100" y="1094860"/>
                        <a:pt x="419100" y="11144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ihandform 325"/>
                <p:cNvSpPr/>
                <p:nvPr/>
              </p:nvSpPr>
              <p:spPr>
                <a:xfrm rot="13053124">
                  <a:off x="2845322" y="3443370"/>
                  <a:ext cx="342900" cy="552450"/>
                </a:xfrm>
                <a:custGeom>
                  <a:avLst/>
                  <a:gdLst>
                    <a:gd name="connsiteX0" fmla="*/ 0 w 342900"/>
                    <a:gd name="connsiteY0" fmla="*/ 0 h 552450"/>
                    <a:gd name="connsiteX1" fmla="*/ 161925 w 342900"/>
                    <a:gd name="connsiteY1" fmla="*/ 219075 h 552450"/>
                    <a:gd name="connsiteX2" fmla="*/ 190500 w 342900"/>
                    <a:gd name="connsiteY2" fmla="*/ 266700 h 552450"/>
                    <a:gd name="connsiteX3" fmla="*/ 257175 w 342900"/>
                    <a:gd name="connsiteY3" fmla="*/ 342900 h 552450"/>
                    <a:gd name="connsiteX4" fmla="*/ 323850 w 342900"/>
                    <a:gd name="connsiteY4" fmla="*/ 514350 h 552450"/>
                    <a:gd name="connsiteX5" fmla="*/ 342900 w 342900"/>
                    <a:gd name="connsiteY5" fmla="*/ 552450 h 552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2900" h="552450">
                      <a:moveTo>
                        <a:pt x="0" y="0"/>
                      </a:moveTo>
                      <a:cubicBezTo>
                        <a:pt x="80870" y="97044"/>
                        <a:pt x="57437" y="65826"/>
                        <a:pt x="161925" y="219075"/>
                      </a:cubicBezTo>
                      <a:cubicBezTo>
                        <a:pt x="172354" y="234371"/>
                        <a:pt x="179212" y="252026"/>
                        <a:pt x="190500" y="266700"/>
                      </a:cubicBezTo>
                      <a:cubicBezTo>
                        <a:pt x="211078" y="293452"/>
                        <a:pt x="239152" y="314364"/>
                        <a:pt x="257175" y="342900"/>
                      </a:cubicBezTo>
                      <a:cubicBezTo>
                        <a:pt x="315707" y="435575"/>
                        <a:pt x="293452" y="430756"/>
                        <a:pt x="323850" y="514350"/>
                      </a:cubicBezTo>
                      <a:cubicBezTo>
                        <a:pt x="328702" y="527694"/>
                        <a:pt x="342900" y="552450"/>
                        <a:pt x="342900" y="5524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ihandform 326"/>
                <p:cNvSpPr/>
                <p:nvPr/>
              </p:nvSpPr>
              <p:spPr>
                <a:xfrm rot="6522246">
                  <a:off x="3008646" y="3046635"/>
                  <a:ext cx="200190" cy="209811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ihandform 327"/>
                <p:cNvSpPr/>
                <p:nvPr/>
              </p:nvSpPr>
              <p:spPr>
                <a:xfrm rot="16200000">
                  <a:off x="3653824" y="3529045"/>
                  <a:ext cx="428625" cy="1228725"/>
                </a:xfrm>
                <a:custGeom>
                  <a:avLst/>
                  <a:gdLst>
                    <a:gd name="connsiteX0" fmla="*/ 428625 w 428625"/>
                    <a:gd name="connsiteY0" fmla="*/ 0 h 1228725"/>
                    <a:gd name="connsiteX1" fmla="*/ 323850 w 428625"/>
                    <a:gd name="connsiteY1" fmla="*/ 104775 h 1228725"/>
                    <a:gd name="connsiteX2" fmla="*/ 295275 w 428625"/>
                    <a:gd name="connsiteY2" fmla="*/ 114300 h 1228725"/>
                    <a:gd name="connsiteX3" fmla="*/ 247650 w 428625"/>
                    <a:gd name="connsiteY3" fmla="*/ 171450 h 1228725"/>
                    <a:gd name="connsiteX4" fmla="*/ 276225 w 428625"/>
                    <a:gd name="connsiteY4" fmla="*/ 304800 h 1228725"/>
                    <a:gd name="connsiteX5" fmla="*/ 295275 w 428625"/>
                    <a:gd name="connsiteY5" fmla="*/ 371475 h 1228725"/>
                    <a:gd name="connsiteX6" fmla="*/ 257175 w 428625"/>
                    <a:gd name="connsiteY6" fmla="*/ 428625 h 1228725"/>
                    <a:gd name="connsiteX7" fmla="*/ 219075 w 428625"/>
                    <a:gd name="connsiteY7" fmla="*/ 485775 h 1228725"/>
                    <a:gd name="connsiteX8" fmla="*/ 200025 w 428625"/>
                    <a:gd name="connsiteY8" fmla="*/ 514350 h 1228725"/>
                    <a:gd name="connsiteX9" fmla="*/ 180975 w 428625"/>
                    <a:gd name="connsiteY9" fmla="*/ 542925 h 1228725"/>
                    <a:gd name="connsiteX10" fmla="*/ 152400 w 428625"/>
                    <a:gd name="connsiteY10" fmla="*/ 561975 h 1228725"/>
                    <a:gd name="connsiteX11" fmla="*/ 123825 w 428625"/>
                    <a:gd name="connsiteY11" fmla="*/ 619125 h 1228725"/>
                    <a:gd name="connsiteX12" fmla="*/ 95250 w 428625"/>
                    <a:gd name="connsiteY12" fmla="*/ 638175 h 1228725"/>
                    <a:gd name="connsiteX13" fmla="*/ 85725 w 428625"/>
                    <a:gd name="connsiteY13" fmla="*/ 666750 h 1228725"/>
                    <a:gd name="connsiteX14" fmla="*/ 19050 w 428625"/>
                    <a:gd name="connsiteY14" fmla="*/ 752475 h 1228725"/>
                    <a:gd name="connsiteX15" fmla="*/ 0 w 428625"/>
                    <a:gd name="connsiteY15" fmla="*/ 809625 h 1228725"/>
                    <a:gd name="connsiteX16" fmla="*/ 9525 w 428625"/>
                    <a:gd name="connsiteY16" fmla="*/ 914400 h 1228725"/>
                    <a:gd name="connsiteX17" fmla="*/ 123825 w 428625"/>
                    <a:gd name="connsiteY17" fmla="*/ 1009650 h 1228725"/>
                    <a:gd name="connsiteX18" fmla="*/ 333375 w 428625"/>
                    <a:gd name="connsiteY18" fmla="*/ 1114425 h 1228725"/>
                    <a:gd name="connsiteX19" fmla="*/ 390525 w 428625"/>
                    <a:gd name="connsiteY19" fmla="*/ 1143000 h 1228725"/>
                    <a:gd name="connsiteX20" fmla="*/ 381000 w 428625"/>
                    <a:gd name="connsiteY20" fmla="*/ 1228725 h 122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28625" h="1228725">
                      <a:moveTo>
                        <a:pt x="428625" y="0"/>
                      </a:moveTo>
                      <a:cubicBezTo>
                        <a:pt x="388532" y="50116"/>
                        <a:pt x="382500" y="63720"/>
                        <a:pt x="323850" y="104775"/>
                      </a:cubicBezTo>
                      <a:cubicBezTo>
                        <a:pt x="315625" y="110533"/>
                        <a:pt x="304800" y="111125"/>
                        <a:pt x="295275" y="114300"/>
                      </a:cubicBezTo>
                      <a:cubicBezTo>
                        <a:pt x="288253" y="121322"/>
                        <a:pt x="248976" y="156863"/>
                        <a:pt x="247650" y="171450"/>
                      </a:cubicBezTo>
                      <a:cubicBezTo>
                        <a:pt x="243359" y="218654"/>
                        <a:pt x="261873" y="261743"/>
                        <a:pt x="276225" y="304800"/>
                      </a:cubicBezTo>
                      <a:cubicBezTo>
                        <a:pt x="289890" y="345794"/>
                        <a:pt x="283315" y="323635"/>
                        <a:pt x="295275" y="371475"/>
                      </a:cubicBezTo>
                      <a:cubicBezTo>
                        <a:pt x="277059" y="426124"/>
                        <a:pt x="298795" y="375113"/>
                        <a:pt x="257175" y="428625"/>
                      </a:cubicBezTo>
                      <a:cubicBezTo>
                        <a:pt x="243119" y="446697"/>
                        <a:pt x="231775" y="466725"/>
                        <a:pt x="219075" y="485775"/>
                      </a:cubicBezTo>
                      <a:lnTo>
                        <a:pt x="200025" y="514350"/>
                      </a:lnTo>
                      <a:cubicBezTo>
                        <a:pt x="193675" y="523875"/>
                        <a:pt x="190500" y="536575"/>
                        <a:pt x="180975" y="542925"/>
                      </a:cubicBezTo>
                      <a:lnTo>
                        <a:pt x="152400" y="561975"/>
                      </a:lnTo>
                      <a:cubicBezTo>
                        <a:pt x="144653" y="585216"/>
                        <a:pt x="142289" y="600661"/>
                        <a:pt x="123825" y="619125"/>
                      </a:cubicBezTo>
                      <a:cubicBezTo>
                        <a:pt x="115730" y="627220"/>
                        <a:pt x="104775" y="631825"/>
                        <a:pt x="95250" y="638175"/>
                      </a:cubicBezTo>
                      <a:cubicBezTo>
                        <a:pt x="92075" y="647700"/>
                        <a:pt x="91294" y="658396"/>
                        <a:pt x="85725" y="666750"/>
                      </a:cubicBezTo>
                      <a:cubicBezTo>
                        <a:pt x="52851" y="716060"/>
                        <a:pt x="44412" y="676390"/>
                        <a:pt x="19050" y="752475"/>
                      </a:cubicBezTo>
                      <a:lnTo>
                        <a:pt x="0" y="809625"/>
                      </a:lnTo>
                      <a:cubicBezTo>
                        <a:pt x="3175" y="844550"/>
                        <a:pt x="489" y="880515"/>
                        <a:pt x="9525" y="914400"/>
                      </a:cubicBezTo>
                      <a:cubicBezTo>
                        <a:pt x="19790" y="952895"/>
                        <a:pt x="109078" y="1002277"/>
                        <a:pt x="123825" y="1009650"/>
                      </a:cubicBezTo>
                      <a:cubicBezTo>
                        <a:pt x="193675" y="1044575"/>
                        <a:pt x="259288" y="1089729"/>
                        <a:pt x="333375" y="1114425"/>
                      </a:cubicBezTo>
                      <a:cubicBezTo>
                        <a:pt x="372810" y="1127570"/>
                        <a:pt x="353596" y="1118381"/>
                        <a:pt x="390525" y="1143000"/>
                      </a:cubicBezTo>
                      <a:cubicBezTo>
                        <a:pt x="380606" y="1222350"/>
                        <a:pt x="381000" y="1193602"/>
                        <a:pt x="381000" y="122872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ihandform 328"/>
                <p:cNvSpPr/>
                <p:nvPr/>
              </p:nvSpPr>
              <p:spPr>
                <a:xfrm rot="198124">
                  <a:off x="2725887" y="3295195"/>
                  <a:ext cx="239129" cy="321469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Freihandform 394"/>
                <p:cNvSpPr/>
                <p:nvPr/>
              </p:nvSpPr>
              <p:spPr>
                <a:xfrm rot="21445074">
                  <a:off x="2672437" y="3695909"/>
                  <a:ext cx="576064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Halbbogen 395"/>
                <p:cNvSpPr>
                  <a:spLocks noChangeAspect="1"/>
                </p:cNvSpPr>
                <p:nvPr/>
              </p:nvSpPr>
              <p:spPr>
                <a:xfrm rot="3068304">
                  <a:off x="3262756" y="2815657"/>
                  <a:ext cx="646564" cy="462168"/>
                </a:xfrm>
                <a:prstGeom prst="blockArc">
                  <a:avLst>
                    <a:gd name="adj1" fmla="val 150379"/>
                    <a:gd name="adj2" fmla="val 10168312"/>
                    <a:gd name="adj3" fmla="val 10159"/>
                  </a:avLst>
                </a:prstGeom>
                <a:solidFill>
                  <a:sysClr val="windowText" lastClr="000000">
                    <a:lumMod val="75000"/>
                    <a:lumOff val="25000"/>
                  </a:sysClr>
                </a:solidFill>
                <a:ln w="317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Halbbogen 396"/>
                <p:cNvSpPr/>
                <p:nvPr/>
              </p:nvSpPr>
              <p:spPr>
                <a:xfrm rot="12306953">
                  <a:off x="3583126" y="2866531"/>
                  <a:ext cx="1183486" cy="1100992"/>
                </a:xfrm>
                <a:prstGeom prst="blockArc">
                  <a:avLst>
                    <a:gd name="adj1" fmla="val 11600030"/>
                    <a:gd name="adj2" fmla="val 20523236"/>
                    <a:gd name="adj3" fmla="val 4488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8" name="Halbbogen 397"/>
                <p:cNvSpPr/>
                <p:nvPr/>
              </p:nvSpPr>
              <p:spPr>
                <a:xfrm rot="14320513">
                  <a:off x="3144562" y="3241635"/>
                  <a:ext cx="1183486" cy="1100992"/>
                </a:xfrm>
                <a:prstGeom prst="blockArc">
                  <a:avLst>
                    <a:gd name="adj1" fmla="val 13354812"/>
                    <a:gd name="adj2" fmla="val 20300622"/>
                    <a:gd name="adj3" fmla="val 5210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8" name="Halbbogen 487"/>
                <p:cNvSpPr/>
                <p:nvPr/>
              </p:nvSpPr>
              <p:spPr>
                <a:xfrm rot="16200000">
                  <a:off x="2474392" y="3086888"/>
                  <a:ext cx="1183486" cy="1100992"/>
                </a:xfrm>
                <a:prstGeom prst="blockArc">
                  <a:avLst>
                    <a:gd name="adj1" fmla="val 13504299"/>
                    <a:gd name="adj2" fmla="val 18859482"/>
                    <a:gd name="adj3" fmla="val 4339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9" name="Freihandform 488"/>
                <p:cNvSpPr/>
                <p:nvPr/>
              </p:nvSpPr>
              <p:spPr>
                <a:xfrm rot="21445074">
                  <a:off x="3250348" y="3556845"/>
                  <a:ext cx="576064" cy="432048"/>
                </a:xfrm>
                <a:custGeom>
                  <a:avLst/>
                  <a:gdLst>
                    <a:gd name="connsiteX0" fmla="*/ 0 w 619125"/>
                    <a:gd name="connsiteY0" fmla="*/ 0 h 439855"/>
                    <a:gd name="connsiteX1" fmla="*/ 85725 w 619125"/>
                    <a:gd name="connsiteY1" fmla="*/ 114300 h 439855"/>
                    <a:gd name="connsiteX2" fmla="*/ 123825 w 619125"/>
                    <a:gd name="connsiteY2" fmla="*/ 209550 h 439855"/>
                    <a:gd name="connsiteX3" fmla="*/ 180975 w 619125"/>
                    <a:gd name="connsiteY3" fmla="*/ 276225 h 439855"/>
                    <a:gd name="connsiteX4" fmla="*/ 238125 w 619125"/>
                    <a:gd name="connsiteY4" fmla="*/ 342900 h 439855"/>
                    <a:gd name="connsiteX5" fmla="*/ 276225 w 619125"/>
                    <a:gd name="connsiteY5" fmla="*/ 361950 h 439855"/>
                    <a:gd name="connsiteX6" fmla="*/ 304800 w 619125"/>
                    <a:gd name="connsiteY6" fmla="*/ 381000 h 439855"/>
                    <a:gd name="connsiteX7" fmla="*/ 371475 w 619125"/>
                    <a:gd name="connsiteY7" fmla="*/ 400050 h 439855"/>
                    <a:gd name="connsiteX8" fmla="*/ 466725 w 619125"/>
                    <a:gd name="connsiteY8" fmla="*/ 419100 h 439855"/>
                    <a:gd name="connsiteX9" fmla="*/ 552450 w 619125"/>
                    <a:gd name="connsiteY9" fmla="*/ 438150 h 439855"/>
                    <a:gd name="connsiteX10" fmla="*/ 619125 w 619125"/>
                    <a:gd name="connsiteY10" fmla="*/ 438150 h 439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9125" h="439855">
                      <a:moveTo>
                        <a:pt x="0" y="0"/>
                      </a:moveTo>
                      <a:cubicBezTo>
                        <a:pt x="64622" y="96933"/>
                        <a:pt x="32866" y="61441"/>
                        <a:pt x="85725" y="114300"/>
                      </a:cubicBezTo>
                      <a:cubicBezTo>
                        <a:pt x="97939" y="150943"/>
                        <a:pt x="103803" y="177515"/>
                        <a:pt x="123825" y="209550"/>
                      </a:cubicBezTo>
                      <a:cubicBezTo>
                        <a:pt x="159497" y="266625"/>
                        <a:pt x="142011" y="229468"/>
                        <a:pt x="180975" y="276225"/>
                      </a:cubicBezTo>
                      <a:cubicBezTo>
                        <a:pt x="212972" y="314621"/>
                        <a:pt x="187248" y="304742"/>
                        <a:pt x="238125" y="342900"/>
                      </a:cubicBezTo>
                      <a:cubicBezTo>
                        <a:pt x="249484" y="351419"/>
                        <a:pt x="263897" y="354905"/>
                        <a:pt x="276225" y="361950"/>
                      </a:cubicBezTo>
                      <a:cubicBezTo>
                        <a:pt x="286164" y="367630"/>
                        <a:pt x="294561" y="375880"/>
                        <a:pt x="304800" y="381000"/>
                      </a:cubicBezTo>
                      <a:cubicBezTo>
                        <a:pt x="320025" y="388613"/>
                        <a:pt x="357233" y="395981"/>
                        <a:pt x="371475" y="400050"/>
                      </a:cubicBezTo>
                      <a:cubicBezTo>
                        <a:pt x="437973" y="419049"/>
                        <a:pt x="352937" y="402845"/>
                        <a:pt x="466725" y="419100"/>
                      </a:cubicBezTo>
                      <a:cubicBezTo>
                        <a:pt x="501421" y="430665"/>
                        <a:pt x="508865" y="434797"/>
                        <a:pt x="552450" y="438150"/>
                      </a:cubicBezTo>
                      <a:cubicBezTo>
                        <a:pt x="574610" y="439855"/>
                        <a:pt x="596900" y="438150"/>
                        <a:pt x="619125" y="438150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17" name="Gruppieren 316"/>
              <p:cNvGrpSpPr/>
              <p:nvPr/>
            </p:nvGrpSpPr>
            <p:grpSpPr>
              <a:xfrm>
                <a:off x="2183394" y="3962771"/>
                <a:ext cx="3367571" cy="320359"/>
                <a:chOff x="2183394" y="3962771"/>
                <a:chExt cx="3367571" cy="320359"/>
              </a:xfrm>
            </p:grpSpPr>
            <p:sp>
              <p:nvSpPr>
                <p:cNvPr id="318" name="Freihandform 317"/>
                <p:cNvSpPr/>
                <p:nvPr/>
              </p:nvSpPr>
              <p:spPr>
                <a:xfrm rot="2739683">
                  <a:off x="4455692" y="3931361"/>
                  <a:ext cx="288032" cy="360040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ihandform 318"/>
                <p:cNvSpPr/>
                <p:nvPr/>
              </p:nvSpPr>
              <p:spPr>
                <a:xfrm rot="13629538">
                  <a:off x="5226929" y="3926767"/>
                  <a:ext cx="288032" cy="360040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ihandform 319"/>
                <p:cNvSpPr/>
                <p:nvPr/>
              </p:nvSpPr>
              <p:spPr>
                <a:xfrm rot="2739683">
                  <a:off x="2219398" y="3959094"/>
                  <a:ext cx="288032" cy="360040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ihandform 320"/>
                <p:cNvSpPr/>
                <p:nvPr/>
              </p:nvSpPr>
              <p:spPr>
                <a:xfrm rot="13629538">
                  <a:off x="3933682" y="4021371"/>
                  <a:ext cx="144016" cy="180020"/>
                </a:xfrm>
                <a:custGeom>
                  <a:avLst/>
                  <a:gdLst>
                    <a:gd name="connsiteX0" fmla="*/ 239129 w 239129"/>
                    <a:gd name="connsiteY0" fmla="*/ 0 h 257175"/>
                    <a:gd name="connsiteX1" fmla="*/ 191504 w 239129"/>
                    <a:gd name="connsiteY1" fmla="*/ 28575 h 257175"/>
                    <a:gd name="connsiteX2" fmla="*/ 162929 w 239129"/>
                    <a:gd name="connsiteY2" fmla="*/ 66675 h 257175"/>
                    <a:gd name="connsiteX3" fmla="*/ 96254 w 239129"/>
                    <a:gd name="connsiteY3" fmla="*/ 133350 h 257175"/>
                    <a:gd name="connsiteX4" fmla="*/ 58154 w 239129"/>
                    <a:gd name="connsiteY4" fmla="*/ 171450 h 257175"/>
                    <a:gd name="connsiteX5" fmla="*/ 10529 w 239129"/>
                    <a:gd name="connsiteY5" fmla="*/ 219075 h 257175"/>
                    <a:gd name="connsiteX6" fmla="*/ 1004 w 239129"/>
                    <a:gd name="connsiteY6" fmla="*/ 257175 h 257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9129" h="257175">
                      <a:moveTo>
                        <a:pt x="239129" y="0"/>
                      </a:moveTo>
                      <a:cubicBezTo>
                        <a:pt x="223254" y="9525"/>
                        <a:pt x="205437" y="16384"/>
                        <a:pt x="191504" y="28575"/>
                      </a:cubicBezTo>
                      <a:cubicBezTo>
                        <a:pt x="179557" y="39029"/>
                        <a:pt x="173608" y="54928"/>
                        <a:pt x="162929" y="66675"/>
                      </a:cubicBezTo>
                      <a:cubicBezTo>
                        <a:pt x="141786" y="89932"/>
                        <a:pt x="118479" y="111125"/>
                        <a:pt x="96254" y="133350"/>
                      </a:cubicBezTo>
                      <a:lnTo>
                        <a:pt x="58154" y="171450"/>
                      </a:lnTo>
                      <a:lnTo>
                        <a:pt x="10529" y="219075"/>
                      </a:lnTo>
                      <a:cubicBezTo>
                        <a:pt x="0" y="250662"/>
                        <a:pt x="1004" y="237610"/>
                        <a:pt x="1004" y="257175"/>
                      </a:cubicBezTo>
                    </a:path>
                  </a:pathLst>
                </a:custGeom>
                <a:noFill/>
                <a:ln w="50800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16" name="Textfeld 515"/>
          <p:cNvSpPr txBox="1"/>
          <p:nvPr/>
        </p:nvSpPr>
        <p:spPr>
          <a:xfrm>
            <a:off x="6881429" y="1724872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 formation of</a:t>
            </a:r>
            <a:r>
              <a:rPr lang="en-US" sz="22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corundum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6" name="Diagramm 265"/>
          <p:cNvGraphicFramePr/>
          <p:nvPr>
            <p:extLst>
              <p:ext uri="{D42A27DB-BD31-4B8C-83A1-F6EECF244321}">
                <p14:modId xmlns:p14="http://schemas.microsoft.com/office/powerpoint/2010/main" val="3882287684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45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hteck 575"/>
          <p:cNvSpPr/>
          <p:nvPr/>
        </p:nvSpPr>
        <p:spPr>
          <a:xfrm>
            <a:off x="395536" y="1325910"/>
            <a:ext cx="8352928" cy="4968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 dirty="0"/>
          </a:p>
        </p:txBody>
      </p:sp>
      <p:sp>
        <p:nvSpPr>
          <p:cNvPr id="623" name="Textfeld 622"/>
          <p:cNvSpPr txBox="1"/>
          <p:nvPr/>
        </p:nvSpPr>
        <p:spPr>
          <a:xfrm>
            <a:off x="6822157" y="136515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formation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of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corundum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1" name="Gruppieren 780"/>
          <p:cNvGrpSpPr/>
          <p:nvPr/>
        </p:nvGrpSpPr>
        <p:grpSpPr>
          <a:xfrm>
            <a:off x="1619672" y="2130574"/>
            <a:ext cx="5688056" cy="3672408"/>
            <a:chOff x="827584" y="1844824"/>
            <a:chExt cx="5688056" cy="3672408"/>
          </a:xfrm>
        </p:grpSpPr>
        <p:grpSp>
          <p:nvGrpSpPr>
            <p:cNvPr id="782" name="Gruppieren 195"/>
            <p:cNvGrpSpPr/>
            <p:nvPr/>
          </p:nvGrpSpPr>
          <p:grpSpPr>
            <a:xfrm>
              <a:off x="827584" y="1844824"/>
              <a:ext cx="5688056" cy="3672408"/>
              <a:chOff x="827584" y="1844824"/>
              <a:chExt cx="5688056" cy="3672408"/>
            </a:xfrm>
          </p:grpSpPr>
          <p:grpSp>
            <p:nvGrpSpPr>
              <p:cNvPr id="784" name="Gruppieren 57"/>
              <p:cNvGrpSpPr/>
              <p:nvPr/>
            </p:nvGrpSpPr>
            <p:grpSpPr>
              <a:xfrm>
                <a:off x="827584" y="1844824"/>
                <a:ext cx="5688056" cy="3672408"/>
                <a:chOff x="1043608" y="2708920"/>
                <a:chExt cx="5688056" cy="3672408"/>
              </a:xfrm>
            </p:grpSpPr>
            <p:sp>
              <p:nvSpPr>
                <p:cNvPr id="832" name="Auf der gleichen Seite des Rechtecks liegende Ecken abrunden 831"/>
                <p:cNvSpPr/>
                <p:nvPr/>
              </p:nvSpPr>
              <p:spPr>
                <a:xfrm rot="5400000">
                  <a:off x="2375664" y="1966645"/>
                  <a:ext cx="3528000" cy="5184000"/>
                </a:xfrm>
                <a:prstGeom prst="round2Same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833" name="Gruppieren 17"/>
                <p:cNvGrpSpPr/>
                <p:nvPr/>
              </p:nvGrpSpPr>
              <p:grpSpPr>
                <a:xfrm>
                  <a:off x="1043608" y="2708920"/>
                  <a:ext cx="504056" cy="3672408"/>
                  <a:chOff x="467544" y="2204864"/>
                  <a:chExt cx="504056" cy="3384376"/>
                </a:xfrm>
              </p:grpSpPr>
              <p:sp>
                <p:nvSpPr>
                  <p:cNvPr id="834" name="Flussdiagramm: Prozess 833"/>
                  <p:cNvSpPr/>
                  <p:nvPr/>
                </p:nvSpPr>
                <p:spPr>
                  <a:xfrm>
                    <a:off x="755576" y="2204864"/>
                    <a:ext cx="216024" cy="3384376"/>
                  </a:xfrm>
                  <a:prstGeom prst="flowChartProcess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5" name="Textfeld 834"/>
                  <p:cNvSpPr txBox="1"/>
                  <p:nvPr/>
                </p:nvSpPr>
                <p:spPr>
                  <a:xfrm>
                    <a:off x="467544" y="3284984"/>
                    <a:ext cx="400110" cy="108012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kern="0" smtClean="0">
                        <a:solidFill>
                          <a:sysClr val="windowText" lastClr="000000"/>
                        </a:solidFill>
                        <a:latin typeface="Calibri" pitchFamily="34" charset="0"/>
                        <a:cs typeface="Calibri" pitchFamily="34" charset="0"/>
                      </a:rPr>
                      <a:t>furnace wall</a:t>
                    </a:r>
                    <a:endParaRPr kumimoji="0" lang="en-US" sz="1800" b="1" i="0" u="none" strike="noStrike" kern="0" cap="none" spc="0" normalizeH="0" baseline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  <p:grpSp>
            <p:nvGrpSpPr>
              <p:cNvPr id="785" name="Gruppieren 148"/>
              <p:cNvGrpSpPr/>
              <p:nvPr/>
            </p:nvGrpSpPr>
            <p:grpSpPr>
              <a:xfrm>
                <a:off x="1008931" y="2024261"/>
                <a:ext cx="4245777" cy="2539728"/>
                <a:chOff x="1447081" y="2852936"/>
                <a:chExt cx="4245777" cy="2539728"/>
              </a:xfrm>
            </p:grpSpPr>
            <p:grpSp>
              <p:nvGrpSpPr>
                <p:cNvPr id="786" name="Gruppieren 72"/>
                <p:cNvGrpSpPr/>
                <p:nvPr/>
              </p:nvGrpSpPr>
              <p:grpSpPr>
                <a:xfrm>
                  <a:off x="1447081" y="2852936"/>
                  <a:ext cx="4245777" cy="2539728"/>
                  <a:chOff x="4139952" y="3151396"/>
                  <a:chExt cx="4245777" cy="2539728"/>
                </a:xfrm>
              </p:grpSpPr>
              <p:sp>
                <p:nvSpPr>
                  <p:cNvPr id="788" name="Freihandform 787"/>
                  <p:cNvSpPr/>
                  <p:nvPr/>
                </p:nvSpPr>
                <p:spPr>
                  <a:xfrm>
                    <a:off x="4429125" y="3151396"/>
                    <a:ext cx="3956604" cy="2468354"/>
                  </a:xfrm>
                  <a:custGeom>
                    <a:avLst/>
                    <a:gdLst>
                      <a:gd name="connsiteX0" fmla="*/ 38100 w 3956604"/>
                      <a:gd name="connsiteY0" fmla="*/ 191879 h 2468354"/>
                      <a:gd name="connsiteX1" fmla="*/ 38100 w 3956604"/>
                      <a:gd name="connsiteY1" fmla="*/ 191879 h 2468354"/>
                      <a:gd name="connsiteX2" fmla="*/ 95250 w 3956604"/>
                      <a:gd name="connsiteY2" fmla="*/ 125204 h 2468354"/>
                      <a:gd name="connsiteX3" fmla="*/ 152400 w 3956604"/>
                      <a:gd name="connsiteY3" fmla="*/ 96629 h 2468354"/>
                      <a:gd name="connsiteX4" fmla="*/ 180975 w 3956604"/>
                      <a:gd name="connsiteY4" fmla="*/ 77579 h 2468354"/>
                      <a:gd name="connsiteX5" fmla="*/ 247650 w 3956604"/>
                      <a:gd name="connsiteY5" fmla="*/ 58529 h 2468354"/>
                      <a:gd name="connsiteX6" fmla="*/ 276225 w 3956604"/>
                      <a:gd name="connsiteY6" fmla="*/ 49004 h 2468354"/>
                      <a:gd name="connsiteX7" fmla="*/ 790575 w 3956604"/>
                      <a:gd name="connsiteY7" fmla="*/ 29954 h 2468354"/>
                      <a:gd name="connsiteX8" fmla="*/ 971550 w 3956604"/>
                      <a:gd name="connsiteY8" fmla="*/ 39479 h 2468354"/>
                      <a:gd name="connsiteX9" fmla="*/ 1028700 w 3956604"/>
                      <a:gd name="connsiteY9" fmla="*/ 58529 h 2468354"/>
                      <a:gd name="connsiteX10" fmla="*/ 1066800 w 3956604"/>
                      <a:gd name="connsiteY10" fmla="*/ 68054 h 2468354"/>
                      <a:gd name="connsiteX11" fmla="*/ 1123950 w 3956604"/>
                      <a:gd name="connsiteY11" fmla="*/ 77579 h 2468354"/>
                      <a:gd name="connsiteX12" fmla="*/ 1152525 w 3956604"/>
                      <a:gd name="connsiteY12" fmla="*/ 87104 h 2468354"/>
                      <a:gd name="connsiteX13" fmla="*/ 1190625 w 3956604"/>
                      <a:gd name="connsiteY13" fmla="*/ 96629 h 2468354"/>
                      <a:gd name="connsiteX14" fmla="*/ 1209675 w 3956604"/>
                      <a:gd name="connsiteY14" fmla="*/ 125204 h 2468354"/>
                      <a:gd name="connsiteX15" fmla="*/ 1314450 w 3956604"/>
                      <a:gd name="connsiteY15" fmla="*/ 125204 h 2468354"/>
                      <a:gd name="connsiteX16" fmla="*/ 1343025 w 3956604"/>
                      <a:gd name="connsiteY16" fmla="*/ 115679 h 2468354"/>
                      <a:gd name="connsiteX17" fmla="*/ 1371600 w 3956604"/>
                      <a:gd name="connsiteY17" fmla="*/ 96629 h 2468354"/>
                      <a:gd name="connsiteX18" fmla="*/ 1438275 w 3956604"/>
                      <a:gd name="connsiteY18" fmla="*/ 87104 h 2468354"/>
                      <a:gd name="connsiteX19" fmla="*/ 1495425 w 3956604"/>
                      <a:gd name="connsiteY19" fmla="*/ 68054 h 2468354"/>
                      <a:gd name="connsiteX20" fmla="*/ 1762125 w 3956604"/>
                      <a:gd name="connsiteY20" fmla="*/ 49004 h 2468354"/>
                      <a:gd name="connsiteX21" fmla="*/ 1809750 w 3956604"/>
                      <a:gd name="connsiteY21" fmla="*/ 39479 h 2468354"/>
                      <a:gd name="connsiteX22" fmla="*/ 1838325 w 3956604"/>
                      <a:gd name="connsiteY22" fmla="*/ 29954 h 2468354"/>
                      <a:gd name="connsiteX23" fmla="*/ 2124075 w 3956604"/>
                      <a:gd name="connsiteY23" fmla="*/ 39479 h 2468354"/>
                      <a:gd name="connsiteX24" fmla="*/ 2209800 w 3956604"/>
                      <a:gd name="connsiteY24" fmla="*/ 49004 h 2468354"/>
                      <a:gd name="connsiteX25" fmla="*/ 2276475 w 3956604"/>
                      <a:gd name="connsiteY25" fmla="*/ 58529 h 2468354"/>
                      <a:gd name="connsiteX26" fmla="*/ 2390775 w 3956604"/>
                      <a:gd name="connsiteY26" fmla="*/ 68054 h 2468354"/>
                      <a:gd name="connsiteX27" fmla="*/ 2457450 w 3956604"/>
                      <a:gd name="connsiteY27" fmla="*/ 96629 h 2468354"/>
                      <a:gd name="connsiteX28" fmla="*/ 2514600 w 3956604"/>
                      <a:gd name="connsiteY28" fmla="*/ 125204 h 2468354"/>
                      <a:gd name="connsiteX29" fmla="*/ 2533650 w 3956604"/>
                      <a:gd name="connsiteY29" fmla="*/ 153779 h 2468354"/>
                      <a:gd name="connsiteX30" fmla="*/ 2552700 w 3956604"/>
                      <a:gd name="connsiteY30" fmla="*/ 210929 h 2468354"/>
                      <a:gd name="connsiteX31" fmla="*/ 2562225 w 3956604"/>
                      <a:gd name="connsiteY31" fmla="*/ 334754 h 2468354"/>
                      <a:gd name="connsiteX32" fmla="*/ 2619375 w 3956604"/>
                      <a:gd name="connsiteY32" fmla="*/ 315704 h 2468354"/>
                      <a:gd name="connsiteX33" fmla="*/ 2647950 w 3956604"/>
                      <a:gd name="connsiteY33" fmla="*/ 287129 h 2468354"/>
                      <a:gd name="connsiteX34" fmla="*/ 2714625 w 3956604"/>
                      <a:gd name="connsiteY34" fmla="*/ 268079 h 2468354"/>
                      <a:gd name="connsiteX35" fmla="*/ 2771775 w 3956604"/>
                      <a:gd name="connsiteY35" fmla="*/ 239504 h 2468354"/>
                      <a:gd name="connsiteX36" fmla="*/ 2781300 w 3956604"/>
                      <a:gd name="connsiteY36" fmla="*/ 210929 h 2468354"/>
                      <a:gd name="connsiteX37" fmla="*/ 2828925 w 3956604"/>
                      <a:gd name="connsiteY37" fmla="*/ 153779 h 2468354"/>
                      <a:gd name="connsiteX38" fmla="*/ 2847975 w 3956604"/>
                      <a:gd name="connsiteY38" fmla="*/ 125204 h 2468354"/>
                      <a:gd name="connsiteX39" fmla="*/ 2914650 w 3956604"/>
                      <a:gd name="connsiteY39" fmla="*/ 153779 h 2468354"/>
                      <a:gd name="connsiteX40" fmla="*/ 2933700 w 3956604"/>
                      <a:gd name="connsiteY40" fmla="*/ 182354 h 2468354"/>
                      <a:gd name="connsiteX41" fmla="*/ 2981325 w 3956604"/>
                      <a:gd name="connsiteY41" fmla="*/ 96629 h 2468354"/>
                      <a:gd name="connsiteX42" fmla="*/ 3000375 w 3956604"/>
                      <a:gd name="connsiteY42" fmla="*/ 68054 h 2468354"/>
                      <a:gd name="connsiteX43" fmla="*/ 3057525 w 3956604"/>
                      <a:gd name="connsiteY43" fmla="*/ 29954 h 2468354"/>
                      <a:gd name="connsiteX44" fmla="*/ 3086100 w 3956604"/>
                      <a:gd name="connsiteY44" fmla="*/ 10904 h 2468354"/>
                      <a:gd name="connsiteX45" fmla="*/ 3190875 w 3956604"/>
                      <a:gd name="connsiteY45" fmla="*/ 1379 h 2468354"/>
                      <a:gd name="connsiteX46" fmla="*/ 3286125 w 3956604"/>
                      <a:gd name="connsiteY46" fmla="*/ 10904 h 2468354"/>
                      <a:gd name="connsiteX47" fmla="*/ 3295650 w 3956604"/>
                      <a:gd name="connsiteY47" fmla="*/ 39479 h 2468354"/>
                      <a:gd name="connsiteX48" fmla="*/ 3267075 w 3956604"/>
                      <a:gd name="connsiteY48" fmla="*/ 134729 h 2468354"/>
                      <a:gd name="connsiteX49" fmla="*/ 3238500 w 3956604"/>
                      <a:gd name="connsiteY49" fmla="*/ 153779 h 2468354"/>
                      <a:gd name="connsiteX50" fmla="*/ 3209925 w 3956604"/>
                      <a:gd name="connsiteY50" fmla="*/ 163304 h 2468354"/>
                      <a:gd name="connsiteX51" fmla="*/ 3190875 w 3956604"/>
                      <a:gd name="connsiteY51" fmla="*/ 191879 h 2468354"/>
                      <a:gd name="connsiteX52" fmla="*/ 3152775 w 3956604"/>
                      <a:gd name="connsiteY52" fmla="*/ 229979 h 2468354"/>
                      <a:gd name="connsiteX53" fmla="*/ 3162300 w 3956604"/>
                      <a:gd name="connsiteY53" fmla="*/ 258554 h 2468354"/>
                      <a:gd name="connsiteX54" fmla="*/ 3248025 w 3956604"/>
                      <a:gd name="connsiteY54" fmla="*/ 239504 h 2468354"/>
                      <a:gd name="connsiteX55" fmla="*/ 3295650 w 3956604"/>
                      <a:gd name="connsiteY55" fmla="*/ 249029 h 2468354"/>
                      <a:gd name="connsiteX56" fmla="*/ 3352800 w 3956604"/>
                      <a:gd name="connsiteY56" fmla="*/ 249029 h 2468354"/>
                      <a:gd name="connsiteX57" fmla="*/ 3409950 w 3956604"/>
                      <a:gd name="connsiteY57" fmla="*/ 210929 h 2468354"/>
                      <a:gd name="connsiteX58" fmla="*/ 3438525 w 3956604"/>
                      <a:gd name="connsiteY58" fmla="*/ 191879 h 2468354"/>
                      <a:gd name="connsiteX59" fmla="*/ 3448050 w 3956604"/>
                      <a:gd name="connsiteY59" fmla="*/ 163304 h 2468354"/>
                      <a:gd name="connsiteX60" fmla="*/ 3505200 w 3956604"/>
                      <a:gd name="connsiteY60" fmla="*/ 134729 h 2468354"/>
                      <a:gd name="connsiteX61" fmla="*/ 3590925 w 3956604"/>
                      <a:gd name="connsiteY61" fmla="*/ 144254 h 2468354"/>
                      <a:gd name="connsiteX62" fmla="*/ 3619500 w 3956604"/>
                      <a:gd name="connsiteY62" fmla="*/ 153779 h 2468354"/>
                      <a:gd name="connsiteX63" fmla="*/ 3638550 w 3956604"/>
                      <a:gd name="connsiteY63" fmla="*/ 182354 h 2468354"/>
                      <a:gd name="connsiteX64" fmla="*/ 3629025 w 3956604"/>
                      <a:gd name="connsiteY64" fmla="*/ 229979 h 2468354"/>
                      <a:gd name="connsiteX65" fmla="*/ 3600450 w 3956604"/>
                      <a:gd name="connsiteY65" fmla="*/ 249029 h 2468354"/>
                      <a:gd name="connsiteX66" fmla="*/ 3543300 w 3956604"/>
                      <a:gd name="connsiteY66" fmla="*/ 287129 h 2468354"/>
                      <a:gd name="connsiteX67" fmla="*/ 3524250 w 3956604"/>
                      <a:gd name="connsiteY67" fmla="*/ 315704 h 2468354"/>
                      <a:gd name="connsiteX68" fmla="*/ 3467100 w 3956604"/>
                      <a:gd name="connsiteY68" fmla="*/ 334754 h 2468354"/>
                      <a:gd name="connsiteX69" fmla="*/ 3438525 w 3956604"/>
                      <a:gd name="connsiteY69" fmla="*/ 344279 h 2468354"/>
                      <a:gd name="connsiteX70" fmla="*/ 3381375 w 3956604"/>
                      <a:gd name="connsiteY70" fmla="*/ 382379 h 2468354"/>
                      <a:gd name="connsiteX71" fmla="*/ 3352800 w 3956604"/>
                      <a:gd name="connsiteY71" fmla="*/ 401429 h 2468354"/>
                      <a:gd name="connsiteX72" fmla="*/ 3295650 w 3956604"/>
                      <a:gd name="connsiteY72" fmla="*/ 420479 h 2468354"/>
                      <a:gd name="connsiteX73" fmla="*/ 3267075 w 3956604"/>
                      <a:gd name="connsiteY73" fmla="*/ 439529 h 2468354"/>
                      <a:gd name="connsiteX74" fmla="*/ 3209925 w 3956604"/>
                      <a:gd name="connsiteY74" fmla="*/ 487154 h 2468354"/>
                      <a:gd name="connsiteX75" fmla="*/ 3171825 w 3956604"/>
                      <a:gd name="connsiteY75" fmla="*/ 534779 h 2468354"/>
                      <a:gd name="connsiteX76" fmla="*/ 3152775 w 3956604"/>
                      <a:gd name="connsiteY76" fmla="*/ 563354 h 2468354"/>
                      <a:gd name="connsiteX77" fmla="*/ 3124200 w 3956604"/>
                      <a:gd name="connsiteY77" fmla="*/ 591929 h 2468354"/>
                      <a:gd name="connsiteX78" fmla="*/ 3086100 w 3956604"/>
                      <a:gd name="connsiteY78" fmla="*/ 639554 h 2468354"/>
                      <a:gd name="connsiteX79" fmla="*/ 3048000 w 3956604"/>
                      <a:gd name="connsiteY79" fmla="*/ 696704 h 2468354"/>
                      <a:gd name="connsiteX80" fmla="*/ 2990850 w 3956604"/>
                      <a:gd name="connsiteY80" fmla="*/ 715754 h 2468354"/>
                      <a:gd name="connsiteX81" fmla="*/ 2962275 w 3956604"/>
                      <a:gd name="connsiteY81" fmla="*/ 744329 h 2468354"/>
                      <a:gd name="connsiteX82" fmla="*/ 2933700 w 3956604"/>
                      <a:gd name="connsiteY82" fmla="*/ 763379 h 2468354"/>
                      <a:gd name="connsiteX83" fmla="*/ 2924175 w 3956604"/>
                      <a:gd name="connsiteY83" fmla="*/ 791954 h 2468354"/>
                      <a:gd name="connsiteX84" fmla="*/ 2886075 w 3956604"/>
                      <a:gd name="connsiteY84" fmla="*/ 849104 h 2468354"/>
                      <a:gd name="connsiteX85" fmla="*/ 2838450 w 3956604"/>
                      <a:gd name="connsiteY85" fmla="*/ 906254 h 2468354"/>
                      <a:gd name="connsiteX86" fmla="*/ 2819400 w 3956604"/>
                      <a:gd name="connsiteY86" fmla="*/ 934829 h 2468354"/>
                      <a:gd name="connsiteX87" fmla="*/ 2847975 w 3956604"/>
                      <a:gd name="connsiteY87" fmla="*/ 953879 h 2468354"/>
                      <a:gd name="connsiteX88" fmla="*/ 2914650 w 3956604"/>
                      <a:gd name="connsiteY88" fmla="*/ 963404 h 2468354"/>
                      <a:gd name="connsiteX89" fmla="*/ 2962275 w 3956604"/>
                      <a:gd name="connsiteY89" fmla="*/ 972929 h 2468354"/>
                      <a:gd name="connsiteX90" fmla="*/ 3019425 w 3956604"/>
                      <a:gd name="connsiteY90" fmla="*/ 991979 h 2468354"/>
                      <a:gd name="connsiteX91" fmla="*/ 3048000 w 3956604"/>
                      <a:gd name="connsiteY91" fmla="*/ 1020554 h 2468354"/>
                      <a:gd name="connsiteX92" fmla="*/ 3076575 w 3956604"/>
                      <a:gd name="connsiteY92" fmla="*/ 1030079 h 2468354"/>
                      <a:gd name="connsiteX93" fmla="*/ 3209925 w 3956604"/>
                      <a:gd name="connsiteY93" fmla="*/ 1039604 h 2468354"/>
                      <a:gd name="connsiteX94" fmla="*/ 3238500 w 3956604"/>
                      <a:gd name="connsiteY94" fmla="*/ 1058654 h 2468354"/>
                      <a:gd name="connsiteX95" fmla="*/ 3238500 w 3956604"/>
                      <a:gd name="connsiteY95" fmla="*/ 1115804 h 2468354"/>
                      <a:gd name="connsiteX96" fmla="*/ 3209925 w 3956604"/>
                      <a:gd name="connsiteY96" fmla="*/ 1125329 h 2468354"/>
                      <a:gd name="connsiteX97" fmla="*/ 3086100 w 3956604"/>
                      <a:gd name="connsiteY97" fmla="*/ 1134854 h 2468354"/>
                      <a:gd name="connsiteX98" fmla="*/ 3057525 w 3956604"/>
                      <a:gd name="connsiteY98" fmla="*/ 1144379 h 2468354"/>
                      <a:gd name="connsiteX99" fmla="*/ 3048000 w 3956604"/>
                      <a:gd name="connsiteY99" fmla="*/ 1220579 h 2468354"/>
                      <a:gd name="connsiteX100" fmla="*/ 3067050 w 3956604"/>
                      <a:gd name="connsiteY100" fmla="*/ 1249154 h 2468354"/>
                      <a:gd name="connsiteX101" fmla="*/ 3076575 w 3956604"/>
                      <a:gd name="connsiteY101" fmla="*/ 1277729 h 2468354"/>
                      <a:gd name="connsiteX102" fmla="*/ 3048000 w 3956604"/>
                      <a:gd name="connsiteY102" fmla="*/ 1353929 h 2468354"/>
                      <a:gd name="connsiteX103" fmla="*/ 2990850 w 3956604"/>
                      <a:gd name="connsiteY103" fmla="*/ 1372979 h 2468354"/>
                      <a:gd name="connsiteX104" fmla="*/ 2962275 w 3956604"/>
                      <a:gd name="connsiteY104" fmla="*/ 1392029 h 2468354"/>
                      <a:gd name="connsiteX105" fmla="*/ 2933700 w 3956604"/>
                      <a:gd name="connsiteY105" fmla="*/ 1449179 h 2468354"/>
                      <a:gd name="connsiteX106" fmla="*/ 2924175 w 3956604"/>
                      <a:gd name="connsiteY106" fmla="*/ 1477754 h 2468354"/>
                      <a:gd name="connsiteX107" fmla="*/ 2933700 w 3956604"/>
                      <a:gd name="connsiteY107" fmla="*/ 1525379 h 2468354"/>
                      <a:gd name="connsiteX108" fmla="*/ 3048000 w 3956604"/>
                      <a:gd name="connsiteY108" fmla="*/ 1553954 h 2468354"/>
                      <a:gd name="connsiteX109" fmla="*/ 3067050 w 3956604"/>
                      <a:gd name="connsiteY109" fmla="*/ 1582529 h 2468354"/>
                      <a:gd name="connsiteX110" fmla="*/ 3048000 w 3956604"/>
                      <a:gd name="connsiteY110" fmla="*/ 1649204 h 2468354"/>
                      <a:gd name="connsiteX111" fmla="*/ 3076575 w 3956604"/>
                      <a:gd name="connsiteY111" fmla="*/ 1658729 h 2468354"/>
                      <a:gd name="connsiteX112" fmla="*/ 3133725 w 3956604"/>
                      <a:gd name="connsiteY112" fmla="*/ 1649204 h 2468354"/>
                      <a:gd name="connsiteX113" fmla="*/ 3219450 w 3956604"/>
                      <a:gd name="connsiteY113" fmla="*/ 1601579 h 2468354"/>
                      <a:gd name="connsiteX114" fmla="*/ 3248025 w 3956604"/>
                      <a:gd name="connsiteY114" fmla="*/ 1573004 h 2468354"/>
                      <a:gd name="connsiteX115" fmla="*/ 3305175 w 3956604"/>
                      <a:gd name="connsiteY115" fmla="*/ 1534904 h 2468354"/>
                      <a:gd name="connsiteX116" fmla="*/ 3333750 w 3956604"/>
                      <a:gd name="connsiteY116" fmla="*/ 1515854 h 2468354"/>
                      <a:gd name="connsiteX117" fmla="*/ 3362325 w 3956604"/>
                      <a:gd name="connsiteY117" fmla="*/ 1496804 h 2468354"/>
                      <a:gd name="connsiteX118" fmla="*/ 3476625 w 3956604"/>
                      <a:gd name="connsiteY118" fmla="*/ 1477754 h 2468354"/>
                      <a:gd name="connsiteX119" fmla="*/ 3600450 w 3956604"/>
                      <a:gd name="connsiteY119" fmla="*/ 1487279 h 2468354"/>
                      <a:gd name="connsiteX120" fmla="*/ 3714750 w 3956604"/>
                      <a:gd name="connsiteY120" fmla="*/ 1544429 h 2468354"/>
                      <a:gd name="connsiteX121" fmla="*/ 3743325 w 3956604"/>
                      <a:gd name="connsiteY121" fmla="*/ 1553954 h 2468354"/>
                      <a:gd name="connsiteX122" fmla="*/ 3762375 w 3956604"/>
                      <a:gd name="connsiteY122" fmla="*/ 1611104 h 2468354"/>
                      <a:gd name="connsiteX123" fmla="*/ 3743325 w 3956604"/>
                      <a:gd name="connsiteY123" fmla="*/ 1668254 h 2468354"/>
                      <a:gd name="connsiteX124" fmla="*/ 3714750 w 3956604"/>
                      <a:gd name="connsiteY124" fmla="*/ 1687304 h 2468354"/>
                      <a:gd name="connsiteX125" fmla="*/ 3657600 w 3956604"/>
                      <a:gd name="connsiteY125" fmla="*/ 1706354 h 2468354"/>
                      <a:gd name="connsiteX126" fmla="*/ 3571875 w 3956604"/>
                      <a:gd name="connsiteY126" fmla="*/ 1725404 h 2468354"/>
                      <a:gd name="connsiteX127" fmla="*/ 3486150 w 3956604"/>
                      <a:gd name="connsiteY127" fmla="*/ 1715879 h 2468354"/>
                      <a:gd name="connsiteX128" fmla="*/ 3514725 w 3956604"/>
                      <a:gd name="connsiteY128" fmla="*/ 1706354 h 2468354"/>
                      <a:gd name="connsiteX129" fmla="*/ 3552825 w 3956604"/>
                      <a:gd name="connsiteY129" fmla="*/ 1696829 h 2468354"/>
                      <a:gd name="connsiteX130" fmla="*/ 3581400 w 3956604"/>
                      <a:gd name="connsiteY130" fmla="*/ 1706354 h 2468354"/>
                      <a:gd name="connsiteX131" fmla="*/ 3609975 w 3956604"/>
                      <a:gd name="connsiteY131" fmla="*/ 1820654 h 2468354"/>
                      <a:gd name="connsiteX132" fmla="*/ 3629025 w 3956604"/>
                      <a:gd name="connsiteY132" fmla="*/ 1877804 h 2468354"/>
                      <a:gd name="connsiteX133" fmla="*/ 3686175 w 3956604"/>
                      <a:gd name="connsiteY133" fmla="*/ 1896854 h 2468354"/>
                      <a:gd name="connsiteX134" fmla="*/ 3714750 w 3956604"/>
                      <a:gd name="connsiteY134" fmla="*/ 1906379 h 2468354"/>
                      <a:gd name="connsiteX135" fmla="*/ 3752850 w 3956604"/>
                      <a:gd name="connsiteY135" fmla="*/ 1915904 h 2468354"/>
                      <a:gd name="connsiteX136" fmla="*/ 3810000 w 3956604"/>
                      <a:gd name="connsiteY136" fmla="*/ 1934954 h 2468354"/>
                      <a:gd name="connsiteX137" fmla="*/ 3829050 w 3956604"/>
                      <a:gd name="connsiteY137" fmla="*/ 1963529 h 2468354"/>
                      <a:gd name="connsiteX138" fmla="*/ 3914775 w 3956604"/>
                      <a:gd name="connsiteY138" fmla="*/ 2001629 h 2468354"/>
                      <a:gd name="connsiteX139" fmla="*/ 3943350 w 3956604"/>
                      <a:gd name="connsiteY139" fmla="*/ 2020679 h 2468354"/>
                      <a:gd name="connsiteX140" fmla="*/ 3952875 w 3956604"/>
                      <a:gd name="connsiteY140" fmla="*/ 2049254 h 2468354"/>
                      <a:gd name="connsiteX141" fmla="*/ 3895725 w 3956604"/>
                      <a:gd name="connsiteY141" fmla="*/ 2077829 h 2468354"/>
                      <a:gd name="connsiteX142" fmla="*/ 3667125 w 3956604"/>
                      <a:gd name="connsiteY142" fmla="*/ 2068304 h 2468354"/>
                      <a:gd name="connsiteX143" fmla="*/ 3638550 w 3956604"/>
                      <a:gd name="connsiteY143" fmla="*/ 2058779 h 2468354"/>
                      <a:gd name="connsiteX144" fmla="*/ 3609975 w 3956604"/>
                      <a:gd name="connsiteY144" fmla="*/ 2039729 h 2468354"/>
                      <a:gd name="connsiteX145" fmla="*/ 3571875 w 3956604"/>
                      <a:gd name="connsiteY145" fmla="*/ 1992104 h 2468354"/>
                      <a:gd name="connsiteX146" fmla="*/ 3305175 w 3956604"/>
                      <a:gd name="connsiteY146" fmla="*/ 1954004 h 2468354"/>
                      <a:gd name="connsiteX147" fmla="*/ 3219450 w 3956604"/>
                      <a:gd name="connsiteY147" fmla="*/ 1925429 h 2468354"/>
                      <a:gd name="connsiteX148" fmla="*/ 3190875 w 3956604"/>
                      <a:gd name="connsiteY148" fmla="*/ 1915904 h 2468354"/>
                      <a:gd name="connsiteX149" fmla="*/ 3162300 w 3956604"/>
                      <a:gd name="connsiteY149" fmla="*/ 1906379 h 2468354"/>
                      <a:gd name="connsiteX150" fmla="*/ 3067050 w 3956604"/>
                      <a:gd name="connsiteY150" fmla="*/ 1925429 h 2468354"/>
                      <a:gd name="connsiteX151" fmla="*/ 3038475 w 3956604"/>
                      <a:gd name="connsiteY151" fmla="*/ 1944479 h 2468354"/>
                      <a:gd name="connsiteX152" fmla="*/ 2981325 w 3956604"/>
                      <a:gd name="connsiteY152" fmla="*/ 1954004 h 2468354"/>
                      <a:gd name="connsiteX153" fmla="*/ 2952750 w 3956604"/>
                      <a:gd name="connsiteY153" fmla="*/ 1963529 h 2468354"/>
                      <a:gd name="connsiteX154" fmla="*/ 2828925 w 3956604"/>
                      <a:gd name="connsiteY154" fmla="*/ 1954004 h 2468354"/>
                      <a:gd name="connsiteX155" fmla="*/ 2800350 w 3956604"/>
                      <a:gd name="connsiteY155" fmla="*/ 1944479 h 2468354"/>
                      <a:gd name="connsiteX156" fmla="*/ 2752725 w 3956604"/>
                      <a:gd name="connsiteY156" fmla="*/ 1934954 h 2468354"/>
                      <a:gd name="connsiteX157" fmla="*/ 2695575 w 3956604"/>
                      <a:gd name="connsiteY157" fmla="*/ 1877804 h 2468354"/>
                      <a:gd name="connsiteX158" fmla="*/ 2667000 w 3956604"/>
                      <a:gd name="connsiteY158" fmla="*/ 1849229 h 2468354"/>
                      <a:gd name="connsiteX159" fmla="*/ 2638425 w 3956604"/>
                      <a:gd name="connsiteY159" fmla="*/ 1830179 h 2468354"/>
                      <a:gd name="connsiteX160" fmla="*/ 2552700 w 3956604"/>
                      <a:gd name="connsiteY160" fmla="*/ 1858754 h 2468354"/>
                      <a:gd name="connsiteX161" fmla="*/ 2533650 w 3956604"/>
                      <a:gd name="connsiteY161" fmla="*/ 1887329 h 2468354"/>
                      <a:gd name="connsiteX162" fmla="*/ 2543175 w 3956604"/>
                      <a:gd name="connsiteY162" fmla="*/ 1915904 h 2468354"/>
                      <a:gd name="connsiteX163" fmla="*/ 2562225 w 3956604"/>
                      <a:gd name="connsiteY163" fmla="*/ 1944479 h 2468354"/>
                      <a:gd name="connsiteX164" fmla="*/ 2552700 w 3956604"/>
                      <a:gd name="connsiteY164" fmla="*/ 2011154 h 2468354"/>
                      <a:gd name="connsiteX165" fmla="*/ 2524125 w 3956604"/>
                      <a:gd name="connsiteY165" fmla="*/ 2030204 h 2468354"/>
                      <a:gd name="connsiteX166" fmla="*/ 2428875 w 3956604"/>
                      <a:gd name="connsiteY166" fmla="*/ 2039729 h 2468354"/>
                      <a:gd name="connsiteX167" fmla="*/ 2409825 w 3956604"/>
                      <a:gd name="connsiteY167" fmla="*/ 2068304 h 2468354"/>
                      <a:gd name="connsiteX168" fmla="*/ 2324100 w 3956604"/>
                      <a:gd name="connsiteY168" fmla="*/ 2106404 h 2468354"/>
                      <a:gd name="connsiteX169" fmla="*/ 2238375 w 3956604"/>
                      <a:gd name="connsiteY169" fmla="*/ 2125454 h 2468354"/>
                      <a:gd name="connsiteX170" fmla="*/ 2209800 w 3956604"/>
                      <a:gd name="connsiteY170" fmla="*/ 2134979 h 2468354"/>
                      <a:gd name="connsiteX171" fmla="*/ 2114550 w 3956604"/>
                      <a:gd name="connsiteY171" fmla="*/ 2144504 h 2468354"/>
                      <a:gd name="connsiteX172" fmla="*/ 2000250 w 3956604"/>
                      <a:gd name="connsiteY172" fmla="*/ 2154029 h 2468354"/>
                      <a:gd name="connsiteX173" fmla="*/ 1676400 w 3956604"/>
                      <a:gd name="connsiteY173" fmla="*/ 2182604 h 2468354"/>
                      <a:gd name="connsiteX174" fmla="*/ 1581150 w 3956604"/>
                      <a:gd name="connsiteY174" fmla="*/ 2211179 h 2468354"/>
                      <a:gd name="connsiteX175" fmla="*/ 1552575 w 3956604"/>
                      <a:gd name="connsiteY175" fmla="*/ 2230229 h 2468354"/>
                      <a:gd name="connsiteX176" fmla="*/ 1485900 w 3956604"/>
                      <a:gd name="connsiteY176" fmla="*/ 2249279 h 2468354"/>
                      <a:gd name="connsiteX177" fmla="*/ 1428750 w 3956604"/>
                      <a:gd name="connsiteY177" fmla="*/ 2287379 h 2468354"/>
                      <a:gd name="connsiteX178" fmla="*/ 1400175 w 3956604"/>
                      <a:gd name="connsiteY178" fmla="*/ 2306429 h 2468354"/>
                      <a:gd name="connsiteX179" fmla="*/ 1343025 w 3956604"/>
                      <a:gd name="connsiteY179" fmla="*/ 2335004 h 2468354"/>
                      <a:gd name="connsiteX180" fmla="*/ 1276350 w 3956604"/>
                      <a:gd name="connsiteY180" fmla="*/ 2354054 h 2468354"/>
                      <a:gd name="connsiteX181" fmla="*/ 1247775 w 3956604"/>
                      <a:gd name="connsiteY181" fmla="*/ 2373104 h 2468354"/>
                      <a:gd name="connsiteX182" fmla="*/ 1162050 w 3956604"/>
                      <a:gd name="connsiteY182" fmla="*/ 2401679 h 2468354"/>
                      <a:gd name="connsiteX183" fmla="*/ 1104900 w 3956604"/>
                      <a:gd name="connsiteY183" fmla="*/ 2420729 h 2468354"/>
                      <a:gd name="connsiteX184" fmla="*/ 1076325 w 3956604"/>
                      <a:gd name="connsiteY184" fmla="*/ 2430254 h 2468354"/>
                      <a:gd name="connsiteX185" fmla="*/ 1038225 w 3956604"/>
                      <a:gd name="connsiteY185" fmla="*/ 2439779 h 2468354"/>
                      <a:gd name="connsiteX186" fmla="*/ 1000125 w 3956604"/>
                      <a:gd name="connsiteY186" fmla="*/ 2458829 h 2468354"/>
                      <a:gd name="connsiteX187" fmla="*/ 971550 w 3956604"/>
                      <a:gd name="connsiteY187" fmla="*/ 2468354 h 2468354"/>
                      <a:gd name="connsiteX188" fmla="*/ 876300 w 3956604"/>
                      <a:gd name="connsiteY188" fmla="*/ 2458829 h 2468354"/>
                      <a:gd name="connsiteX189" fmla="*/ 828675 w 3956604"/>
                      <a:gd name="connsiteY189" fmla="*/ 2411204 h 2468354"/>
                      <a:gd name="connsiteX190" fmla="*/ 800100 w 3956604"/>
                      <a:gd name="connsiteY190" fmla="*/ 2401679 h 2468354"/>
                      <a:gd name="connsiteX191" fmla="*/ 676275 w 3956604"/>
                      <a:gd name="connsiteY191" fmla="*/ 2392154 h 2468354"/>
                      <a:gd name="connsiteX192" fmla="*/ 590550 w 3956604"/>
                      <a:gd name="connsiteY192" fmla="*/ 2382629 h 2468354"/>
                      <a:gd name="connsiteX193" fmla="*/ 485775 w 3956604"/>
                      <a:gd name="connsiteY193" fmla="*/ 2363579 h 2468354"/>
                      <a:gd name="connsiteX194" fmla="*/ 457200 w 3956604"/>
                      <a:gd name="connsiteY194" fmla="*/ 2335004 h 2468354"/>
                      <a:gd name="connsiteX195" fmla="*/ 438150 w 3956604"/>
                      <a:gd name="connsiteY195" fmla="*/ 2249279 h 2468354"/>
                      <a:gd name="connsiteX196" fmla="*/ 371475 w 3956604"/>
                      <a:gd name="connsiteY196" fmla="*/ 2277854 h 2468354"/>
                      <a:gd name="connsiteX197" fmla="*/ 323850 w 3956604"/>
                      <a:gd name="connsiteY197" fmla="*/ 2315954 h 2468354"/>
                      <a:gd name="connsiteX198" fmla="*/ 228600 w 3956604"/>
                      <a:gd name="connsiteY198" fmla="*/ 2296904 h 2468354"/>
                      <a:gd name="connsiteX199" fmla="*/ 38100 w 3956604"/>
                      <a:gd name="connsiteY199" fmla="*/ 2087354 h 2468354"/>
                      <a:gd name="connsiteX200" fmla="*/ 47625 w 3956604"/>
                      <a:gd name="connsiteY200" fmla="*/ 830054 h 2468354"/>
                      <a:gd name="connsiteX201" fmla="*/ 104775 w 3956604"/>
                      <a:gd name="connsiteY201" fmla="*/ 782429 h 2468354"/>
                      <a:gd name="connsiteX202" fmla="*/ 228600 w 3956604"/>
                      <a:gd name="connsiteY202" fmla="*/ 772904 h 2468354"/>
                      <a:gd name="connsiteX203" fmla="*/ 104775 w 3956604"/>
                      <a:gd name="connsiteY203" fmla="*/ 696704 h 2468354"/>
                      <a:gd name="connsiteX204" fmla="*/ 57150 w 3956604"/>
                      <a:gd name="connsiteY204" fmla="*/ 649079 h 2468354"/>
                      <a:gd name="connsiteX205" fmla="*/ 38100 w 3956604"/>
                      <a:gd name="connsiteY205" fmla="*/ 620504 h 2468354"/>
                      <a:gd name="connsiteX206" fmla="*/ 47625 w 3956604"/>
                      <a:gd name="connsiteY206" fmla="*/ 572879 h 2468354"/>
                      <a:gd name="connsiteX207" fmla="*/ 76200 w 3956604"/>
                      <a:gd name="connsiteY207" fmla="*/ 553829 h 2468354"/>
                      <a:gd name="connsiteX208" fmla="*/ 104775 w 3956604"/>
                      <a:gd name="connsiteY208" fmla="*/ 525254 h 2468354"/>
                      <a:gd name="connsiteX209" fmla="*/ 161925 w 3956604"/>
                      <a:gd name="connsiteY209" fmla="*/ 487154 h 2468354"/>
                      <a:gd name="connsiteX210" fmla="*/ 152400 w 3956604"/>
                      <a:gd name="connsiteY210" fmla="*/ 344279 h 2468354"/>
                      <a:gd name="connsiteX211" fmla="*/ 95250 w 3956604"/>
                      <a:gd name="connsiteY211" fmla="*/ 325229 h 2468354"/>
                      <a:gd name="connsiteX212" fmla="*/ 38100 w 3956604"/>
                      <a:gd name="connsiteY212" fmla="*/ 277604 h 2468354"/>
                      <a:gd name="connsiteX213" fmla="*/ 0 w 3956604"/>
                      <a:gd name="connsiteY213" fmla="*/ 249029 h 2468354"/>
                      <a:gd name="connsiteX214" fmla="*/ 9525 w 3956604"/>
                      <a:gd name="connsiteY214" fmla="*/ 220454 h 2468354"/>
                      <a:gd name="connsiteX215" fmla="*/ 38100 w 3956604"/>
                      <a:gd name="connsiteY215" fmla="*/ 191879 h 2468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</a:cxnLst>
                    <a:rect l="l" t="t" r="r" b="b"/>
                    <a:pathLst>
                      <a:path w="3956604" h="2468354">
                        <a:moveTo>
                          <a:pt x="38100" y="191879"/>
                        </a:moveTo>
                        <a:lnTo>
                          <a:pt x="38100" y="191879"/>
                        </a:lnTo>
                        <a:cubicBezTo>
                          <a:pt x="57150" y="169654"/>
                          <a:pt x="74552" y="145902"/>
                          <a:pt x="95250" y="125204"/>
                        </a:cubicBezTo>
                        <a:cubicBezTo>
                          <a:pt x="122547" y="97907"/>
                          <a:pt x="121412" y="112123"/>
                          <a:pt x="152400" y="96629"/>
                        </a:cubicBezTo>
                        <a:cubicBezTo>
                          <a:pt x="162639" y="91509"/>
                          <a:pt x="170736" y="82699"/>
                          <a:pt x="180975" y="77579"/>
                        </a:cubicBezTo>
                        <a:cubicBezTo>
                          <a:pt x="196200" y="69966"/>
                          <a:pt x="233408" y="62598"/>
                          <a:pt x="247650" y="58529"/>
                        </a:cubicBezTo>
                        <a:cubicBezTo>
                          <a:pt x="257304" y="55771"/>
                          <a:pt x="266199" y="49532"/>
                          <a:pt x="276225" y="49004"/>
                        </a:cubicBezTo>
                        <a:cubicBezTo>
                          <a:pt x="447555" y="39987"/>
                          <a:pt x="790575" y="29954"/>
                          <a:pt x="790575" y="29954"/>
                        </a:cubicBezTo>
                        <a:cubicBezTo>
                          <a:pt x="850900" y="33129"/>
                          <a:pt x="911572" y="32282"/>
                          <a:pt x="971550" y="39479"/>
                        </a:cubicBezTo>
                        <a:cubicBezTo>
                          <a:pt x="991487" y="41871"/>
                          <a:pt x="1009219" y="53659"/>
                          <a:pt x="1028700" y="58529"/>
                        </a:cubicBezTo>
                        <a:cubicBezTo>
                          <a:pt x="1041400" y="61704"/>
                          <a:pt x="1053963" y="65487"/>
                          <a:pt x="1066800" y="68054"/>
                        </a:cubicBezTo>
                        <a:cubicBezTo>
                          <a:pt x="1085738" y="71842"/>
                          <a:pt x="1105097" y="73389"/>
                          <a:pt x="1123950" y="77579"/>
                        </a:cubicBezTo>
                        <a:cubicBezTo>
                          <a:pt x="1133751" y="79757"/>
                          <a:pt x="1142871" y="84346"/>
                          <a:pt x="1152525" y="87104"/>
                        </a:cubicBezTo>
                        <a:cubicBezTo>
                          <a:pt x="1165112" y="90700"/>
                          <a:pt x="1177925" y="93454"/>
                          <a:pt x="1190625" y="96629"/>
                        </a:cubicBezTo>
                        <a:cubicBezTo>
                          <a:pt x="1196975" y="106154"/>
                          <a:pt x="1200736" y="118053"/>
                          <a:pt x="1209675" y="125204"/>
                        </a:cubicBezTo>
                        <a:cubicBezTo>
                          <a:pt x="1235866" y="146157"/>
                          <a:pt x="1296277" y="127476"/>
                          <a:pt x="1314450" y="125204"/>
                        </a:cubicBezTo>
                        <a:cubicBezTo>
                          <a:pt x="1323975" y="122029"/>
                          <a:pt x="1334045" y="120169"/>
                          <a:pt x="1343025" y="115679"/>
                        </a:cubicBezTo>
                        <a:cubicBezTo>
                          <a:pt x="1353264" y="110559"/>
                          <a:pt x="1360635" y="99918"/>
                          <a:pt x="1371600" y="96629"/>
                        </a:cubicBezTo>
                        <a:cubicBezTo>
                          <a:pt x="1393104" y="90178"/>
                          <a:pt x="1416050" y="90279"/>
                          <a:pt x="1438275" y="87104"/>
                        </a:cubicBezTo>
                        <a:lnTo>
                          <a:pt x="1495425" y="68054"/>
                        </a:lnTo>
                        <a:cubicBezTo>
                          <a:pt x="1599362" y="33408"/>
                          <a:pt x="1513968" y="58930"/>
                          <a:pt x="1762125" y="49004"/>
                        </a:cubicBezTo>
                        <a:cubicBezTo>
                          <a:pt x="1778000" y="45829"/>
                          <a:pt x="1794044" y="43406"/>
                          <a:pt x="1809750" y="39479"/>
                        </a:cubicBezTo>
                        <a:cubicBezTo>
                          <a:pt x="1819490" y="37044"/>
                          <a:pt x="1828285" y="29954"/>
                          <a:pt x="1838325" y="29954"/>
                        </a:cubicBezTo>
                        <a:cubicBezTo>
                          <a:pt x="1933628" y="29954"/>
                          <a:pt x="2028825" y="36304"/>
                          <a:pt x="2124075" y="39479"/>
                        </a:cubicBezTo>
                        <a:lnTo>
                          <a:pt x="2209800" y="49004"/>
                        </a:lnTo>
                        <a:cubicBezTo>
                          <a:pt x="2232077" y="51789"/>
                          <a:pt x="2254148" y="56179"/>
                          <a:pt x="2276475" y="58529"/>
                        </a:cubicBezTo>
                        <a:cubicBezTo>
                          <a:pt x="2314497" y="62531"/>
                          <a:pt x="2352675" y="64879"/>
                          <a:pt x="2390775" y="68054"/>
                        </a:cubicBezTo>
                        <a:cubicBezTo>
                          <a:pt x="2470069" y="87878"/>
                          <a:pt x="2391671" y="63740"/>
                          <a:pt x="2457450" y="96629"/>
                        </a:cubicBezTo>
                        <a:cubicBezTo>
                          <a:pt x="2536320" y="136064"/>
                          <a:pt x="2432708" y="70609"/>
                          <a:pt x="2514600" y="125204"/>
                        </a:cubicBezTo>
                        <a:cubicBezTo>
                          <a:pt x="2520950" y="134729"/>
                          <a:pt x="2529001" y="143318"/>
                          <a:pt x="2533650" y="153779"/>
                        </a:cubicBezTo>
                        <a:cubicBezTo>
                          <a:pt x="2541805" y="172129"/>
                          <a:pt x="2552700" y="210929"/>
                          <a:pt x="2552700" y="210929"/>
                        </a:cubicBezTo>
                        <a:cubicBezTo>
                          <a:pt x="2555875" y="252204"/>
                          <a:pt x="2540000" y="299829"/>
                          <a:pt x="2562225" y="334754"/>
                        </a:cubicBezTo>
                        <a:cubicBezTo>
                          <a:pt x="2573006" y="351695"/>
                          <a:pt x="2619375" y="315704"/>
                          <a:pt x="2619375" y="315704"/>
                        </a:cubicBezTo>
                        <a:cubicBezTo>
                          <a:pt x="2628900" y="306179"/>
                          <a:pt x="2636742" y="294601"/>
                          <a:pt x="2647950" y="287129"/>
                        </a:cubicBezTo>
                        <a:cubicBezTo>
                          <a:pt x="2656514" y="281420"/>
                          <a:pt x="2709068" y="269667"/>
                          <a:pt x="2714625" y="268079"/>
                        </a:cubicBezTo>
                        <a:cubicBezTo>
                          <a:pt x="2749131" y="258220"/>
                          <a:pt x="2740466" y="260376"/>
                          <a:pt x="2771775" y="239504"/>
                        </a:cubicBezTo>
                        <a:cubicBezTo>
                          <a:pt x="2774950" y="229979"/>
                          <a:pt x="2776810" y="219909"/>
                          <a:pt x="2781300" y="210929"/>
                        </a:cubicBezTo>
                        <a:cubicBezTo>
                          <a:pt x="2799037" y="175456"/>
                          <a:pt x="2802593" y="185377"/>
                          <a:pt x="2828925" y="153779"/>
                        </a:cubicBezTo>
                        <a:cubicBezTo>
                          <a:pt x="2836254" y="144985"/>
                          <a:pt x="2841625" y="134729"/>
                          <a:pt x="2847975" y="125204"/>
                        </a:cubicBezTo>
                        <a:cubicBezTo>
                          <a:pt x="2877122" y="132491"/>
                          <a:pt x="2892724" y="131853"/>
                          <a:pt x="2914650" y="153779"/>
                        </a:cubicBezTo>
                        <a:cubicBezTo>
                          <a:pt x="2922745" y="161874"/>
                          <a:pt x="2927350" y="172829"/>
                          <a:pt x="2933700" y="182354"/>
                        </a:cubicBezTo>
                        <a:cubicBezTo>
                          <a:pt x="2950465" y="132059"/>
                          <a:pt x="2937656" y="162133"/>
                          <a:pt x="2981325" y="96629"/>
                        </a:cubicBezTo>
                        <a:cubicBezTo>
                          <a:pt x="2987675" y="87104"/>
                          <a:pt x="2990850" y="74404"/>
                          <a:pt x="3000375" y="68054"/>
                        </a:cubicBezTo>
                        <a:lnTo>
                          <a:pt x="3057525" y="29954"/>
                        </a:lnTo>
                        <a:cubicBezTo>
                          <a:pt x="3067050" y="23604"/>
                          <a:pt x="3074699" y="11940"/>
                          <a:pt x="3086100" y="10904"/>
                        </a:cubicBezTo>
                        <a:lnTo>
                          <a:pt x="3190875" y="1379"/>
                        </a:lnTo>
                        <a:cubicBezTo>
                          <a:pt x="3222625" y="4554"/>
                          <a:pt x="3256138" y="0"/>
                          <a:pt x="3286125" y="10904"/>
                        </a:cubicBezTo>
                        <a:cubicBezTo>
                          <a:pt x="3295561" y="14335"/>
                          <a:pt x="3295650" y="29439"/>
                          <a:pt x="3295650" y="39479"/>
                        </a:cubicBezTo>
                        <a:cubicBezTo>
                          <a:pt x="3295650" y="75451"/>
                          <a:pt x="3292896" y="108908"/>
                          <a:pt x="3267075" y="134729"/>
                        </a:cubicBezTo>
                        <a:cubicBezTo>
                          <a:pt x="3258980" y="142824"/>
                          <a:pt x="3248739" y="148659"/>
                          <a:pt x="3238500" y="153779"/>
                        </a:cubicBezTo>
                        <a:cubicBezTo>
                          <a:pt x="3229520" y="158269"/>
                          <a:pt x="3219450" y="160129"/>
                          <a:pt x="3209925" y="163304"/>
                        </a:cubicBezTo>
                        <a:cubicBezTo>
                          <a:pt x="3203575" y="172829"/>
                          <a:pt x="3199814" y="184728"/>
                          <a:pt x="3190875" y="191879"/>
                        </a:cubicBezTo>
                        <a:cubicBezTo>
                          <a:pt x="3144693" y="228824"/>
                          <a:pt x="3173557" y="167634"/>
                          <a:pt x="3152775" y="229979"/>
                        </a:cubicBezTo>
                        <a:cubicBezTo>
                          <a:pt x="3155950" y="239504"/>
                          <a:pt x="3152646" y="255796"/>
                          <a:pt x="3162300" y="258554"/>
                        </a:cubicBezTo>
                        <a:cubicBezTo>
                          <a:pt x="3180353" y="263712"/>
                          <a:pt x="3226603" y="246645"/>
                          <a:pt x="3248025" y="239504"/>
                        </a:cubicBezTo>
                        <a:cubicBezTo>
                          <a:pt x="3263900" y="242679"/>
                          <a:pt x="3279944" y="245102"/>
                          <a:pt x="3295650" y="249029"/>
                        </a:cubicBezTo>
                        <a:cubicBezTo>
                          <a:pt x="3327181" y="256912"/>
                          <a:pt x="3321269" y="266546"/>
                          <a:pt x="3352800" y="249029"/>
                        </a:cubicBezTo>
                        <a:cubicBezTo>
                          <a:pt x="3372814" y="237910"/>
                          <a:pt x="3390900" y="223629"/>
                          <a:pt x="3409950" y="210929"/>
                        </a:cubicBezTo>
                        <a:lnTo>
                          <a:pt x="3438525" y="191879"/>
                        </a:lnTo>
                        <a:cubicBezTo>
                          <a:pt x="3441700" y="182354"/>
                          <a:pt x="3441778" y="171144"/>
                          <a:pt x="3448050" y="163304"/>
                        </a:cubicBezTo>
                        <a:cubicBezTo>
                          <a:pt x="3461479" y="146518"/>
                          <a:pt x="3486376" y="141004"/>
                          <a:pt x="3505200" y="134729"/>
                        </a:cubicBezTo>
                        <a:cubicBezTo>
                          <a:pt x="3533775" y="137904"/>
                          <a:pt x="3562565" y="139527"/>
                          <a:pt x="3590925" y="144254"/>
                        </a:cubicBezTo>
                        <a:cubicBezTo>
                          <a:pt x="3600829" y="145905"/>
                          <a:pt x="3611660" y="147507"/>
                          <a:pt x="3619500" y="153779"/>
                        </a:cubicBezTo>
                        <a:cubicBezTo>
                          <a:pt x="3628439" y="160930"/>
                          <a:pt x="3632200" y="172829"/>
                          <a:pt x="3638550" y="182354"/>
                        </a:cubicBezTo>
                        <a:cubicBezTo>
                          <a:pt x="3635375" y="198229"/>
                          <a:pt x="3637057" y="215923"/>
                          <a:pt x="3629025" y="229979"/>
                        </a:cubicBezTo>
                        <a:cubicBezTo>
                          <a:pt x="3623345" y="239918"/>
                          <a:pt x="3609244" y="241700"/>
                          <a:pt x="3600450" y="249029"/>
                        </a:cubicBezTo>
                        <a:cubicBezTo>
                          <a:pt x="3552884" y="288667"/>
                          <a:pt x="3593518" y="270390"/>
                          <a:pt x="3543300" y="287129"/>
                        </a:cubicBezTo>
                        <a:cubicBezTo>
                          <a:pt x="3536950" y="296654"/>
                          <a:pt x="3533958" y="309637"/>
                          <a:pt x="3524250" y="315704"/>
                        </a:cubicBezTo>
                        <a:cubicBezTo>
                          <a:pt x="3507222" y="326347"/>
                          <a:pt x="3486150" y="328404"/>
                          <a:pt x="3467100" y="334754"/>
                        </a:cubicBezTo>
                        <a:cubicBezTo>
                          <a:pt x="3457575" y="337929"/>
                          <a:pt x="3446879" y="338710"/>
                          <a:pt x="3438525" y="344279"/>
                        </a:cubicBezTo>
                        <a:lnTo>
                          <a:pt x="3381375" y="382379"/>
                        </a:lnTo>
                        <a:cubicBezTo>
                          <a:pt x="3371850" y="388729"/>
                          <a:pt x="3363660" y="397809"/>
                          <a:pt x="3352800" y="401429"/>
                        </a:cubicBezTo>
                        <a:cubicBezTo>
                          <a:pt x="3333750" y="407779"/>
                          <a:pt x="3312358" y="409340"/>
                          <a:pt x="3295650" y="420479"/>
                        </a:cubicBezTo>
                        <a:cubicBezTo>
                          <a:pt x="3286125" y="426829"/>
                          <a:pt x="3275869" y="432200"/>
                          <a:pt x="3267075" y="439529"/>
                        </a:cubicBezTo>
                        <a:cubicBezTo>
                          <a:pt x="3193736" y="500645"/>
                          <a:pt x="3280871" y="439856"/>
                          <a:pt x="3209925" y="487154"/>
                        </a:cubicBezTo>
                        <a:cubicBezTo>
                          <a:pt x="3191382" y="542784"/>
                          <a:pt x="3214909" y="491695"/>
                          <a:pt x="3171825" y="534779"/>
                        </a:cubicBezTo>
                        <a:cubicBezTo>
                          <a:pt x="3163730" y="542874"/>
                          <a:pt x="3160104" y="554560"/>
                          <a:pt x="3152775" y="563354"/>
                        </a:cubicBezTo>
                        <a:cubicBezTo>
                          <a:pt x="3144151" y="573702"/>
                          <a:pt x="3133725" y="582404"/>
                          <a:pt x="3124200" y="591929"/>
                        </a:cubicBezTo>
                        <a:cubicBezTo>
                          <a:pt x="3102750" y="656279"/>
                          <a:pt x="3132498" y="586528"/>
                          <a:pt x="3086100" y="639554"/>
                        </a:cubicBezTo>
                        <a:cubicBezTo>
                          <a:pt x="3071023" y="656784"/>
                          <a:pt x="3069720" y="689464"/>
                          <a:pt x="3048000" y="696704"/>
                        </a:cubicBezTo>
                        <a:lnTo>
                          <a:pt x="2990850" y="715754"/>
                        </a:lnTo>
                        <a:cubicBezTo>
                          <a:pt x="2981325" y="725279"/>
                          <a:pt x="2972623" y="735705"/>
                          <a:pt x="2962275" y="744329"/>
                        </a:cubicBezTo>
                        <a:cubicBezTo>
                          <a:pt x="2953481" y="751658"/>
                          <a:pt x="2940851" y="754440"/>
                          <a:pt x="2933700" y="763379"/>
                        </a:cubicBezTo>
                        <a:cubicBezTo>
                          <a:pt x="2927428" y="771219"/>
                          <a:pt x="2929051" y="783177"/>
                          <a:pt x="2924175" y="791954"/>
                        </a:cubicBezTo>
                        <a:cubicBezTo>
                          <a:pt x="2913056" y="811968"/>
                          <a:pt x="2898775" y="830054"/>
                          <a:pt x="2886075" y="849104"/>
                        </a:cubicBezTo>
                        <a:cubicBezTo>
                          <a:pt x="2838777" y="920050"/>
                          <a:pt x="2899566" y="832915"/>
                          <a:pt x="2838450" y="906254"/>
                        </a:cubicBezTo>
                        <a:cubicBezTo>
                          <a:pt x="2831121" y="915048"/>
                          <a:pt x="2825750" y="925304"/>
                          <a:pt x="2819400" y="934829"/>
                        </a:cubicBezTo>
                        <a:cubicBezTo>
                          <a:pt x="2828925" y="941179"/>
                          <a:pt x="2837010" y="950590"/>
                          <a:pt x="2847975" y="953879"/>
                        </a:cubicBezTo>
                        <a:cubicBezTo>
                          <a:pt x="2869479" y="960330"/>
                          <a:pt x="2892505" y="959713"/>
                          <a:pt x="2914650" y="963404"/>
                        </a:cubicBezTo>
                        <a:cubicBezTo>
                          <a:pt x="2930619" y="966066"/>
                          <a:pt x="2946656" y="968669"/>
                          <a:pt x="2962275" y="972929"/>
                        </a:cubicBezTo>
                        <a:cubicBezTo>
                          <a:pt x="2981648" y="978213"/>
                          <a:pt x="3019425" y="991979"/>
                          <a:pt x="3019425" y="991979"/>
                        </a:cubicBezTo>
                        <a:cubicBezTo>
                          <a:pt x="3028950" y="1001504"/>
                          <a:pt x="3036792" y="1013082"/>
                          <a:pt x="3048000" y="1020554"/>
                        </a:cubicBezTo>
                        <a:cubicBezTo>
                          <a:pt x="3056354" y="1026123"/>
                          <a:pt x="3066604" y="1028906"/>
                          <a:pt x="3076575" y="1030079"/>
                        </a:cubicBezTo>
                        <a:cubicBezTo>
                          <a:pt x="3120833" y="1035286"/>
                          <a:pt x="3165475" y="1036429"/>
                          <a:pt x="3209925" y="1039604"/>
                        </a:cubicBezTo>
                        <a:cubicBezTo>
                          <a:pt x="3219450" y="1045954"/>
                          <a:pt x="3231349" y="1049715"/>
                          <a:pt x="3238500" y="1058654"/>
                        </a:cubicBezTo>
                        <a:cubicBezTo>
                          <a:pt x="3249789" y="1072765"/>
                          <a:pt x="3252611" y="1101693"/>
                          <a:pt x="3238500" y="1115804"/>
                        </a:cubicBezTo>
                        <a:cubicBezTo>
                          <a:pt x="3231400" y="1122904"/>
                          <a:pt x="3219888" y="1124084"/>
                          <a:pt x="3209925" y="1125329"/>
                        </a:cubicBezTo>
                        <a:cubicBezTo>
                          <a:pt x="3168848" y="1130464"/>
                          <a:pt x="3127375" y="1131679"/>
                          <a:pt x="3086100" y="1134854"/>
                        </a:cubicBezTo>
                        <a:cubicBezTo>
                          <a:pt x="3076575" y="1138029"/>
                          <a:pt x="3065365" y="1138107"/>
                          <a:pt x="3057525" y="1144379"/>
                        </a:cubicBezTo>
                        <a:cubicBezTo>
                          <a:pt x="3029437" y="1166850"/>
                          <a:pt x="3036312" y="1189411"/>
                          <a:pt x="3048000" y="1220579"/>
                        </a:cubicBezTo>
                        <a:cubicBezTo>
                          <a:pt x="3052020" y="1231298"/>
                          <a:pt x="3061930" y="1238915"/>
                          <a:pt x="3067050" y="1249154"/>
                        </a:cubicBezTo>
                        <a:cubicBezTo>
                          <a:pt x="3071540" y="1258134"/>
                          <a:pt x="3073400" y="1268204"/>
                          <a:pt x="3076575" y="1277729"/>
                        </a:cubicBezTo>
                        <a:cubicBezTo>
                          <a:pt x="3072733" y="1296939"/>
                          <a:pt x="3070424" y="1339914"/>
                          <a:pt x="3048000" y="1353929"/>
                        </a:cubicBezTo>
                        <a:cubicBezTo>
                          <a:pt x="3030972" y="1364572"/>
                          <a:pt x="3007558" y="1361840"/>
                          <a:pt x="2990850" y="1372979"/>
                        </a:cubicBezTo>
                        <a:lnTo>
                          <a:pt x="2962275" y="1392029"/>
                        </a:lnTo>
                        <a:cubicBezTo>
                          <a:pt x="2938334" y="1463853"/>
                          <a:pt x="2970629" y="1375321"/>
                          <a:pt x="2933700" y="1449179"/>
                        </a:cubicBezTo>
                        <a:cubicBezTo>
                          <a:pt x="2929210" y="1458159"/>
                          <a:pt x="2927350" y="1468229"/>
                          <a:pt x="2924175" y="1477754"/>
                        </a:cubicBezTo>
                        <a:cubicBezTo>
                          <a:pt x="2927350" y="1493629"/>
                          <a:pt x="2922252" y="1513931"/>
                          <a:pt x="2933700" y="1525379"/>
                        </a:cubicBezTo>
                        <a:cubicBezTo>
                          <a:pt x="2948794" y="1540473"/>
                          <a:pt x="3029112" y="1550806"/>
                          <a:pt x="3048000" y="1553954"/>
                        </a:cubicBezTo>
                        <a:cubicBezTo>
                          <a:pt x="3054350" y="1563479"/>
                          <a:pt x="3065431" y="1571196"/>
                          <a:pt x="3067050" y="1582529"/>
                        </a:cubicBezTo>
                        <a:cubicBezTo>
                          <a:pt x="3068246" y="1590901"/>
                          <a:pt x="3051574" y="1638481"/>
                          <a:pt x="3048000" y="1649204"/>
                        </a:cubicBezTo>
                        <a:cubicBezTo>
                          <a:pt x="3057525" y="1652379"/>
                          <a:pt x="3066535" y="1658729"/>
                          <a:pt x="3076575" y="1658729"/>
                        </a:cubicBezTo>
                        <a:cubicBezTo>
                          <a:pt x="3095888" y="1658729"/>
                          <a:pt x="3114872" y="1653394"/>
                          <a:pt x="3133725" y="1649204"/>
                        </a:cubicBezTo>
                        <a:cubicBezTo>
                          <a:pt x="3164524" y="1642360"/>
                          <a:pt x="3198404" y="1622625"/>
                          <a:pt x="3219450" y="1601579"/>
                        </a:cubicBezTo>
                        <a:cubicBezTo>
                          <a:pt x="3228975" y="1592054"/>
                          <a:pt x="3237392" y="1581274"/>
                          <a:pt x="3248025" y="1573004"/>
                        </a:cubicBezTo>
                        <a:cubicBezTo>
                          <a:pt x="3266097" y="1558948"/>
                          <a:pt x="3286125" y="1547604"/>
                          <a:pt x="3305175" y="1534904"/>
                        </a:cubicBezTo>
                        <a:lnTo>
                          <a:pt x="3333750" y="1515854"/>
                        </a:lnTo>
                        <a:cubicBezTo>
                          <a:pt x="3343275" y="1509504"/>
                          <a:pt x="3351033" y="1498686"/>
                          <a:pt x="3362325" y="1496804"/>
                        </a:cubicBezTo>
                        <a:lnTo>
                          <a:pt x="3476625" y="1477754"/>
                        </a:lnTo>
                        <a:cubicBezTo>
                          <a:pt x="3517900" y="1480929"/>
                          <a:pt x="3559560" y="1480823"/>
                          <a:pt x="3600450" y="1487279"/>
                        </a:cubicBezTo>
                        <a:cubicBezTo>
                          <a:pt x="3723528" y="1506712"/>
                          <a:pt x="3590488" y="1503008"/>
                          <a:pt x="3714750" y="1544429"/>
                        </a:cubicBezTo>
                        <a:lnTo>
                          <a:pt x="3743325" y="1553954"/>
                        </a:lnTo>
                        <a:cubicBezTo>
                          <a:pt x="3749675" y="1573004"/>
                          <a:pt x="3768725" y="1592054"/>
                          <a:pt x="3762375" y="1611104"/>
                        </a:cubicBezTo>
                        <a:cubicBezTo>
                          <a:pt x="3756025" y="1630154"/>
                          <a:pt x="3760033" y="1657115"/>
                          <a:pt x="3743325" y="1668254"/>
                        </a:cubicBezTo>
                        <a:cubicBezTo>
                          <a:pt x="3733800" y="1674604"/>
                          <a:pt x="3725211" y="1682655"/>
                          <a:pt x="3714750" y="1687304"/>
                        </a:cubicBezTo>
                        <a:cubicBezTo>
                          <a:pt x="3696400" y="1695459"/>
                          <a:pt x="3676650" y="1700004"/>
                          <a:pt x="3657600" y="1706354"/>
                        </a:cubicBezTo>
                        <a:cubicBezTo>
                          <a:pt x="3610703" y="1721986"/>
                          <a:pt x="3638929" y="1714228"/>
                          <a:pt x="3571875" y="1725404"/>
                        </a:cubicBezTo>
                        <a:cubicBezTo>
                          <a:pt x="3543300" y="1722229"/>
                          <a:pt x="3513425" y="1724971"/>
                          <a:pt x="3486150" y="1715879"/>
                        </a:cubicBezTo>
                        <a:cubicBezTo>
                          <a:pt x="3476625" y="1712704"/>
                          <a:pt x="3505071" y="1709112"/>
                          <a:pt x="3514725" y="1706354"/>
                        </a:cubicBezTo>
                        <a:cubicBezTo>
                          <a:pt x="3527312" y="1702758"/>
                          <a:pt x="3540125" y="1700004"/>
                          <a:pt x="3552825" y="1696829"/>
                        </a:cubicBezTo>
                        <a:cubicBezTo>
                          <a:pt x="3562350" y="1700004"/>
                          <a:pt x="3575564" y="1698184"/>
                          <a:pt x="3581400" y="1706354"/>
                        </a:cubicBezTo>
                        <a:cubicBezTo>
                          <a:pt x="3601334" y="1734262"/>
                          <a:pt x="3602172" y="1789442"/>
                          <a:pt x="3609975" y="1820654"/>
                        </a:cubicBezTo>
                        <a:cubicBezTo>
                          <a:pt x="3614845" y="1840135"/>
                          <a:pt x="3609975" y="1871454"/>
                          <a:pt x="3629025" y="1877804"/>
                        </a:cubicBezTo>
                        <a:lnTo>
                          <a:pt x="3686175" y="1896854"/>
                        </a:lnTo>
                        <a:cubicBezTo>
                          <a:pt x="3695700" y="1900029"/>
                          <a:pt x="3705010" y="1903944"/>
                          <a:pt x="3714750" y="1906379"/>
                        </a:cubicBezTo>
                        <a:cubicBezTo>
                          <a:pt x="3727450" y="1909554"/>
                          <a:pt x="3740311" y="1912142"/>
                          <a:pt x="3752850" y="1915904"/>
                        </a:cubicBezTo>
                        <a:cubicBezTo>
                          <a:pt x="3772084" y="1921674"/>
                          <a:pt x="3810000" y="1934954"/>
                          <a:pt x="3810000" y="1934954"/>
                        </a:cubicBezTo>
                        <a:cubicBezTo>
                          <a:pt x="3816350" y="1944479"/>
                          <a:pt x="3820955" y="1955434"/>
                          <a:pt x="3829050" y="1963529"/>
                        </a:cubicBezTo>
                        <a:cubicBezTo>
                          <a:pt x="3867822" y="2002301"/>
                          <a:pt x="3858186" y="1963903"/>
                          <a:pt x="3914775" y="2001629"/>
                        </a:cubicBezTo>
                        <a:lnTo>
                          <a:pt x="3943350" y="2020679"/>
                        </a:lnTo>
                        <a:cubicBezTo>
                          <a:pt x="3946525" y="2030204"/>
                          <a:pt x="3956604" y="2039932"/>
                          <a:pt x="3952875" y="2049254"/>
                        </a:cubicBezTo>
                        <a:cubicBezTo>
                          <a:pt x="3947194" y="2063457"/>
                          <a:pt x="3907754" y="2073819"/>
                          <a:pt x="3895725" y="2077829"/>
                        </a:cubicBezTo>
                        <a:cubicBezTo>
                          <a:pt x="3819525" y="2074654"/>
                          <a:pt x="3743183" y="2073938"/>
                          <a:pt x="3667125" y="2068304"/>
                        </a:cubicBezTo>
                        <a:cubicBezTo>
                          <a:pt x="3657112" y="2067562"/>
                          <a:pt x="3647530" y="2063269"/>
                          <a:pt x="3638550" y="2058779"/>
                        </a:cubicBezTo>
                        <a:cubicBezTo>
                          <a:pt x="3628311" y="2053659"/>
                          <a:pt x="3619500" y="2046079"/>
                          <a:pt x="3609975" y="2039729"/>
                        </a:cubicBezTo>
                        <a:cubicBezTo>
                          <a:pt x="3594338" y="1992819"/>
                          <a:pt x="3611645" y="2025245"/>
                          <a:pt x="3571875" y="1992104"/>
                        </a:cubicBezTo>
                        <a:cubicBezTo>
                          <a:pt x="3469325" y="1906645"/>
                          <a:pt x="3661754" y="1968267"/>
                          <a:pt x="3305175" y="1954004"/>
                        </a:cubicBezTo>
                        <a:lnTo>
                          <a:pt x="3219450" y="1925429"/>
                        </a:lnTo>
                        <a:lnTo>
                          <a:pt x="3190875" y="1915904"/>
                        </a:lnTo>
                        <a:lnTo>
                          <a:pt x="3162300" y="1906379"/>
                        </a:lnTo>
                        <a:cubicBezTo>
                          <a:pt x="3137729" y="1909889"/>
                          <a:pt x="3093649" y="1912129"/>
                          <a:pt x="3067050" y="1925429"/>
                        </a:cubicBezTo>
                        <a:cubicBezTo>
                          <a:pt x="3056811" y="1930549"/>
                          <a:pt x="3049335" y="1940859"/>
                          <a:pt x="3038475" y="1944479"/>
                        </a:cubicBezTo>
                        <a:cubicBezTo>
                          <a:pt x="3020153" y="1950586"/>
                          <a:pt x="3000178" y="1949814"/>
                          <a:pt x="2981325" y="1954004"/>
                        </a:cubicBezTo>
                        <a:cubicBezTo>
                          <a:pt x="2971524" y="1956182"/>
                          <a:pt x="2962275" y="1960354"/>
                          <a:pt x="2952750" y="1963529"/>
                        </a:cubicBezTo>
                        <a:cubicBezTo>
                          <a:pt x="2911475" y="1960354"/>
                          <a:pt x="2870002" y="1959139"/>
                          <a:pt x="2828925" y="1954004"/>
                        </a:cubicBezTo>
                        <a:cubicBezTo>
                          <a:pt x="2818962" y="1952759"/>
                          <a:pt x="2810090" y="1946914"/>
                          <a:pt x="2800350" y="1944479"/>
                        </a:cubicBezTo>
                        <a:cubicBezTo>
                          <a:pt x="2784644" y="1940552"/>
                          <a:pt x="2768600" y="1938129"/>
                          <a:pt x="2752725" y="1934954"/>
                        </a:cubicBezTo>
                        <a:lnTo>
                          <a:pt x="2695575" y="1877804"/>
                        </a:lnTo>
                        <a:cubicBezTo>
                          <a:pt x="2686050" y="1868279"/>
                          <a:pt x="2678208" y="1856701"/>
                          <a:pt x="2667000" y="1849229"/>
                        </a:cubicBezTo>
                        <a:lnTo>
                          <a:pt x="2638425" y="1830179"/>
                        </a:lnTo>
                        <a:cubicBezTo>
                          <a:pt x="2600110" y="1836565"/>
                          <a:pt x="2579487" y="1831967"/>
                          <a:pt x="2552700" y="1858754"/>
                        </a:cubicBezTo>
                        <a:cubicBezTo>
                          <a:pt x="2544605" y="1866849"/>
                          <a:pt x="2540000" y="1877804"/>
                          <a:pt x="2533650" y="1887329"/>
                        </a:cubicBezTo>
                        <a:cubicBezTo>
                          <a:pt x="2536825" y="1896854"/>
                          <a:pt x="2538685" y="1906924"/>
                          <a:pt x="2543175" y="1915904"/>
                        </a:cubicBezTo>
                        <a:cubicBezTo>
                          <a:pt x="2548295" y="1926143"/>
                          <a:pt x="2561086" y="1933088"/>
                          <a:pt x="2562225" y="1944479"/>
                        </a:cubicBezTo>
                        <a:cubicBezTo>
                          <a:pt x="2564459" y="1966818"/>
                          <a:pt x="2561818" y="1990638"/>
                          <a:pt x="2552700" y="2011154"/>
                        </a:cubicBezTo>
                        <a:cubicBezTo>
                          <a:pt x="2548051" y="2021615"/>
                          <a:pt x="2535279" y="2027630"/>
                          <a:pt x="2524125" y="2030204"/>
                        </a:cubicBezTo>
                        <a:cubicBezTo>
                          <a:pt x="2493034" y="2037379"/>
                          <a:pt x="2460625" y="2036554"/>
                          <a:pt x="2428875" y="2039729"/>
                        </a:cubicBezTo>
                        <a:cubicBezTo>
                          <a:pt x="2422525" y="2049254"/>
                          <a:pt x="2417920" y="2060209"/>
                          <a:pt x="2409825" y="2068304"/>
                        </a:cubicBezTo>
                        <a:cubicBezTo>
                          <a:pt x="2387184" y="2090945"/>
                          <a:pt x="2352394" y="2096973"/>
                          <a:pt x="2324100" y="2106404"/>
                        </a:cubicBezTo>
                        <a:cubicBezTo>
                          <a:pt x="2259774" y="2127846"/>
                          <a:pt x="2338955" y="2103103"/>
                          <a:pt x="2238375" y="2125454"/>
                        </a:cubicBezTo>
                        <a:cubicBezTo>
                          <a:pt x="2228574" y="2127632"/>
                          <a:pt x="2219723" y="2133452"/>
                          <a:pt x="2209800" y="2134979"/>
                        </a:cubicBezTo>
                        <a:cubicBezTo>
                          <a:pt x="2178263" y="2139831"/>
                          <a:pt x="2146327" y="2141615"/>
                          <a:pt x="2114550" y="2144504"/>
                        </a:cubicBezTo>
                        <a:lnTo>
                          <a:pt x="2000250" y="2154029"/>
                        </a:lnTo>
                        <a:cubicBezTo>
                          <a:pt x="1830215" y="2188036"/>
                          <a:pt x="1937351" y="2171731"/>
                          <a:pt x="1676400" y="2182604"/>
                        </a:cubicBezTo>
                        <a:cubicBezTo>
                          <a:pt x="1655102" y="2187929"/>
                          <a:pt x="1595064" y="2201903"/>
                          <a:pt x="1581150" y="2211179"/>
                        </a:cubicBezTo>
                        <a:cubicBezTo>
                          <a:pt x="1571625" y="2217529"/>
                          <a:pt x="1563097" y="2225720"/>
                          <a:pt x="1552575" y="2230229"/>
                        </a:cubicBezTo>
                        <a:cubicBezTo>
                          <a:pt x="1530996" y="2239477"/>
                          <a:pt x="1506753" y="2237694"/>
                          <a:pt x="1485900" y="2249279"/>
                        </a:cubicBezTo>
                        <a:cubicBezTo>
                          <a:pt x="1465886" y="2260398"/>
                          <a:pt x="1447800" y="2274679"/>
                          <a:pt x="1428750" y="2287379"/>
                        </a:cubicBezTo>
                        <a:cubicBezTo>
                          <a:pt x="1419225" y="2293729"/>
                          <a:pt x="1411035" y="2302809"/>
                          <a:pt x="1400175" y="2306429"/>
                        </a:cubicBezTo>
                        <a:cubicBezTo>
                          <a:pt x="1328351" y="2330370"/>
                          <a:pt x="1416883" y="2298075"/>
                          <a:pt x="1343025" y="2335004"/>
                        </a:cubicBezTo>
                        <a:cubicBezTo>
                          <a:pt x="1329360" y="2341836"/>
                          <a:pt x="1288557" y="2351002"/>
                          <a:pt x="1276350" y="2354054"/>
                        </a:cubicBezTo>
                        <a:cubicBezTo>
                          <a:pt x="1266825" y="2360404"/>
                          <a:pt x="1258236" y="2368455"/>
                          <a:pt x="1247775" y="2373104"/>
                        </a:cubicBezTo>
                        <a:lnTo>
                          <a:pt x="1162050" y="2401679"/>
                        </a:lnTo>
                        <a:lnTo>
                          <a:pt x="1104900" y="2420729"/>
                        </a:lnTo>
                        <a:cubicBezTo>
                          <a:pt x="1095375" y="2423904"/>
                          <a:pt x="1086065" y="2427819"/>
                          <a:pt x="1076325" y="2430254"/>
                        </a:cubicBezTo>
                        <a:cubicBezTo>
                          <a:pt x="1063625" y="2433429"/>
                          <a:pt x="1050482" y="2435182"/>
                          <a:pt x="1038225" y="2439779"/>
                        </a:cubicBezTo>
                        <a:cubicBezTo>
                          <a:pt x="1024930" y="2444765"/>
                          <a:pt x="1013176" y="2453236"/>
                          <a:pt x="1000125" y="2458829"/>
                        </a:cubicBezTo>
                        <a:cubicBezTo>
                          <a:pt x="990897" y="2462784"/>
                          <a:pt x="981075" y="2465179"/>
                          <a:pt x="971550" y="2468354"/>
                        </a:cubicBezTo>
                        <a:cubicBezTo>
                          <a:pt x="939800" y="2465179"/>
                          <a:pt x="907391" y="2466004"/>
                          <a:pt x="876300" y="2458829"/>
                        </a:cubicBezTo>
                        <a:cubicBezTo>
                          <a:pt x="836141" y="2449561"/>
                          <a:pt x="856134" y="2433172"/>
                          <a:pt x="828675" y="2411204"/>
                        </a:cubicBezTo>
                        <a:cubicBezTo>
                          <a:pt x="820835" y="2404932"/>
                          <a:pt x="810063" y="2402924"/>
                          <a:pt x="800100" y="2401679"/>
                        </a:cubicBezTo>
                        <a:cubicBezTo>
                          <a:pt x="759023" y="2396544"/>
                          <a:pt x="717502" y="2395902"/>
                          <a:pt x="676275" y="2392154"/>
                        </a:cubicBezTo>
                        <a:cubicBezTo>
                          <a:pt x="647642" y="2389551"/>
                          <a:pt x="619049" y="2386429"/>
                          <a:pt x="590550" y="2382629"/>
                        </a:cubicBezTo>
                        <a:cubicBezTo>
                          <a:pt x="553990" y="2377754"/>
                          <a:pt x="521691" y="2370762"/>
                          <a:pt x="485775" y="2363579"/>
                        </a:cubicBezTo>
                        <a:cubicBezTo>
                          <a:pt x="476250" y="2354054"/>
                          <a:pt x="464672" y="2346212"/>
                          <a:pt x="457200" y="2335004"/>
                        </a:cubicBezTo>
                        <a:cubicBezTo>
                          <a:pt x="446779" y="2319372"/>
                          <a:pt x="439303" y="2256194"/>
                          <a:pt x="438150" y="2249279"/>
                        </a:cubicBezTo>
                        <a:cubicBezTo>
                          <a:pt x="409003" y="2256566"/>
                          <a:pt x="393401" y="2255928"/>
                          <a:pt x="371475" y="2277854"/>
                        </a:cubicBezTo>
                        <a:cubicBezTo>
                          <a:pt x="328391" y="2320938"/>
                          <a:pt x="379480" y="2297411"/>
                          <a:pt x="323850" y="2315954"/>
                        </a:cubicBezTo>
                        <a:cubicBezTo>
                          <a:pt x="233662" y="2305933"/>
                          <a:pt x="258455" y="2326759"/>
                          <a:pt x="228600" y="2296904"/>
                        </a:cubicBezTo>
                        <a:lnTo>
                          <a:pt x="38100" y="2087354"/>
                        </a:lnTo>
                        <a:lnTo>
                          <a:pt x="47625" y="830054"/>
                        </a:lnTo>
                        <a:lnTo>
                          <a:pt x="104775" y="782429"/>
                        </a:lnTo>
                        <a:lnTo>
                          <a:pt x="228600" y="772904"/>
                        </a:lnTo>
                        <a:cubicBezTo>
                          <a:pt x="125125" y="700471"/>
                          <a:pt x="170117" y="718485"/>
                          <a:pt x="104775" y="696704"/>
                        </a:cubicBezTo>
                        <a:cubicBezTo>
                          <a:pt x="53975" y="620504"/>
                          <a:pt x="120650" y="712579"/>
                          <a:pt x="57150" y="649079"/>
                        </a:cubicBezTo>
                        <a:cubicBezTo>
                          <a:pt x="49055" y="640984"/>
                          <a:pt x="44450" y="630029"/>
                          <a:pt x="38100" y="620504"/>
                        </a:cubicBezTo>
                        <a:cubicBezTo>
                          <a:pt x="41275" y="604629"/>
                          <a:pt x="39593" y="586935"/>
                          <a:pt x="47625" y="572879"/>
                        </a:cubicBezTo>
                        <a:cubicBezTo>
                          <a:pt x="53305" y="562940"/>
                          <a:pt x="67406" y="561158"/>
                          <a:pt x="76200" y="553829"/>
                        </a:cubicBezTo>
                        <a:cubicBezTo>
                          <a:pt x="86548" y="545205"/>
                          <a:pt x="94142" y="533524"/>
                          <a:pt x="104775" y="525254"/>
                        </a:cubicBezTo>
                        <a:cubicBezTo>
                          <a:pt x="122847" y="511198"/>
                          <a:pt x="161925" y="487154"/>
                          <a:pt x="161925" y="487154"/>
                        </a:cubicBezTo>
                        <a:cubicBezTo>
                          <a:pt x="158750" y="439529"/>
                          <a:pt x="170573" y="388415"/>
                          <a:pt x="152400" y="344279"/>
                        </a:cubicBezTo>
                        <a:cubicBezTo>
                          <a:pt x="144754" y="325711"/>
                          <a:pt x="111958" y="336368"/>
                          <a:pt x="95250" y="325229"/>
                        </a:cubicBezTo>
                        <a:cubicBezTo>
                          <a:pt x="32095" y="283125"/>
                          <a:pt x="102272" y="332609"/>
                          <a:pt x="38100" y="277604"/>
                        </a:cubicBezTo>
                        <a:cubicBezTo>
                          <a:pt x="26047" y="267273"/>
                          <a:pt x="12700" y="258554"/>
                          <a:pt x="0" y="249029"/>
                        </a:cubicBezTo>
                        <a:cubicBezTo>
                          <a:pt x="3175" y="239504"/>
                          <a:pt x="3253" y="228294"/>
                          <a:pt x="9525" y="220454"/>
                        </a:cubicBezTo>
                        <a:cubicBezTo>
                          <a:pt x="16676" y="211515"/>
                          <a:pt x="33338" y="196641"/>
                          <a:pt x="38100" y="191879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89" name="Gruppieren 74"/>
                  <p:cNvGrpSpPr/>
                  <p:nvPr/>
                </p:nvGrpSpPr>
                <p:grpSpPr>
                  <a:xfrm>
                    <a:off x="4139952" y="3212976"/>
                    <a:ext cx="4245257" cy="2478148"/>
                    <a:chOff x="1225720" y="2924944"/>
                    <a:chExt cx="4245257" cy="2478148"/>
                  </a:xfrm>
                </p:grpSpPr>
                <p:grpSp>
                  <p:nvGrpSpPr>
                    <p:cNvPr id="790" name="Gruppieren 73"/>
                    <p:cNvGrpSpPr/>
                    <p:nvPr/>
                  </p:nvGrpSpPr>
                  <p:grpSpPr>
                    <a:xfrm>
                      <a:off x="1225720" y="2924944"/>
                      <a:ext cx="4245257" cy="2478148"/>
                      <a:chOff x="1225720" y="2924944"/>
                      <a:chExt cx="4245257" cy="2478148"/>
                    </a:xfrm>
                  </p:grpSpPr>
                  <p:sp>
                    <p:nvSpPr>
                      <p:cNvPr id="792" name="Freihandform 791"/>
                      <p:cNvSpPr/>
                      <p:nvPr/>
                    </p:nvSpPr>
                    <p:spPr>
                      <a:xfrm rot="19362798" flipH="1">
                        <a:off x="1225720" y="3532448"/>
                        <a:ext cx="1533525" cy="1419225"/>
                      </a:xfrm>
                      <a:custGeom>
                        <a:avLst/>
                        <a:gdLst>
                          <a:gd name="connsiteX0" fmla="*/ 0 w 1533525"/>
                          <a:gd name="connsiteY0" fmla="*/ 1123950 h 1419225"/>
                          <a:gd name="connsiteX1" fmla="*/ 0 w 1533525"/>
                          <a:gd name="connsiteY1" fmla="*/ 1123950 h 1419225"/>
                          <a:gd name="connsiteX2" fmla="*/ 66675 w 1533525"/>
                          <a:gd name="connsiteY2" fmla="*/ 1076325 h 1419225"/>
                          <a:gd name="connsiteX3" fmla="*/ 95250 w 1533525"/>
                          <a:gd name="connsiteY3" fmla="*/ 1066800 h 1419225"/>
                          <a:gd name="connsiteX4" fmla="*/ 152400 w 1533525"/>
                          <a:gd name="connsiteY4" fmla="*/ 1028700 h 1419225"/>
                          <a:gd name="connsiteX5" fmla="*/ 209550 w 1533525"/>
                          <a:gd name="connsiteY5" fmla="*/ 1009650 h 1419225"/>
                          <a:gd name="connsiteX6" fmla="*/ 238125 w 1533525"/>
                          <a:gd name="connsiteY6" fmla="*/ 1000125 h 1419225"/>
                          <a:gd name="connsiteX7" fmla="*/ 276225 w 1533525"/>
                          <a:gd name="connsiteY7" fmla="*/ 990600 h 1419225"/>
                          <a:gd name="connsiteX8" fmla="*/ 361950 w 1533525"/>
                          <a:gd name="connsiteY8" fmla="*/ 952500 h 1419225"/>
                          <a:gd name="connsiteX9" fmla="*/ 390525 w 1533525"/>
                          <a:gd name="connsiteY9" fmla="*/ 942975 h 1419225"/>
                          <a:gd name="connsiteX10" fmla="*/ 419100 w 1533525"/>
                          <a:gd name="connsiteY10" fmla="*/ 923925 h 1419225"/>
                          <a:gd name="connsiteX11" fmla="*/ 485775 w 1533525"/>
                          <a:gd name="connsiteY11" fmla="*/ 904875 h 1419225"/>
                          <a:gd name="connsiteX12" fmla="*/ 523875 w 1533525"/>
                          <a:gd name="connsiteY12" fmla="*/ 885825 h 1419225"/>
                          <a:gd name="connsiteX13" fmla="*/ 552450 w 1533525"/>
                          <a:gd name="connsiteY13" fmla="*/ 876300 h 1419225"/>
                          <a:gd name="connsiteX14" fmla="*/ 581025 w 1533525"/>
                          <a:gd name="connsiteY14" fmla="*/ 857250 h 1419225"/>
                          <a:gd name="connsiteX15" fmla="*/ 638175 w 1533525"/>
                          <a:gd name="connsiteY15" fmla="*/ 838200 h 1419225"/>
                          <a:gd name="connsiteX16" fmla="*/ 666750 w 1533525"/>
                          <a:gd name="connsiteY16" fmla="*/ 828675 h 1419225"/>
                          <a:gd name="connsiteX17" fmla="*/ 695325 w 1533525"/>
                          <a:gd name="connsiteY17" fmla="*/ 819150 h 1419225"/>
                          <a:gd name="connsiteX18" fmla="*/ 771525 w 1533525"/>
                          <a:gd name="connsiteY18" fmla="*/ 790575 h 1419225"/>
                          <a:gd name="connsiteX19" fmla="*/ 838200 w 1533525"/>
                          <a:gd name="connsiteY19" fmla="*/ 762000 h 1419225"/>
                          <a:gd name="connsiteX20" fmla="*/ 866775 w 1533525"/>
                          <a:gd name="connsiteY20" fmla="*/ 742950 h 1419225"/>
                          <a:gd name="connsiteX21" fmla="*/ 923925 w 1533525"/>
                          <a:gd name="connsiteY21" fmla="*/ 723900 h 1419225"/>
                          <a:gd name="connsiteX22" fmla="*/ 952500 w 1533525"/>
                          <a:gd name="connsiteY22" fmla="*/ 714375 h 1419225"/>
                          <a:gd name="connsiteX23" fmla="*/ 971550 w 1533525"/>
                          <a:gd name="connsiteY23" fmla="*/ 704850 h 1419225"/>
                          <a:gd name="connsiteX24" fmla="*/ 952500 w 1533525"/>
                          <a:gd name="connsiteY24" fmla="*/ 657225 h 1419225"/>
                          <a:gd name="connsiteX25" fmla="*/ 304800 w 1533525"/>
                          <a:gd name="connsiteY25" fmla="*/ 781050 h 1419225"/>
                          <a:gd name="connsiteX26" fmla="*/ 219075 w 1533525"/>
                          <a:gd name="connsiteY26" fmla="*/ 638175 h 1419225"/>
                          <a:gd name="connsiteX27" fmla="*/ 276225 w 1533525"/>
                          <a:gd name="connsiteY27" fmla="*/ 485775 h 1419225"/>
                          <a:gd name="connsiteX28" fmla="*/ 276225 w 1533525"/>
                          <a:gd name="connsiteY28" fmla="*/ 304800 h 1419225"/>
                          <a:gd name="connsiteX29" fmla="*/ 781050 w 1533525"/>
                          <a:gd name="connsiteY29" fmla="*/ 0 h 1419225"/>
                          <a:gd name="connsiteX30" fmla="*/ 1514475 w 1533525"/>
                          <a:gd name="connsiteY30" fmla="*/ 981075 h 1419225"/>
                          <a:gd name="connsiteX31" fmla="*/ 1533525 w 1533525"/>
                          <a:gd name="connsiteY31" fmla="*/ 1247775 h 1419225"/>
                          <a:gd name="connsiteX32" fmla="*/ 1485900 w 1533525"/>
                          <a:gd name="connsiteY32" fmla="*/ 1333500 h 1419225"/>
                          <a:gd name="connsiteX33" fmla="*/ 1362075 w 1533525"/>
                          <a:gd name="connsiteY33" fmla="*/ 1400175 h 1419225"/>
                          <a:gd name="connsiteX34" fmla="*/ 1019175 w 1533525"/>
                          <a:gd name="connsiteY34" fmla="*/ 1419225 h 1419225"/>
                          <a:gd name="connsiteX35" fmla="*/ 9525 w 1533525"/>
                          <a:gd name="connsiteY35" fmla="*/ 1209675 h 1419225"/>
                          <a:gd name="connsiteX36" fmla="*/ 0 w 1533525"/>
                          <a:gd name="connsiteY36" fmla="*/ 1123950 h 1419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1533525" h="1419225">
                            <a:moveTo>
                              <a:pt x="0" y="1123950"/>
                            </a:moveTo>
                            <a:lnTo>
                              <a:pt x="0" y="1123950"/>
                            </a:lnTo>
                            <a:cubicBezTo>
                              <a:pt x="22225" y="1108075"/>
                              <a:pt x="43255" y="1090377"/>
                              <a:pt x="66675" y="1076325"/>
                            </a:cubicBezTo>
                            <a:cubicBezTo>
                              <a:pt x="75284" y="1071159"/>
                              <a:pt x="86473" y="1071676"/>
                              <a:pt x="95250" y="1066800"/>
                            </a:cubicBezTo>
                            <a:cubicBezTo>
                              <a:pt x="115264" y="1055681"/>
                              <a:pt x="130680" y="1035940"/>
                              <a:pt x="152400" y="1028700"/>
                            </a:cubicBezTo>
                            <a:lnTo>
                              <a:pt x="209550" y="1009650"/>
                            </a:lnTo>
                            <a:cubicBezTo>
                              <a:pt x="219075" y="1006475"/>
                              <a:pt x="228385" y="1002560"/>
                              <a:pt x="238125" y="1000125"/>
                            </a:cubicBezTo>
                            <a:lnTo>
                              <a:pt x="276225" y="990600"/>
                            </a:lnTo>
                            <a:cubicBezTo>
                              <a:pt x="321508" y="960411"/>
                              <a:pt x="293940" y="975170"/>
                              <a:pt x="361950" y="952500"/>
                            </a:cubicBezTo>
                            <a:cubicBezTo>
                              <a:pt x="371475" y="949325"/>
                              <a:pt x="382171" y="948544"/>
                              <a:pt x="390525" y="942975"/>
                            </a:cubicBezTo>
                            <a:cubicBezTo>
                              <a:pt x="400050" y="936625"/>
                              <a:pt x="408861" y="929045"/>
                              <a:pt x="419100" y="923925"/>
                            </a:cubicBezTo>
                            <a:cubicBezTo>
                              <a:pt x="442127" y="912411"/>
                              <a:pt x="461360" y="914030"/>
                              <a:pt x="485775" y="904875"/>
                            </a:cubicBezTo>
                            <a:cubicBezTo>
                              <a:pt x="499070" y="899889"/>
                              <a:pt x="510824" y="891418"/>
                              <a:pt x="523875" y="885825"/>
                            </a:cubicBezTo>
                            <a:cubicBezTo>
                              <a:pt x="533103" y="881870"/>
                              <a:pt x="543470" y="880790"/>
                              <a:pt x="552450" y="876300"/>
                            </a:cubicBezTo>
                            <a:cubicBezTo>
                              <a:pt x="562689" y="871180"/>
                              <a:pt x="570564" y="861899"/>
                              <a:pt x="581025" y="857250"/>
                            </a:cubicBezTo>
                            <a:cubicBezTo>
                              <a:pt x="599375" y="849095"/>
                              <a:pt x="619125" y="844550"/>
                              <a:pt x="638175" y="838200"/>
                            </a:cubicBezTo>
                            <a:lnTo>
                              <a:pt x="666750" y="828675"/>
                            </a:lnTo>
                            <a:cubicBezTo>
                              <a:pt x="676275" y="825500"/>
                              <a:pt x="686345" y="823640"/>
                              <a:pt x="695325" y="819150"/>
                            </a:cubicBezTo>
                            <a:cubicBezTo>
                              <a:pt x="745134" y="794246"/>
                              <a:pt x="719650" y="803544"/>
                              <a:pt x="771525" y="790575"/>
                            </a:cubicBezTo>
                            <a:cubicBezTo>
                              <a:pt x="843264" y="742749"/>
                              <a:pt x="752090" y="798904"/>
                              <a:pt x="838200" y="762000"/>
                            </a:cubicBezTo>
                            <a:cubicBezTo>
                              <a:pt x="848722" y="757491"/>
                              <a:pt x="856314" y="747599"/>
                              <a:pt x="866775" y="742950"/>
                            </a:cubicBezTo>
                            <a:cubicBezTo>
                              <a:pt x="885125" y="734795"/>
                              <a:pt x="904875" y="730250"/>
                              <a:pt x="923925" y="723900"/>
                            </a:cubicBezTo>
                            <a:cubicBezTo>
                              <a:pt x="933450" y="720725"/>
                              <a:pt x="943520" y="718865"/>
                              <a:pt x="952500" y="714375"/>
                            </a:cubicBezTo>
                            <a:lnTo>
                              <a:pt x="971550" y="704850"/>
                            </a:lnTo>
                            <a:lnTo>
                              <a:pt x="952500" y="657225"/>
                            </a:lnTo>
                            <a:lnTo>
                              <a:pt x="304800" y="781050"/>
                            </a:lnTo>
                            <a:lnTo>
                              <a:pt x="219075" y="638175"/>
                            </a:lnTo>
                            <a:lnTo>
                              <a:pt x="276225" y="485775"/>
                            </a:lnTo>
                            <a:lnTo>
                              <a:pt x="276225" y="304800"/>
                            </a:lnTo>
                            <a:lnTo>
                              <a:pt x="781050" y="0"/>
                            </a:lnTo>
                            <a:lnTo>
                              <a:pt x="1514475" y="981075"/>
                            </a:lnTo>
                            <a:lnTo>
                              <a:pt x="1533525" y="1247775"/>
                            </a:lnTo>
                            <a:lnTo>
                              <a:pt x="1485900" y="1333500"/>
                            </a:lnTo>
                            <a:lnTo>
                              <a:pt x="1362075" y="1400175"/>
                            </a:lnTo>
                            <a:lnTo>
                              <a:pt x="1019175" y="1419225"/>
                            </a:lnTo>
                            <a:lnTo>
                              <a:pt x="9525" y="1209675"/>
                            </a:lnTo>
                            <a:lnTo>
                              <a:pt x="0" y="1123950"/>
                            </a:lnTo>
                            <a:close/>
                          </a:path>
                        </a:pathLst>
                      </a:custGeom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ln w="38100" cap="flat" cmpd="sng" algn="ctr">
                        <a:solidFill>
                          <a:sysClr val="windowText" lastClr="000000">
                            <a:lumMod val="85000"/>
                            <a:lumOff val="1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3" name="Freihandform 792"/>
                      <p:cNvSpPr/>
                      <p:nvPr/>
                    </p:nvSpPr>
                    <p:spPr>
                      <a:xfrm>
                        <a:off x="2752750" y="4149080"/>
                        <a:ext cx="1092984" cy="408041"/>
                      </a:xfrm>
                      <a:custGeom>
                        <a:avLst/>
                        <a:gdLst>
                          <a:gd name="connsiteX0" fmla="*/ 28575 w 1092984"/>
                          <a:gd name="connsiteY0" fmla="*/ 171450 h 402817"/>
                          <a:gd name="connsiteX1" fmla="*/ 28575 w 1092984"/>
                          <a:gd name="connsiteY1" fmla="*/ 171450 h 402817"/>
                          <a:gd name="connsiteX2" fmla="*/ 76200 w 1092984"/>
                          <a:gd name="connsiteY2" fmla="*/ 104775 h 402817"/>
                          <a:gd name="connsiteX3" fmla="*/ 104775 w 1092984"/>
                          <a:gd name="connsiteY3" fmla="*/ 85725 h 402817"/>
                          <a:gd name="connsiteX4" fmla="*/ 123825 w 1092984"/>
                          <a:gd name="connsiteY4" fmla="*/ 57150 h 402817"/>
                          <a:gd name="connsiteX5" fmla="*/ 152400 w 1092984"/>
                          <a:gd name="connsiteY5" fmla="*/ 47625 h 402817"/>
                          <a:gd name="connsiteX6" fmla="*/ 180975 w 1092984"/>
                          <a:gd name="connsiteY6" fmla="*/ 28575 h 402817"/>
                          <a:gd name="connsiteX7" fmla="*/ 285750 w 1092984"/>
                          <a:gd name="connsiteY7" fmla="*/ 0 h 402817"/>
                          <a:gd name="connsiteX8" fmla="*/ 552450 w 1092984"/>
                          <a:gd name="connsiteY8" fmla="*/ 9525 h 402817"/>
                          <a:gd name="connsiteX9" fmla="*/ 657225 w 1092984"/>
                          <a:gd name="connsiteY9" fmla="*/ 28575 h 402817"/>
                          <a:gd name="connsiteX10" fmla="*/ 742950 w 1092984"/>
                          <a:gd name="connsiteY10" fmla="*/ 38100 h 402817"/>
                          <a:gd name="connsiteX11" fmla="*/ 838200 w 1092984"/>
                          <a:gd name="connsiteY11" fmla="*/ 57150 h 402817"/>
                          <a:gd name="connsiteX12" fmla="*/ 923925 w 1092984"/>
                          <a:gd name="connsiteY12" fmla="*/ 85725 h 402817"/>
                          <a:gd name="connsiteX13" fmla="*/ 962025 w 1092984"/>
                          <a:gd name="connsiteY13" fmla="*/ 123825 h 402817"/>
                          <a:gd name="connsiteX14" fmla="*/ 990600 w 1092984"/>
                          <a:gd name="connsiteY14" fmla="*/ 142875 h 402817"/>
                          <a:gd name="connsiteX15" fmla="*/ 1038225 w 1092984"/>
                          <a:gd name="connsiteY15" fmla="*/ 190500 h 402817"/>
                          <a:gd name="connsiteX16" fmla="*/ 1066800 w 1092984"/>
                          <a:gd name="connsiteY16" fmla="*/ 247650 h 402817"/>
                          <a:gd name="connsiteX17" fmla="*/ 1085850 w 1092984"/>
                          <a:gd name="connsiteY17" fmla="*/ 314325 h 402817"/>
                          <a:gd name="connsiteX18" fmla="*/ 1076325 w 1092984"/>
                          <a:gd name="connsiteY18" fmla="*/ 390525 h 402817"/>
                          <a:gd name="connsiteX19" fmla="*/ 1028700 w 1092984"/>
                          <a:gd name="connsiteY19" fmla="*/ 381000 h 402817"/>
                          <a:gd name="connsiteX20" fmla="*/ 971550 w 1092984"/>
                          <a:gd name="connsiteY20" fmla="*/ 333375 h 402817"/>
                          <a:gd name="connsiteX21" fmla="*/ 942975 w 1092984"/>
                          <a:gd name="connsiteY21" fmla="*/ 314325 h 402817"/>
                          <a:gd name="connsiteX22" fmla="*/ 914400 w 1092984"/>
                          <a:gd name="connsiteY22" fmla="*/ 285750 h 402817"/>
                          <a:gd name="connsiteX23" fmla="*/ 838200 w 1092984"/>
                          <a:gd name="connsiteY23" fmla="*/ 247650 h 402817"/>
                          <a:gd name="connsiteX24" fmla="*/ 800100 w 1092984"/>
                          <a:gd name="connsiteY24" fmla="*/ 228600 h 402817"/>
                          <a:gd name="connsiteX25" fmla="*/ 771525 w 1092984"/>
                          <a:gd name="connsiteY25" fmla="*/ 209550 h 402817"/>
                          <a:gd name="connsiteX26" fmla="*/ 685800 w 1092984"/>
                          <a:gd name="connsiteY26" fmla="*/ 180975 h 402817"/>
                          <a:gd name="connsiteX27" fmla="*/ 657225 w 1092984"/>
                          <a:gd name="connsiteY27" fmla="*/ 171450 h 402817"/>
                          <a:gd name="connsiteX28" fmla="*/ 628650 w 1092984"/>
                          <a:gd name="connsiteY28" fmla="*/ 161925 h 402817"/>
                          <a:gd name="connsiteX29" fmla="*/ 571500 w 1092984"/>
                          <a:gd name="connsiteY29" fmla="*/ 152400 h 402817"/>
                          <a:gd name="connsiteX30" fmla="*/ 542925 w 1092984"/>
                          <a:gd name="connsiteY30" fmla="*/ 142875 h 402817"/>
                          <a:gd name="connsiteX31" fmla="*/ 504825 w 1092984"/>
                          <a:gd name="connsiteY31" fmla="*/ 133350 h 402817"/>
                          <a:gd name="connsiteX32" fmla="*/ 266700 w 1092984"/>
                          <a:gd name="connsiteY32" fmla="*/ 152400 h 402817"/>
                          <a:gd name="connsiteX33" fmla="*/ 238125 w 1092984"/>
                          <a:gd name="connsiteY33" fmla="*/ 161925 h 402817"/>
                          <a:gd name="connsiteX34" fmla="*/ 180975 w 1092984"/>
                          <a:gd name="connsiteY34" fmla="*/ 200025 h 402817"/>
                          <a:gd name="connsiteX35" fmla="*/ 152400 w 1092984"/>
                          <a:gd name="connsiteY35" fmla="*/ 219075 h 402817"/>
                          <a:gd name="connsiteX36" fmla="*/ 123825 w 1092984"/>
                          <a:gd name="connsiteY36" fmla="*/ 238125 h 402817"/>
                          <a:gd name="connsiteX37" fmla="*/ 95250 w 1092984"/>
                          <a:gd name="connsiteY37" fmla="*/ 257175 h 402817"/>
                          <a:gd name="connsiteX38" fmla="*/ 9525 w 1092984"/>
                          <a:gd name="connsiteY38" fmla="*/ 247650 h 402817"/>
                          <a:gd name="connsiteX39" fmla="*/ 0 w 1092984"/>
                          <a:gd name="connsiteY39" fmla="*/ 219075 h 402817"/>
                          <a:gd name="connsiteX40" fmla="*/ 38100 w 1092984"/>
                          <a:gd name="connsiteY40" fmla="*/ 142875 h 402817"/>
                          <a:gd name="connsiteX41" fmla="*/ 28575 w 1092984"/>
                          <a:gd name="connsiteY41" fmla="*/ 171450 h 402817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57225 w 1092984"/>
                          <a:gd name="connsiteY9" fmla="*/ 33799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48072 w 1092984"/>
                          <a:gd name="connsiteY9" fmla="*/ 5224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576064 w 1092984"/>
                          <a:gd name="connsiteY9" fmla="*/ 9525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092984" h="408041">
                            <a:moveTo>
                              <a:pt x="28575" y="176674"/>
                            </a:moveTo>
                            <a:lnTo>
                              <a:pt x="28575" y="176674"/>
                            </a:lnTo>
                            <a:cubicBezTo>
                              <a:pt x="44450" y="154449"/>
                              <a:pt x="58055" y="130413"/>
                              <a:pt x="76200" y="109999"/>
                            </a:cubicBezTo>
                            <a:cubicBezTo>
                              <a:pt x="83805" y="101443"/>
                              <a:pt x="96680" y="99044"/>
                              <a:pt x="104775" y="90949"/>
                            </a:cubicBezTo>
                            <a:cubicBezTo>
                              <a:pt x="112870" y="82854"/>
                              <a:pt x="114886" y="69525"/>
                              <a:pt x="123825" y="62374"/>
                            </a:cubicBezTo>
                            <a:cubicBezTo>
                              <a:pt x="131665" y="56102"/>
                              <a:pt x="143420" y="57339"/>
                              <a:pt x="152400" y="52849"/>
                            </a:cubicBezTo>
                            <a:cubicBezTo>
                              <a:pt x="162639" y="47729"/>
                              <a:pt x="170514" y="38448"/>
                              <a:pt x="180975" y="33799"/>
                            </a:cubicBezTo>
                            <a:cubicBezTo>
                              <a:pt x="220525" y="16221"/>
                              <a:pt x="245006" y="13373"/>
                              <a:pt x="285750" y="5224"/>
                            </a:cubicBezTo>
                            <a:cubicBezTo>
                              <a:pt x="374650" y="8399"/>
                              <a:pt x="415253" y="0"/>
                              <a:pt x="504056" y="5224"/>
                            </a:cubicBezTo>
                            <a:cubicBezTo>
                              <a:pt x="537334" y="7182"/>
                              <a:pt x="542899" y="4787"/>
                              <a:pt x="576064" y="9525"/>
                            </a:cubicBezTo>
                            <a:cubicBezTo>
                              <a:pt x="604526" y="13591"/>
                              <a:pt x="714375" y="40149"/>
                              <a:pt x="742950" y="43324"/>
                            </a:cubicBezTo>
                            <a:cubicBezTo>
                              <a:pt x="801634" y="62885"/>
                              <a:pt x="741885" y="44862"/>
                              <a:pt x="838200" y="62374"/>
                            </a:cubicBezTo>
                            <a:cubicBezTo>
                              <a:pt x="875798" y="69210"/>
                              <a:pt x="886466" y="75966"/>
                              <a:pt x="923925" y="90949"/>
                            </a:cubicBezTo>
                            <a:cubicBezTo>
                              <a:pt x="936625" y="103649"/>
                              <a:pt x="948388" y="117360"/>
                              <a:pt x="962025" y="129049"/>
                            </a:cubicBezTo>
                            <a:cubicBezTo>
                              <a:pt x="970717" y="136499"/>
                              <a:pt x="982505" y="140004"/>
                              <a:pt x="990600" y="148099"/>
                            </a:cubicBezTo>
                            <a:cubicBezTo>
                              <a:pt x="1054100" y="211599"/>
                              <a:pt x="962025" y="144924"/>
                              <a:pt x="1038225" y="195724"/>
                            </a:cubicBezTo>
                            <a:cubicBezTo>
                              <a:pt x="1062166" y="267548"/>
                              <a:pt x="1029871" y="179016"/>
                              <a:pt x="1066800" y="252874"/>
                            </a:cubicBezTo>
                            <a:cubicBezTo>
                              <a:pt x="1073632" y="266539"/>
                              <a:pt x="1082798" y="307342"/>
                              <a:pt x="1085850" y="319549"/>
                            </a:cubicBezTo>
                            <a:cubicBezTo>
                              <a:pt x="1082675" y="344949"/>
                              <a:pt x="1092984" y="376314"/>
                              <a:pt x="1076325" y="395749"/>
                            </a:cubicBezTo>
                            <a:cubicBezTo>
                              <a:pt x="1065789" y="408041"/>
                              <a:pt x="1043859" y="391908"/>
                              <a:pt x="1028700" y="386224"/>
                            </a:cubicBezTo>
                            <a:cubicBezTo>
                              <a:pt x="1002901" y="376550"/>
                              <a:pt x="991764" y="355444"/>
                              <a:pt x="971550" y="338599"/>
                            </a:cubicBezTo>
                            <a:cubicBezTo>
                              <a:pt x="962756" y="331270"/>
                              <a:pt x="951769" y="326878"/>
                              <a:pt x="942975" y="319549"/>
                            </a:cubicBezTo>
                            <a:cubicBezTo>
                              <a:pt x="932627" y="310925"/>
                              <a:pt x="925764" y="298206"/>
                              <a:pt x="914400" y="290974"/>
                            </a:cubicBezTo>
                            <a:cubicBezTo>
                              <a:pt x="890442" y="275728"/>
                              <a:pt x="863600" y="265574"/>
                              <a:pt x="838200" y="252874"/>
                            </a:cubicBezTo>
                            <a:cubicBezTo>
                              <a:pt x="825500" y="246524"/>
                              <a:pt x="811914" y="241700"/>
                              <a:pt x="800100" y="233824"/>
                            </a:cubicBezTo>
                            <a:cubicBezTo>
                              <a:pt x="790575" y="227474"/>
                              <a:pt x="782092" y="219177"/>
                              <a:pt x="771525" y="214774"/>
                            </a:cubicBezTo>
                            <a:cubicBezTo>
                              <a:pt x="743721" y="203189"/>
                              <a:pt x="714375" y="195724"/>
                              <a:pt x="685800" y="186199"/>
                            </a:cubicBezTo>
                            <a:lnTo>
                              <a:pt x="657225" y="176674"/>
                            </a:lnTo>
                            <a:cubicBezTo>
                              <a:pt x="647700" y="173499"/>
                              <a:pt x="638554" y="168800"/>
                              <a:pt x="628650" y="167149"/>
                            </a:cubicBezTo>
                            <a:cubicBezTo>
                              <a:pt x="609600" y="163974"/>
                              <a:pt x="590353" y="161814"/>
                              <a:pt x="571500" y="157624"/>
                            </a:cubicBezTo>
                            <a:cubicBezTo>
                              <a:pt x="561699" y="155446"/>
                              <a:pt x="552579" y="150857"/>
                              <a:pt x="542925" y="148099"/>
                            </a:cubicBezTo>
                            <a:cubicBezTo>
                              <a:pt x="530338" y="144503"/>
                              <a:pt x="517525" y="141749"/>
                              <a:pt x="504825" y="138574"/>
                            </a:cubicBezTo>
                            <a:cubicBezTo>
                              <a:pt x="370395" y="144975"/>
                              <a:pt x="354129" y="132644"/>
                              <a:pt x="266700" y="157624"/>
                            </a:cubicBezTo>
                            <a:cubicBezTo>
                              <a:pt x="257046" y="160382"/>
                              <a:pt x="246902" y="162273"/>
                              <a:pt x="238125" y="167149"/>
                            </a:cubicBezTo>
                            <a:cubicBezTo>
                              <a:pt x="218111" y="178268"/>
                              <a:pt x="200025" y="192549"/>
                              <a:pt x="180975" y="205249"/>
                            </a:cubicBezTo>
                            <a:lnTo>
                              <a:pt x="152400" y="224299"/>
                            </a:lnTo>
                            <a:lnTo>
                              <a:pt x="123825" y="243349"/>
                            </a:lnTo>
                            <a:lnTo>
                              <a:pt x="95250" y="262399"/>
                            </a:lnTo>
                            <a:cubicBezTo>
                              <a:pt x="66675" y="259224"/>
                              <a:pt x="36219" y="263552"/>
                              <a:pt x="9525" y="252874"/>
                            </a:cubicBezTo>
                            <a:cubicBezTo>
                              <a:pt x="203" y="249145"/>
                              <a:pt x="0" y="234339"/>
                              <a:pt x="0" y="224299"/>
                            </a:cubicBezTo>
                            <a:cubicBezTo>
                              <a:pt x="0" y="158136"/>
                              <a:pt x="217" y="176511"/>
                              <a:pt x="38100" y="148099"/>
                            </a:cubicBezTo>
                            <a:cubicBezTo>
                              <a:pt x="41692" y="145405"/>
                              <a:pt x="30162" y="171912"/>
                              <a:pt x="28575" y="176674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254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4" name="Freihandform 793"/>
                      <p:cNvSpPr/>
                      <p:nvPr/>
                    </p:nvSpPr>
                    <p:spPr>
                      <a:xfrm rot="20585733">
                        <a:off x="4499835" y="4402906"/>
                        <a:ext cx="792088" cy="247650"/>
                      </a:xfrm>
                      <a:custGeom>
                        <a:avLst/>
                        <a:gdLst>
                          <a:gd name="connsiteX0" fmla="*/ 314325 w 857726"/>
                          <a:gd name="connsiteY0" fmla="*/ 9525 h 247650"/>
                          <a:gd name="connsiteX1" fmla="*/ 314325 w 857726"/>
                          <a:gd name="connsiteY1" fmla="*/ 9525 h 247650"/>
                          <a:gd name="connsiteX2" fmla="*/ 228600 w 857726"/>
                          <a:gd name="connsiteY2" fmla="*/ 19050 h 247650"/>
                          <a:gd name="connsiteX3" fmla="*/ 85725 w 857726"/>
                          <a:gd name="connsiteY3" fmla="*/ 28575 h 247650"/>
                          <a:gd name="connsiteX4" fmla="*/ 28575 w 857726"/>
                          <a:gd name="connsiteY4" fmla="*/ 47625 h 247650"/>
                          <a:gd name="connsiteX5" fmla="*/ 0 w 857726"/>
                          <a:gd name="connsiteY5" fmla="*/ 104775 h 247650"/>
                          <a:gd name="connsiteX6" fmla="*/ 9525 w 857726"/>
                          <a:gd name="connsiteY6" fmla="*/ 133350 h 247650"/>
                          <a:gd name="connsiteX7" fmla="*/ 28575 w 857726"/>
                          <a:gd name="connsiteY7" fmla="*/ 161925 h 247650"/>
                          <a:gd name="connsiteX8" fmla="*/ 85725 w 857726"/>
                          <a:gd name="connsiteY8" fmla="*/ 190500 h 247650"/>
                          <a:gd name="connsiteX9" fmla="*/ 190500 w 857726"/>
                          <a:gd name="connsiteY9" fmla="*/ 180975 h 247650"/>
                          <a:gd name="connsiteX10" fmla="*/ 247650 w 857726"/>
                          <a:gd name="connsiteY10" fmla="*/ 161925 h 247650"/>
                          <a:gd name="connsiteX11" fmla="*/ 466725 w 857726"/>
                          <a:gd name="connsiteY11" fmla="*/ 180975 h 247650"/>
                          <a:gd name="connsiteX12" fmla="*/ 523875 w 857726"/>
                          <a:gd name="connsiteY12" fmla="*/ 200025 h 247650"/>
                          <a:gd name="connsiteX13" fmla="*/ 609600 w 857726"/>
                          <a:gd name="connsiteY13" fmla="*/ 238125 h 247650"/>
                          <a:gd name="connsiteX14" fmla="*/ 638175 w 857726"/>
                          <a:gd name="connsiteY14" fmla="*/ 247650 h 247650"/>
                          <a:gd name="connsiteX15" fmla="*/ 790575 w 857726"/>
                          <a:gd name="connsiteY15" fmla="*/ 238125 h 247650"/>
                          <a:gd name="connsiteX16" fmla="*/ 819150 w 857726"/>
                          <a:gd name="connsiteY16" fmla="*/ 228600 h 247650"/>
                          <a:gd name="connsiteX17" fmla="*/ 838200 w 857726"/>
                          <a:gd name="connsiteY17" fmla="*/ 200025 h 247650"/>
                          <a:gd name="connsiteX18" fmla="*/ 838200 w 857726"/>
                          <a:gd name="connsiteY18" fmla="*/ 123825 h 247650"/>
                          <a:gd name="connsiteX19" fmla="*/ 771525 w 857726"/>
                          <a:gd name="connsiteY19" fmla="*/ 95250 h 247650"/>
                          <a:gd name="connsiteX20" fmla="*/ 742950 w 857726"/>
                          <a:gd name="connsiteY20" fmla="*/ 76200 h 247650"/>
                          <a:gd name="connsiteX21" fmla="*/ 685800 w 857726"/>
                          <a:gd name="connsiteY21" fmla="*/ 57150 h 247650"/>
                          <a:gd name="connsiteX22" fmla="*/ 609600 w 857726"/>
                          <a:gd name="connsiteY22" fmla="*/ 19050 h 247650"/>
                          <a:gd name="connsiteX23" fmla="*/ 495300 w 857726"/>
                          <a:gd name="connsiteY23" fmla="*/ 0 h 247650"/>
                          <a:gd name="connsiteX24" fmla="*/ 323850 w 857726"/>
                          <a:gd name="connsiteY24" fmla="*/ 9525 h 247650"/>
                          <a:gd name="connsiteX25" fmla="*/ 314325 w 857726"/>
                          <a:gd name="connsiteY25" fmla="*/ 9525 h 247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57726" h="247650">
                            <a:moveTo>
                              <a:pt x="314325" y="9525"/>
                            </a:moveTo>
                            <a:lnTo>
                              <a:pt x="314325" y="9525"/>
                            </a:lnTo>
                            <a:cubicBezTo>
                              <a:pt x="285750" y="12700"/>
                              <a:pt x="257252" y="16662"/>
                              <a:pt x="228600" y="19050"/>
                            </a:cubicBezTo>
                            <a:cubicBezTo>
                              <a:pt x="181034" y="23014"/>
                              <a:pt x="132976" y="21825"/>
                              <a:pt x="85725" y="28575"/>
                            </a:cubicBezTo>
                            <a:cubicBezTo>
                              <a:pt x="65846" y="31415"/>
                              <a:pt x="28575" y="47625"/>
                              <a:pt x="28575" y="47625"/>
                            </a:cubicBezTo>
                            <a:cubicBezTo>
                              <a:pt x="18943" y="62072"/>
                              <a:pt x="0" y="85057"/>
                              <a:pt x="0" y="104775"/>
                            </a:cubicBezTo>
                            <a:cubicBezTo>
                              <a:pt x="0" y="114815"/>
                              <a:pt x="5035" y="124370"/>
                              <a:pt x="9525" y="133350"/>
                            </a:cubicBezTo>
                            <a:cubicBezTo>
                              <a:pt x="14645" y="143589"/>
                              <a:pt x="20480" y="153830"/>
                              <a:pt x="28575" y="161925"/>
                            </a:cubicBezTo>
                            <a:cubicBezTo>
                              <a:pt x="47039" y="180389"/>
                              <a:pt x="62484" y="182753"/>
                              <a:pt x="85725" y="190500"/>
                            </a:cubicBezTo>
                            <a:cubicBezTo>
                              <a:pt x="120650" y="187325"/>
                              <a:pt x="155965" y="187069"/>
                              <a:pt x="190500" y="180975"/>
                            </a:cubicBezTo>
                            <a:cubicBezTo>
                              <a:pt x="210275" y="177485"/>
                              <a:pt x="247650" y="161925"/>
                              <a:pt x="247650" y="161925"/>
                            </a:cubicBezTo>
                            <a:cubicBezTo>
                              <a:pt x="312423" y="165524"/>
                              <a:pt x="397718" y="162155"/>
                              <a:pt x="466725" y="180975"/>
                            </a:cubicBezTo>
                            <a:cubicBezTo>
                              <a:pt x="486098" y="186259"/>
                              <a:pt x="507167" y="188886"/>
                              <a:pt x="523875" y="200025"/>
                            </a:cubicBezTo>
                            <a:cubicBezTo>
                              <a:pt x="569158" y="230214"/>
                              <a:pt x="541590" y="215455"/>
                              <a:pt x="609600" y="238125"/>
                            </a:cubicBezTo>
                            <a:lnTo>
                              <a:pt x="638175" y="247650"/>
                            </a:lnTo>
                            <a:cubicBezTo>
                              <a:pt x="688975" y="244475"/>
                              <a:pt x="739956" y="243453"/>
                              <a:pt x="790575" y="238125"/>
                            </a:cubicBezTo>
                            <a:cubicBezTo>
                              <a:pt x="800560" y="237074"/>
                              <a:pt x="811310" y="234872"/>
                              <a:pt x="819150" y="228600"/>
                            </a:cubicBezTo>
                            <a:cubicBezTo>
                              <a:pt x="828089" y="221449"/>
                              <a:pt x="831850" y="209550"/>
                              <a:pt x="838200" y="200025"/>
                            </a:cubicBezTo>
                            <a:cubicBezTo>
                              <a:pt x="841823" y="181911"/>
                              <a:pt x="857726" y="143351"/>
                              <a:pt x="838200" y="123825"/>
                            </a:cubicBezTo>
                            <a:cubicBezTo>
                              <a:pt x="818380" y="104005"/>
                              <a:pt x="794295" y="106635"/>
                              <a:pt x="771525" y="95250"/>
                            </a:cubicBezTo>
                            <a:cubicBezTo>
                              <a:pt x="761286" y="90130"/>
                              <a:pt x="753411" y="80849"/>
                              <a:pt x="742950" y="76200"/>
                            </a:cubicBezTo>
                            <a:cubicBezTo>
                              <a:pt x="724600" y="68045"/>
                              <a:pt x="703761" y="66130"/>
                              <a:pt x="685800" y="57150"/>
                            </a:cubicBezTo>
                            <a:cubicBezTo>
                              <a:pt x="660400" y="44450"/>
                              <a:pt x="637447" y="24619"/>
                              <a:pt x="609600" y="19050"/>
                            </a:cubicBezTo>
                            <a:cubicBezTo>
                              <a:pt x="539960" y="5122"/>
                              <a:pt x="578002" y="11815"/>
                              <a:pt x="495300" y="0"/>
                            </a:cubicBezTo>
                            <a:cubicBezTo>
                              <a:pt x="438150" y="3175"/>
                              <a:pt x="380853" y="4343"/>
                              <a:pt x="323850" y="9525"/>
                            </a:cubicBezTo>
                            <a:cubicBezTo>
                              <a:pt x="310813" y="10710"/>
                              <a:pt x="315912" y="9525"/>
                              <a:pt x="314325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5" name="Freihandform 794"/>
                      <p:cNvSpPr/>
                      <p:nvPr/>
                    </p:nvSpPr>
                    <p:spPr>
                      <a:xfrm rot="10613604">
                        <a:off x="1534694" y="3380051"/>
                        <a:ext cx="857726" cy="247650"/>
                      </a:xfrm>
                      <a:custGeom>
                        <a:avLst/>
                        <a:gdLst>
                          <a:gd name="connsiteX0" fmla="*/ 314325 w 857726"/>
                          <a:gd name="connsiteY0" fmla="*/ 9525 h 247650"/>
                          <a:gd name="connsiteX1" fmla="*/ 314325 w 857726"/>
                          <a:gd name="connsiteY1" fmla="*/ 9525 h 247650"/>
                          <a:gd name="connsiteX2" fmla="*/ 228600 w 857726"/>
                          <a:gd name="connsiteY2" fmla="*/ 19050 h 247650"/>
                          <a:gd name="connsiteX3" fmla="*/ 85725 w 857726"/>
                          <a:gd name="connsiteY3" fmla="*/ 28575 h 247650"/>
                          <a:gd name="connsiteX4" fmla="*/ 28575 w 857726"/>
                          <a:gd name="connsiteY4" fmla="*/ 47625 h 247650"/>
                          <a:gd name="connsiteX5" fmla="*/ 0 w 857726"/>
                          <a:gd name="connsiteY5" fmla="*/ 104775 h 247650"/>
                          <a:gd name="connsiteX6" fmla="*/ 9525 w 857726"/>
                          <a:gd name="connsiteY6" fmla="*/ 133350 h 247650"/>
                          <a:gd name="connsiteX7" fmla="*/ 28575 w 857726"/>
                          <a:gd name="connsiteY7" fmla="*/ 161925 h 247650"/>
                          <a:gd name="connsiteX8" fmla="*/ 85725 w 857726"/>
                          <a:gd name="connsiteY8" fmla="*/ 190500 h 247650"/>
                          <a:gd name="connsiteX9" fmla="*/ 190500 w 857726"/>
                          <a:gd name="connsiteY9" fmla="*/ 180975 h 247650"/>
                          <a:gd name="connsiteX10" fmla="*/ 247650 w 857726"/>
                          <a:gd name="connsiteY10" fmla="*/ 161925 h 247650"/>
                          <a:gd name="connsiteX11" fmla="*/ 466725 w 857726"/>
                          <a:gd name="connsiteY11" fmla="*/ 180975 h 247650"/>
                          <a:gd name="connsiteX12" fmla="*/ 523875 w 857726"/>
                          <a:gd name="connsiteY12" fmla="*/ 200025 h 247650"/>
                          <a:gd name="connsiteX13" fmla="*/ 609600 w 857726"/>
                          <a:gd name="connsiteY13" fmla="*/ 238125 h 247650"/>
                          <a:gd name="connsiteX14" fmla="*/ 638175 w 857726"/>
                          <a:gd name="connsiteY14" fmla="*/ 247650 h 247650"/>
                          <a:gd name="connsiteX15" fmla="*/ 790575 w 857726"/>
                          <a:gd name="connsiteY15" fmla="*/ 238125 h 247650"/>
                          <a:gd name="connsiteX16" fmla="*/ 819150 w 857726"/>
                          <a:gd name="connsiteY16" fmla="*/ 228600 h 247650"/>
                          <a:gd name="connsiteX17" fmla="*/ 838200 w 857726"/>
                          <a:gd name="connsiteY17" fmla="*/ 200025 h 247650"/>
                          <a:gd name="connsiteX18" fmla="*/ 838200 w 857726"/>
                          <a:gd name="connsiteY18" fmla="*/ 123825 h 247650"/>
                          <a:gd name="connsiteX19" fmla="*/ 771525 w 857726"/>
                          <a:gd name="connsiteY19" fmla="*/ 95250 h 247650"/>
                          <a:gd name="connsiteX20" fmla="*/ 742950 w 857726"/>
                          <a:gd name="connsiteY20" fmla="*/ 76200 h 247650"/>
                          <a:gd name="connsiteX21" fmla="*/ 685800 w 857726"/>
                          <a:gd name="connsiteY21" fmla="*/ 57150 h 247650"/>
                          <a:gd name="connsiteX22" fmla="*/ 609600 w 857726"/>
                          <a:gd name="connsiteY22" fmla="*/ 19050 h 247650"/>
                          <a:gd name="connsiteX23" fmla="*/ 495300 w 857726"/>
                          <a:gd name="connsiteY23" fmla="*/ 0 h 247650"/>
                          <a:gd name="connsiteX24" fmla="*/ 323850 w 857726"/>
                          <a:gd name="connsiteY24" fmla="*/ 9525 h 247650"/>
                          <a:gd name="connsiteX25" fmla="*/ 314325 w 857726"/>
                          <a:gd name="connsiteY25" fmla="*/ 9525 h 247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57726" h="247650">
                            <a:moveTo>
                              <a:pt x="314325" y="9525"/>
                            </a:moveTo>
                            <a:lnTo>
                              <a:pt x="314325" y="9525"/>
                            </a:lnTo>
                            <a:cubicBezTo>
                              <a:pt x="285750" y="12700"/>
                              <a:pt x="257252" y="16662"/>
                              <a:pt x="228600" y="19050"/>
                            </a:cubicBezTo>
                            <a:cubicBezTo>
                              <a:pt x="181034" y="23014"/>
                              <a:pt x="132976" y="21825"/>
                              <a:pt x="85725" y="28575"/>
                            </a:cubicBezTo>
                            <a:cubicBezTo>
                              <a:pt x="65846" y="31415"/>
                              <a:pt x="28575" y="47625"/>
                              <a:pt x="28575" y="47625"/>
                            </a:cubicBezTo>
                            <a:cubicBezTo>
                              <a:pt x="18943" y="62072"/>
                              <a:pt x="0" y="85057"/>
                              <a:pt x="0" y="104775"/>
                            </a:cubicBezTo>
                            <a:cubicBezTo>
                              <a:pt x="0" y="114815"/>
                              <a:pt x="5035" y="124370"/>
                              <a:pt x="9525" y="133350"/>
                            </a:cubicBezTo>
                            <a:cubicBezTo>
                              <a:pt x="14645" y="143589"/>
                              <a:pt x="20480" y="153830"/>
                              <a:pt x="28575" y="161925"/>
                            </a:cubicBezTo>
                            <a:cubicBezTo>
                              <a:pt x="47039" y="180389"/>
                              <a:pt x="62484" y="182753"/>
                              <a:pt x="85725" y="190500"/>
                            </a:cubicBezTo>
                            <a:cubicBezTo>
                              <a:pt x="120650" y="187325"/>
                              <a:pt x="155965" y="187069"/>
                              <a:pt x="190500" y="180975"/>
                            </a:cubicBezTo>
                            <a:cubicBezTo>
                              <a:pt x="210275" y="177485"/>
                              <a:pt x="247650" y="161925"/>
                              <a:pt x="247650" y="161925"/>
                            </a:cubicBezTo>
                            <a:cubicBezTo>
                              <a:pt x="312423" y="165524"/>
                              <a:pt x="397718" y="162155"/>
                              <a:pt x="466725" y="180975"/>
                            </a:cubicBezTo>
                            <a:cubicBezTo>
                              <a:pt x="486098" y="186259"/>
                              <a:pt x="507167" y="188886"/>
                              <a:pt x="523875" y="200025"/>
                            </a:cubicBezTo>
                            <a:cubicBezTo>
                              <a:pt x="569158" y="230214"/>
                              <a:pt x="541590" y="215455"/>
                              <a:pt x="609600" y="238125"/>
                            </a:cubicBezTo>
                            <a:lnTo>
                              <a:pt x="638175" y="247650"/>
                            </a:lnTo>
                            <a:cubicBezTo>
                              <a:pt x="688975" y="244475"/>
                              <a:pt x="739956" y="243453"/>
                              <a:pt x="790575" y="238125"/>
                            </a:cubicBezTo>
                            <a:cubicBezTo>
                              <a:pt x="800560" y="237074"/>
                              <a:pt x="811310" y="234872"/>
                              <a:pt x="819150" y="228600"/>
                            </a:cubicBezTo>
                            <a:cubicBezTo>
                              <a:pt x="828089" y="221449"/>
                              <a:pt x="831850" y="209550"/>
                              <a:pt x="838200" y="200025"/>
                            </a:cubicBezTo>
                            <a:cubicBezTo>
                              <a:pt x="841823" y="181911"/>
                              <a:pt x="857726" y="143351"/>
                              <a:pt x="838200" y="123825"/>
                            </a:cubicBezTo>
                            <a:cubicBezTo>
                              <a:pt x="818380" y="104005"/>
                              <a:pt x="794295" y="106635"/>
                              <a:pt x="771525" y="95250"/>
                            </a:cubicBezTo>
                            <a:cubicBezTo>
                              <a:pt x="761286" y="90130"/>
                              <a:pt x="753411" y="80849"/>
                              <a:pt x="742950" y="76200"/>
                            </a:cubicBezTo>
                            <a:cubicBezTo>
                              <a:pt x="724600" y="68045"/>
                              <a:pt x="703761" y="66130"/>
                              <a:pt x="685800" y="57150"/>
                            </a:cubicBezTo>
                            <a:cubicBezTo>
                              <a:pt x="660400" y="44450"/>
                              <a:pt x="637447" y="24619"/>
                              <a:pt x="609600" y="19050"/>
                            </a:cubicBezTo>
                            <a:cubicBezTo>
                              <a:pt x="539960" y="5122"/>
                              <a:pt x="578002" y="11815"/>
                              <a:pt x="495300" y="0"/>
                            </a:cubicBezTo>
                            <a:cubicBezTo>
                              <a:pt x="438150" y="3175"/>
                              <a:pt x="380853" y="4343"/>
                              <a:pt x="323850" y="9525"/>
                            </a:cubicBezTo>
                            <a:cubicBezTo>
                              <a:pt x="310813" y="10710"/>
                              <a:pt x="315912" y="9525"/>
                              <a:pt x="314325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6" name="Freihandform 795"/>
                      <p:cNvSpPr/>
                      <p:nvPr/>
                    </p:nvSpPr>
                    <p:spPr>
                      <a:xfrm>
                        <a:off x="2680742" y="4725144"/>
                        <a:ext cx="400464" cy="276225"/>
                      </a:xfrm>
                      <a:custGeom>
                        <a:avLst/>
                        <a:gdLst>
                          <a:gd name="connsiteX0" fmla="*/ 0 w 400464"/>
                          <a:gd name="connsiteY0" fmla="*/ 247650 h 276225"/>
                          <a:gd name="connsiteX1" fmla="*/ 0 w 400464"/>
                          <a:gd name="connsiteY1" fmla="*/ 247650 h 276225"/>
                          <a:gd name="connsiteX2" fmla="*/ 28575 w 400464"/>
                          <a:gd name="connsiteY2" fmla="*/ 171450 h 276225"/>
                          <a:gd name="connsiteX3" fmla="*/ 76200 w 400464"/>
                          <a:gd name="connsiteY3" fmla="*/ 85725 h 276225"/>
                          <a:gd name="connsiteX4" fmla="*/ 133350 w 400464"/>
                          <a:gd name="connsiteY4" fmla="*/ 47625 h 276225"/>
                          <a:gd name="connsiteX5" fmla="*/ 219075 w 400464"/>
                          <a:gd name="connsiteY5" fmla="*/ 19050 h 276225"/>
                          <a:gd name="connsiteX6" fmla="*/ 247650 w 400464"/>
                          <a:gd name="connsiteY6" fmla="*/ 9525 h 276225"/>
                          <a:gd name="connsiteX7" fmla="*/ 276225 w 400464"/>
                          <a:gd name="connsiteY7" fmla="*/ 0 h 276225"/>
                          <a:gd name="connsiteX8" fmla="*/ 361950 w 400464"/>
                          <a:gd name="connsiteY8" fmla="*/ 9525 h 276225"/>
                          <a:gd name="connsiteX9" fmla="*/ 390525 w 400464"/>
                          <a:gd name="connsiteY9" fmla="*/ 19050 h 276225"/>
                          <a:gd name="connsiteX10" fmla="*/ 400050 w 400464"/>
                          <a:gd name="connsiteY10" fmla="*/ 47625 h 276225"/>
                          <a:gd name="connsiteX11" fmla="*/ 390525 w 400464"/>
                          <a:gd name="connsiteY11" fmla="*/ 85725 h 276225"/>
                          <a:gd name="connsiteX12" fmla="*/ 333375 w 400464"/>
                          <a:gd name="connsiteY12" fmla="*/ 104775 h 276225"/>
                          <a:gd name="connsiteX13" fmla="*/ 276225 w 400464"/>
                          <a:gd name="connsiteY13" fmla="*/ 133350 h 276225"/>
                          <a:gd name="connsiteX14" fmla="*/ 219075 w 400464"/>
                          <a:gd name="connsiteY14" fmla="*/ 152400 h 276225"/>
                          <a:gd name="connsiteX15" fmla="*/ 190500 w 400464"/>
                          <a:gd name="connsiteY15" fmla="*/ 171450 h 276225"/>
                          <a:gd name="connsiteX16" fmla="*/ 161925 w 400464"/>
                          <a:gd name="connsiteY16" fmla="*/ 180975 h 276225"/>
                          <a:gd name="connsiteX17" fmla="*/ 104775 w 400464"/>
                          <a:gd name="connsiteY17" fmla="*/ 219075 h 276225"/>
                          <a:gd name="connsiteX18" fmla="*/ 57150 w 400464"/>
                          <a:gd name="connsiteY18" fmla="*/ 276225 h 276225"/>
                          <a:gd name="connsiteX19" fmla="*/ 38100 w 400464"/>
                          <a:gd name="connsiteY19" fmla="*/ 247650 h 276225"/>
                          <a:gd name="connsiteX20" fmla="*/ 0 w 400464"/>
                          <a:gd name="connsiteY20" fmla="*/ 247650 h 276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0464" h="276225">
                            <a:moveTo>
                              <a:pt x="0" y="247650"/>
                            </a:moveTo>
                            <a:lnTo>
                              <a:pt x="0" y="247650"/>
                            </a:lnTo>
                            <a:cubicBezTo>
                              <a:pt x="9525" y="222250"/>
                              <a:pt x="19451" y="196997"/>
                              <a:pt x="28575" y="171450"/>
                            </a:cubicBezTo>
                            <a:cubicBezTo>
                              <a:pt x="47183" y="119347"/>
                              <a:pt x="36580" y="116541"/>
                              <a:pt x="76200" y="85725"/>
                            </a:cubicBezTo>
                            <a:cubicBezTo>
                              <a:pt x="94272" y="71669"/>
                              <a:pt x="111630" y="54865"/>
                              <a:pt x="133350" y="47625"/>
                            </a:cubicBezTo>
                            <a:lnTo>
                              <a:pt x="219075" y="19050"/>
                            </a:lnTo>
                            <a:lnTo>
                              <a:pt x="247650" y="9525"/>
                            </a:lnTo>
                            <a:lnTo>
                              <a:pt x="276225" y="0"/>
                            </a:lnTo>
                            <a:cubicBezTo>
                              <a:pt x="304800" y="3175"/>
                              <a:pt x="333590" y="4798"/>
                              <a:pt x="361950" y="9525"/>
                            </a:cubicBezTo>
                            <a:cubicBezTo>
                              <a:pt x="371854" y="11176"/>
                              <a:pt x="383425" y="11950"/>
                              <a:pt x="390525" y="19050"/>
                            </a:cubicBezTo>
                            <a:cubicBezTo>
                              <a:pt x="397625" y="26150"/>
                              <a:pt x="396875" y="38100"/>
                              <a:pt x="400050" y="47625"/>
                            </a:cubicBezTo>
                            <a:cubicBezTo>
                              <a:pt x="396875" y="60325"/>
                              <a:pt x="400464" y="77206"/>
                              <a:pt x="390525" y="85725"/>
                            </a:cubicBezTo>
                            <a:cubicBezTo>
                              <a:pt x="375279" y="98793"/>
                              <a:pt x="352425" y="98425"/>
                              <a:pt x="333375" y="104775"/>
                            </a:cubicBezTo>
                            <a:cubicBezTo>
                              <a:pt x="229162" y="139513"/>
                              <a:pt x="387012" y="84111"/>
                              <a:pt x="276225" y="133350"/>
                            </a:cubicBezTo>
                            <a:cubicBezTo>
                              <a:pt x="257875" y="141505"/>
                              <a:pt x="235783" y="141261"/>
                              <a:pt x="219075" y="152400"/>
                            </a:cubicBezTo>
                            <a:cubicBezTo>
                              <a:pt x="209550" y="158750"/>
                              <a:pt x="200739" y="166330"/>
                              <a:pt x="190500" y="171450"/>
                            </a:cubicBezTo>
                            <a:cubicBezTo>
                              <a:pt x="181520" y="175940"/>
                              <a:pt x="170702" y="176099"/>
                              <a:pt x="161925" y="180975"/>
                            </a:cubicBezTo>
                            <a:cubicBezTo>
                              <a:pt x="141911" y="192094"/>
                              <a:pt x="104775" y="219075"/>
                              <a:pt x="104775" y="219075"/>
                            </a:cubicBezTo>
                            <a:cubicBezTo>
                              <a:pt x="99028" y="227695"/>
                              <a:pt x="69373" y="276225"/>
                              <a:pt x="57150" y="276225"/>
                            </a:cubicBezTo>
                            <a:cubicBezTo>
                              <a:pt x="45702" y="276225"/>
                              <a:pt x="44450" y="257175"/>
                              <a:pt x="38100" y="247650"/>
                            </a:cubicBezTo>
                            <a:cubicBezTo>
                              <a:pt x="27035" y="203390"/>
                              <a:pt x="6350" y="247650"/>
                              <a:pt x="0" y="24765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7" name="Freihandform 796"/>
                      <p:cNvSpPr/>
                      <p:nvPr/>
                    </p:nvSpPr>
                    <p:spPr>
                      <a:xfrm rot="20123846" flipH="1" flipV="1">
                        <a:off x="2229644" y="3501008"/>
                        <a:ext cx="648072" cy="648072"/>
                      </a:xfrm>
                      <a:custGeom>
                        <a:avLst/>
                        <a:gdLst>
                          <a:gd name="connsiteX0" fmla="*/ 379 w 695704"/>
                          <a:gd name="connsiteY0" fmla="*/ 352425 h 891862"/>
                          <a:gd name="connsiteX1" fmla="*/ 379 w 695704"/>
                          <a:gd name="connsiteY1" fmla="*/ 352425 h 891862"/>
                          <a:gd name="connsiteX2" fmla="*/ 28954 w 695704"/>
                          <a:gd name="connsiteY2" fmla="*/ 428625 h 891862"/>
                          <a:gd name="connsiteX3" fmla="*/ 38479 w 695704"/>
                          <a:gd name="connsiteY3" fmla="*/ 457200 h 891862"/>
                          <a:gd name="connsiteX4" fmla="*/ 57529 w 695704"/>
                          <a:gd name="connsiteY4" fmla="*/ 485775 h 891862"/>
                          <a:gd name="connsiteX5" fmla="*/ 76579 w 695704"/>
                          <a:gd name="connsiteY5" fmla="*/ 561975 h 891862"/>
                          <a:gd name="connsiteX6" fmla="*/ 86104 w 695704"/>
                          <a:gd name="connsiteY6" fmla="*/ 590550 h 891862"/>
                          <a:gd name="connsiteX7" fmla="*/ 105154 w 695704"/>
                          <a:gd name="connsiteY7" fmla="*/ 666750 h 891862"/>
                          <a:gd name="connsiteX8" fmla="*/ 114679 w 695704"/>
                          <a:gd name="connsiteY8" fmla="*/ 695325 h 891862"/>
                          <a:gd name="connsiteX9" fmla="*/ 152779 w 695704"/>
                          <a:gd name="connsiteY9" fmla="*/ 704850 h 891862"/>
                          <a:gd name="connsiteX10" fmla="*/ 181354 w 695704"/>
                          <a:gd name="connsiteY10" fmla="*/ 723900 h 891862"/>
                          <a:gd name="connsiteX11" fmla="*/ 228979 w 695704"/>
                          <a:gd name="connsiteY11" fmla="*/ 771525 h 891862"/>
                          <a:gd name="connsiteX12" fmla="*/ 257554 w 695704"/>
                          <a:gd name="connsiteY12" fmla="*/ 847725 h 891862"/>
                          <a:gd name="connsiteX13" fmla="*/ 352804 w 695704"/>
                          <a:gd name="connsiteY13" fmla="*/ 876300 h 891862"/>
                          <a:gd name="connsiteX14" fmla="*/ 400429 w 695704"/>
                          <a:gd name="connsiteY14" fmla="*/ 790575 h 891862"/>
                          <a:gd name="connsiteX15" fmla="*/ 419479 w 695704"/>
                          <a:gd name="connsiteY15" fmla="*/ 762000 h 891862"/>
                          <a:gd name="connsiteX16" fmla="*/ 429004 w 695704"/>
                          <a:gd name="connsiteY16" fmla="*/ 733425 h 891862"/>
                          <a:gd name="connsiteX17" fmla="*/ 486154 w 695704"/>
                          <a:gd name="connsiteY17" fmla="*/ 695325 h 891862"/>
                          <a:gd name="connsiteX18" fmla="*/ 505204 w 695704"/>
                          <a:gd name="connsiteY18" fmla="*/ 666750 h 891862"/>
                          <a:gd name="connsiteX19" fmla="*/ 457579 w 695704"/>
                          <a:gd name="connsiteY19" fmla="*/ 628650 h 891862"/>
                          <a:gd name="connsiteX20" fmla="*/ 381379 w 695704"/>
                          <a:gd name="connsiteY20" fmla="*/ 609600 h 891862"/>
                          <a:gd name="connsiteX21" fmla="*/ 371854 w 695704"/>
                          <a:gd name="connsiteY21" fmla="*/ 533400 h 891862"/>
                          <a:gd name="connsiteX22" fmla="*/ 400429 w 695704"/>
                          <a:gd name="connsiteY22" fmla="*/ 523875 h 891862"/>
                          <a:gd name="connsiteX23" fmla="*/ 429004 w 695704"/>
                          <a:gd name="connsiteY23" fmla="*/ 495300 h 891862"/>
                          <a:gd name="connsiteX24" fmla="*/ 486154 w 695704"/>
                          <a:gd name="connsiteY24" fmla="*/ 457200 h 891862"/>
                          <a:gd name="connsiteX25" fmla="*/ 495679 w 695704"/>
                          <a:gd name="connsiteY25" fmla="*/ 428625 h 891862"/>
                          <a:gd name="connsiteX26" fmla="*/ 505204 w 695704"/>
                          <a:gd name="connsiteY26" fmla="*/ 342900 h 891862"/>
                          <a:gd name="connsiteX27" fmla="*/ 457579 w 695704"/>
                          <a:gd name="connsiteY27" fmla="*/ 314325 h 891862"/>
                          <a:gd name="connsiteX28" fmla="*/ 467104 w 695704"/>
                          <a:gd name="connsiteY28" fmla="*/ 257175 h 891862"/>
                          <a:gd name="connsiteX29" fmla="*/ 495679 w 695704"/>
                          <a:gd name="connsiteY29" fmla="*/ 238125 h 891862"/>
                          <a:gd name="connsiteX30" fmla="*/ 695704 w 695704"/>
                          <a:gd name="connsiteY30" fmla="*/ 209550 h 891862"/>
                          <a:gd name="connsiteX31" fmla="*/ 686179 w 695704"/>
                          <a:gd name="connsiteY31" fmla="*/ 161925 h 891862"/>
                          <a:gd name="connsiteX32" fmla="*/ 638554 w 695704"/>
                          <a:gd name="connsiteY32" fmla="*/ 123825 h 891862"/>
                          <a:gd name="connsiteX33" fmla="*/ 400429 w 695704"/>
                          <a:gd name="connsiteY33" fmla="*/ 114300 h 891862"/>
                          <a:gd name="connsiteX34" fmla="*/ 276604 w 695704"/>
                          <a:gd name="connsiteY34" fmla="*/ 85725 h 891862"/>
                          <a:gd name="connsiteX35" fmla="*/ 267079 w 695704"/>
                          <a:gd name="connsiteY35" fmla="*/ 57150 h 891862"/>
                          <a:gd name="connsiteX36" fmla="*/ 238504 w 695704"/>
                          <a:gd name="connsiteY36" fmla="*/ 38100 h 891862"/>
                          <a:gd name="connsiteX37" fmla="*/ 190879 w 695704"/>
                          <a:gd name="connsiteY37" fmla="*/ 0 h 891862"/>
                          <a:gd name="connsiteX38" fmla="*/ 162304 w 695704"/>
                          <a:gd name="connsiteY38" fmla="*/ 9525 h 891862"/>
                          <a:gd name="connsiteX39" fmla="*/ 143254 w 695704"/>
                          <a:gd name="connsiteY39" fmla="*/ 161925 h 891862"/>
                          <a:gd name="connsiteX40" fmla="*/ 114679 w 695704"/>
                          <a:gd name="connsiteY40" fmla="*/ 238125 h 891862"/>
                          <a:gd name="connsiteX41" fmla="*/ 105154 w 695704"/>
                          <a:gd name="connsiteY41" fmla="*/ 266700 h 891862"/>
                          <a:gd name="connsiteX42" fmla="*/ 9904 w 695704"/>
                          <a:gd name="connsiteY42" fmla="*/ 219075 h 891862"/>
                          <a:gd name="connsiteX43" fmla="*/ 379 w 695704"/>
                          <a:gd name="connsiteY43" fmla="*/ 247650 h 891862"/>
                          <a:gd name="connsiteX44" fmla="*/ 19429 w 695704"/>
                          <a:gd name="connsiteY44" fmla="*/ 361950 h 891862"/>
                          <a:gd name="connsiteX45" fmla="*/ 379 w 695704"/>
                          <a:gd name="connsiteY45" fmla="*/ 352425 h 891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695704" h="891862">
                            <a:moveTo>
                              <a:pt x="379" y="352425"/>
                            </a:moveTo>
                            <a:lnTo>
                              <a:pt x="379" y="352425"/>
                            </a:lnTo>
                            <a:cubicBezTo>
                              <a:pt x="9904" y="377825"/>
                              <a:pt x="19683" y="403131"/>
                              <a:pt x="28954" y="428625"/>
                            </a:cubicBezTo>
                            <a:cubicBezTo>
                              <a:pt x="32385" y="438061"/>
                              <a:pt x="33989" y="448220"/>
                              <a:pt x="38479" y="457200"/>
                            </a:cubicBezTo>
                            <a:cubicBezTo>
                              <a:pt x="43599" y="467439"/>
                              <a:pt x="52409" y="475536"/>
                              <a:pt x="57529" y="485775"/>
                            </a:cubicBezTo>
                            <a:cubicBezTo>
                              <a:pt x="68415" y="507548"/>
                              <a:pt x="71145" y="540238"/>
                              <a:pt x="76579" y="561975"/>
                            </a:cubicBezTo>
                            <a:cubicBezTo>
                              <a:pt x="79014" y="571715"/>
                              <a:pt x="83462" y="580864"/>
                              <a:pt x="86104" y="590550"/>
                            </a:cubicBezTo>
                            <a:cubicBezTo>
                              <a:pt x="92993" y="615809"/>
                              <a:pt x="96875" y="641912"/>
                              <a:pt x="105154" y="666750"/>
                            </a:cubicBezTo>
                            <a:cubicBezTo>
                              <a:pt x="108329" y="676275"/>
                              <a:pt x="106839" y="689053"/>
                              <a:pt x="114679" y="695325"/>
                            </a:cubicBezTo>
                            <a:cubicBezTo>
                              <a:pt x="124901" y="703503"/>
                              <a:pt x="140079" y="701675"/>
                              <a:pt x="152779" y="704850"/>
                            </a:cubicBezTo>
                            <a:cubicBezTo>
                              <a:pt x="162304" y="711200"/>
                              <a:pt x="173259" y="715805"/>
                              <a:pt x="181354" y="723900"/>
                            </a:cubicBezTo>
                            <a:cubicBezTo>
                              <a:pt x="244854" y="787400"/>
                              <a:pt x="152779" y="720725"/>
                              <a:pt x="228979" y="771525"/>
                            </a:cubicBezTo>
                            <a:cubicBezTo>
                              <a:pt x="232821" y="790735"/>
                              <a:pt x="235130" y="833710"/>
                              <a:pt x="257554" y="847725"/>
                            </a:cubicBezTo>
                            <a:cubicBezTo>
                              <a:pt x="273014" y="857387"/>
                              <a:pt x="330498" y="870724"/>
                              <a:pt x="352804" y="876300"/>
                            </a:cubicBezTo>
                            <a:cubicBezTo>
                              <a:pt x="423873" y="852610"/>
                              <a:pt x="332904" y="891862"/>
                              <a:pt x="400429" y="790575"/>
                            </a:cubicBezTo>
                            <a:cubicBezTo>
                              <a:pt x="406779" y="781050"/>
                              <a:pt x="414359" y="772239"/>
                              <a:pt x="419479" y="762000"/>
                            </a:cubicBezTo>
                            <a:cubicBezTo>
                              <a:pt x="423969" y="753020"/>
                              <a:pt x="421904" y="740525"/>
                              <a:pt x="429004" y="733425"/>
                            </a:cubicBezTo>
                            <a:cubicBezTo>
                              <a:pt x="445193" y="717236"/>
                              <a:pt x="486154" y="695325"/>
                              <a:pt x="486154" y="695325"/>
                            </a:cubicBezTo>
                            <a:cubicBezTo>
                              <a:pt x="492504" y="685800"/>
                              <a:pt x="503322" y="678042"/>
                              <a:pt x="505204" y="666750"/>
                            </a:cubicBezTo>
                            <a:cubicBezTo>
                              <a:pt x="511141" y="631131"/>
                              <a:pt x="479863" y="633602"/>
                              <a:pt x="457579" y="628650"/>
                            </a:cubicBezTo>
                            <a:cubicBezTo>
                              <a:pt x="388615" y="613325"/>
                              <a:pt x="432441" y="626621"/>
                              <a:pt x="381379" y="609600"/>
                            </a:cubicBezTo>
                            <a:cubicBezTo>
                              <a:pt x="363059" y="582119"/>
                              <a:pt x="346352" y="571653"/>
                              <a:pt x="371854" y="533400"/>
                            </a:cubicBezTo>
                            <a:cubicBezTo>
                              <a:pt x="377423" y="525046"/>
                              <a:pt x="390904" y="527050"/>
                              <a:pt x="400429" y="523875"/>
                            </a:cubicBezTo>
                            <a:cubicBezTo>
                              <a:pt x="409954" y="514350"/>
                              <a:pt x="418371" y="503570"/>
                              <a:pt x="429004" y="495300"/>
                            </a:cubicBezTo>
                            <a:cubicBezTo>
                              <a:pt x="447076" y="481244"/>
                              <a:pt x="486154" y="457200"/>
                              <a:pt x="486154" y="457200"/>
                            </a:cubicBezTo>
                            <a:cubicBezTo>
                              <a:pt x="489329" y="447675"/>
                              <a:pt x="491189" y="437605"/>
                              <a:pt x="495679" y="428625"/>
                            </a:cubicBezTo>
                            <a:cubicBezTo>
                              <a:pt x="512497" y="394990"/>
                              <a:pt x="538450" y="392769"/>
                              <a:pt x="505204" y="342900"/>
                            </a:cubicBezTo>
                            <a:cubicBezTo>
                              <a:pt x="494935" y="327496"/>
                              <a:pt x="473454" y="323850"/>
                              <a:pt x="457579" y="314325"/>
                            </a:cubicBezTo>
                            <a:cubicBezTo>
                              <a:pt x="460754" y="295275"/>
                              <a:pt x="458467" y="274449"/>
                              <a:pt x="467104" y="257175"/>
                            </a:cubicBezTo>
                            <a:cubicBezTo>
                              <a:pt x="472224" y="246936"/>
                              <a:pt x="485218" y="242774"/>
                              <a:pt x="495679" y="238125"/>
                            </a:cubicBezTo>
                            <a:cubicBezTo>
                              <a:pt x="567983" y="205990"/>
                              <a:pt x="604404" y="215637"/>
                              <a:pt x="695704" y="209550"/>
                            </a:cubicBezTo>
                            <a:cubicBezTo>
                              <a:pt x="692529" y="193675"/>
                              <a:pt x="691863" y="177084"/>
                              <a:pt x="686179" y="161925"/>
                            </a:cubicBezTo>
                            <a:cubicBezTo>
                              <a:pt x="677165" y="137887"/>
                              <a:pt x="664303" y="125664"/>
                              <a:pt x="638554" y="123825"/>
                            </a:cubicBezTo>
                            <a:cubicBezTo>
                              <a:pt x="559317" y="118165"/>
                              <a:pt x="479804" y="117475"/>
                              <a:pt x="400429" y="114300"/>
                            </a:cubicBezTo>
                            <a:cubicBezTo>
                              <a:pt x="312019" y="55360"/>
                              <a:pt x="476022" y="158241"/>
                              <a:pt x="276604" y="85725"/>
                            </a:cubicBezTo>
                            <a:cubicBezTo>
                              <a:pt x="267168" y="82294"/>
                              <a:pt x="273351" y="64990"/>
                              <a:pt x="267079" y="57150"/>
                            </a:cubicBezTo>
                            <a:cubicBezTo>
                              <a:pt x="259928" y="48211"/>
                              <a:pt x="248029" y="44450"/>
                              <a:pt x="238504" y="38100"/>
                            </a:cubicBezTo>
                            <a:cubicBezTo>
                              <a:pt x="223876" y="16159"/>
                              <a:pt x="221551" y="0"/>
                              <a:pt x="190879" y="0"/>
                            </a:cubicBezTo>
                            <a:cubicBezTo>
                              <a:pt x="180839" y="0"/>
                              <a:pt x="171829" y="6350"/>
                              <a:pt x="162304" y="9525"/>
                            </a:cubicBezTo>
                            <a:cubicBezTo>
                              <a:pt x="137645" y="83501"/>
                              <a:pt x="161972" y="2820"/>
                              <a:pt x="143254" y="161925"/>
                            </a:cubicBezTo>
                            <a:cubicBezTo>
                              <a:pt x="138508" y="202268"/>
                              <a:pt x="130665" y="200825"/>
                              <a:pt x="114679" y="238125"/>
                            </a:cubicBezTo>
                            <a:cubicBezTo>
                              <a:pt x="110724" y="247353"/>
                              <a:pt x="108329" y="257175"/>
                              <a:pt x="105154" y="266700"/>
                            </a:cubicBezTo>
                            <a:cubicBezTo>
                              <a:pt x="94739" y="260451"/>
                              <a:pt x="26812" y="216257"/>
                              <a:pt x="9904" y="219075"/>
                            </a:cubicBezTo>
                            <a:cubicBezTo>
                              <a:pt x="0" y="220726"/>
                              <a:pt x="3554" y="238125"/>
                              <a:pt x="379" y="247650"/>
                            </a:cubicBezTo>
                            <a:cubicBezTo>
                              <a:pt x="1320" y="256119"/>
                              <a:pt x="4197" y="336563"/>
                              <a:pt x="19429" y="361950"/>
                            </a:cubicBezTo>
                            <a:cubicBezTo>
                              <a:pt x="24049" y="369651"/>
                              <a:pt x="3554" y="354012"/>
                              <a:pt x="379" y="3524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8" name="Freihandform 797"/>
                      <p:cNvSpPr/>
                      <p:nvPr/>
                    </p:nvSpPr>
                    <p:spPr>
                      <a:xfrm>
                        <a:off x="2032670" y="4365104"/>
                        <a:ext cx="1025484" cy="895350"/>
                      </a:xfrm>
                      <a:custGeom>
                        <a:avLst/>
                        <a:gdLst>
                          <a:gd name="connsiteX0" fmla="*/ 34884 w 1025484"/>
                          <a:gd name="connsiteY0" fmla="*/ 723900 h 895350"/>
                          <a:gd name="connsiteX1" fmla="*/ 34884 w 1025484"/>
                          <a:gd name="connsiteY1" fmla="*/ 723900 h 895350"/>
                          <a:gd name="connsiteX2" fmla="*/ 120609 w 1025484"/>
                          <a:gd name="connsiteY2" fmla="*/ 704850 h 895350"/>
                          <a:gd name="connsiteX3" fmla="*/ 177759 w 1025484"/>
                          <a:gd name="connsiteY3" fmla="*/ 666750 h 895350"/>
                          <a:gd name="connsiteX4" fmla="*/ 206334 w 1025484"/>
                          <a:gd name="connsiteY4" fmla="*/ 647700 h 895350"/>
                          <a:gd name="connsiteX5" fmla="*/ 234909 w 1025484"/>
                          <a:gd name="connsiteY5" fmla="*/ 619125 h 895350"/>
                          <a:gd name="connsiteX6" fmla="*/ 263484 w 1025484"/>
                          <a:gd name="connsiteY6" fmla="*/ 609600 h 895350"/>
                          <a:gd name="connsiteX7" fmla="*/ 311109 w 1025484"/>
                          <a:gd name="connsiteY7" fmla="*/ 552450 h 895350"/>
                          <a:gd name="connsiteX8" fmla="*/ 349209 w 1025484"/>
                          <a:gd name="connsiteY8" fmla="*/ 495300 h 895350"/>
                          <a:gd name="connsiteX9" fmla="*/ 406359 w 1025484"/>
                          <a:gd name="connsiteY9" fmla="*/ 447675 h 895350"/>
                          <a:gd name="connsiteX10" fmla="*/ 434934 w 1025484"/>
                          <a:gd name="connsiteY10" fmla="*/ 428625 h 895350"/>
                          <a:gd name="connsiteX11" fmla="*/ 463509 w 1025484"/>
                          <a:gd name="connsiteY11" fmla="*/ 400050 h 895350"/>
                          <a:gd name="connsiteX12" fmla="*/ 520659 w 1025484"/>
                          <a:gd name="connsiteY12" fmla="*/ 371475 h 895350"/>
                          <a:gd name="connsiteX13" fmla="*/ 549234 w 1025484"/>
                          <a:gd name="connsiteY13" fmla="*/ 342900 h 895350"/>
                          <a:gd name="connsiteX14" fmla="*/ 634959 w 1025484"/>
                          <a:gd name="connsiteY14" fmla="*/ 285750 h 895350"/>
                          <a:gd name="connsiteX15" fmla="*/ 663534 w 1025484"/>
                          <a:gd name="connsiteY15" fmla="*/ 266700 h 895350"/>
                          <a:gd name="connsiteX16" fmla="*/ 692109 w 1025484"/>
                          <a:gd name="connsiteY16" fmla="*/ 247650 h 895350"/>
                          <a:gd name="connsiteX17" fmla="*/ 720684 w 1025484"/>
                          <a:gd name="connsiteY17" fmla="*/ 219075 h 895350"/>
                          <a:gd name="connsiteX18" fmla="*/ 739734 w 1025484"/>
                          <a:gd name="connsiteY18" fmla="*/ 190500 h 895350"/>
                          <a:gd name="connsiteX19" fmla="*/ 768309 w 1025484"/>
                          <a:gd name="connsiteY19" fmla="*/ 180975 h 895350"/>
                          <a:gd name="connsiteX20" fmla="*/ 806409 w 1025484"/>
                          <a:gd name="connsiteY20" fmla="*/ 123825 h 895350"/>
                          <a:gd name="connsiteX21" fmla="*/ 920709 w 1025484"/>
                          <a:gd name="connsiteY21" fmla="*/ 47625 h 895350"/>
                          <a:gd name="connsiteX22" fmla="*/ 949284 w 1025484"/>
                          <a:gd name="connsiteY22" fmla="*/ 28575 h 895350"/>
                          <a:gd name="connsiteX23" fmla="*/ 1006434 w 1025484"/>
                          <a:gd name="connsiteY23" fmla="*/ 0 h 895350"/>
                          <a:gd name="connsiteX24" fmla="*/ 1025484 w 1025484"/>
                          <a:gd name="connsiteY24" fmla="*/ 28575 h 895350"/>
                          <a:gd name="connsiteX25" fmla="*/ 977859 w 1025484"/>
                          <a:gd name="connsiteY25" fmla="*/ 104775 h 895350"/>
                          <a:gd name="connsiteX26" fmla="*/ 901659 w 1025484"/>
                          <a:gd name="connsiteY26" fmla="*/ 219075 h 895350"/>
                          <a:gd name="connsiteX27" fmla="*/ 882609 w 1025484"/>
                          <a:gd name="connsiteY27" fmla="*/ 247650 h 895350"/>
                          <a:gd name="connsiteX28" fmla="*/ 854034 w 1025484"/>
                          <a:gd name="connsiteY28" fmla="*/ 257175 h 895350"/>
                          <a:gd name="connsiteX29" fmla="*/ 844509 w 1025484"/>
                          <a:gd name="connsiteY29" fmla="*/ 285750 h 895350"/>
                          <a:gd name="connsiteX30" fmla="*/ 787359 w 1025484"/>
                          <a:gd name="connsiteY30" fmla="*/ 314325 h 895350"/>
                          <a:gd name="connsiteX31" fmla="*/ 768309 w 1025484"/>
                          <a:gd name="connsiteY31" fmla="*/ 342900 h 895350"/>
                          <a:gd name="connsiteX32" fmla="*/ 711159 w 1025484"/>
                          <a:gd name="connsiteY32" fmla="*/ 381000 h 895350"/>
                          <a:gd name="connsiteX33" fmla="*/ 682584 w 1025484"/>
                          <a:gd name="connsiteY33" fmla="*/ 400050 h 895350"/>
                          <a:gd name="connsiteX34" fmla="*/ 625434 w 1025484"/>
                          <a:gd name="connsiteY34" fmla="*/ 447675 h 895350"/>
                          <a:gd name="connsiteX35" fmla="*/ 549234 w 1025484"/>
                          <a:gd name="connsiteY35" fmla="*/ 561975 h 895350"/>
                          <a:gd name="connsiteX36" fmla="*/ 530184 w 1025484"/>
                          <a:gd name="connsiteY36" fmla="*/ 590550 h 895350"/>
                          <a:gd name="connsiteX37" fmla="*/ 511134 w 1025484"/>
                          <a:gd name="connsiteY37" fmla="*/ 619125 h 895350"/>
                          <a:gd name="connsiteX38" fmla="*/ 482559 w 1025484"/>
                          <a:gd name="connsiteY38" fmla="*/ 638175 h 895350"/>
                          <a:gd name="connsiteX39" fmla="*/ 444459 w 1025484"/>
                          <a:gd name="connsiteY39" fmla="*/ 676275 h 895350"/>
                          <a:gd name="connsiteX40" fmla="*/ 387309 w 1025484"/>
                          <a:gd name="connsiteY40" fmla="*/ 714375 h 895350"/>
                          <a:gd name="connsiteX41" fmla="*/ 368259 w 1025484"/>
                          <a:gd name="connsiteY41" fmla="*/ 742950 h 895350"/>
                          <a:gd name="connsiteX42" fmla="*/ 339684 w 1025484"/>
                          <a:gd name="connsiteY42" fmla="*/ 752475 h 895350"/>
                          <a:gd name="connsiteX43" fmla="*/ 301584 w 1025484"/>
                          <a:gd name="connsiteY43" fmla="*/ 809625 h 895350"/>
                          <a:gd name="connsiteX44" fmla="*/ 234909 w 1025484"/>
                          <a:gd name="connsiteY44" fmla="*/ 866775 h 895350"/>
                          <a:gd name="connsiteX45" fmla="*/ 206334 w 1025484"/>
                          <a:gd name="connsiteY45" fmla="*/ 885825 h 895350"/>
                          <a:gd name="connsiteX46" fmla="*/ 177759 w 1025484"/>
                          <a:gd name="connsiteY46" fmla="*/ 895350 h 895350"/>
                          <a:gd name="connsiteX47" fmla="*/ 111084 w 1025484"/>
                          <a:gd name="connsiteY47" fmla="*/ 885825 h 895350"/>
                          <a:gd name="connsiteX48" fmla="*/ 72984 w 1025484"/>
                          <a:gd name="connsiteY48" fmla="*/ 866775 h 895350"/>
                          <a:gd name="connsiteX49" fmla="*/ 34884 w 1025484"/>
                          <a:gd name="connsiteY49" fmla="*/ 857250 h 895350"/>
                          <a:gd name="connsiteX50" fmla="*/ 15834 w 1025484"/>
                          <a:gd name="connsiteY50" fmla="*/ 828675 h 895350"/>
                          <a:gd name="connsiteX51" fmla="*/ 15834 w 1025484"/>
                          <a:gd name="connsiteY51" fmla="*/ 742950 h 895350"/>
                          <a:gd name="connsiteX52" fmla="*/ 34884 w 1025484"/>
                          <a:gd name="connsiteY52" fmla="*/ 723900 h 8953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1025484" h="895350">
                            <a:moveTo>
                              <a:pt x="34884" y="723900"/>
                            </a:moveTo>
                            <a:lnTo>
                              <a:pt x="34884" y="723900"/>
                            </a:lnTo>
                            <a:cubicBezTo>
                              <a:pt x="63459" y="717550"/>
                              <a:pt x="93431" y="715721"/>
                              <a:pt x="120609" y="704850"/>
                            </a:cubicBezTo>
                            <a:cubicBezTo>
                              <a:pt x="141867" y="696347"/>
                              <a:pt x="158709" y="679450"/>
                              <a:pt x="177759" y="666750"/>
                            </a:cubicBezTo>
                            <a:cubicBezTo>
                              <a:pt x="187284" y="660400"/>
                              <a:pt x="198239" y="655795"/>
                              <a:pt x="206334" y="647700"/>
                            </a:cubicBezTo>
                            <a:cubicBezTo>
                              <a:pt x="215859" y="638175"/>
                              <a:pt x="223701" y="626597"/>
                              <a:pt x="234909" y="619125"/>
                            </a:cubicBezTo>
                            <a:cubicBezTo>
                              <a:pt x="243263" y="613556"/>
                              <a:pt x="253959" y="612775"/>
                              <a:pt x="263484" y="609600"/>
                            </a:cubicBezTo>
                            <a:cubicBezTo>
                              <a:pt x="331557" y="507490"/>
                              <a:pt x="225546" y="662459"/>
                              <a:pt x="311109" y="552450"/>
                            </a:cubicBezTo>
                            <a:cubicBezTo>
                              <a:pt x="325165" y="534378"/>
                              <a:pt x="330159" y="508000"/>
                              <a:pt x="349209" y="495300"/>
                            </a:cubicBezTo>
                            <a:cubicBezTo>
                              <a:pt x="420155" y="448002"/>
                              <a:pt x="333020" y="508791"/>
                              <a:pt x="406359" y="447675"/>
                            </a:cubicBezTo>
                            <a:cubicBezTo>
                              <a:pt x="415153" y="440346"/>
                              <a:pt x="426140" y="435954"/>
                              <a:pt x="434934" y="428625"/>
                            </a:cubicBezTo>
                            <a:cubicBezTo>
                              <a:pt x="445282" y="420001"/>
                              <a:pt x="452301" y="407522"/>
                              <a:pt x="463509" y="400050"/>
                            </a:cubicBezTo>
                            <a:cubicBezTo>
                              <a:pt x="549426" y="342772"/>
                              <a:pt x="430733" y="446413"/>
                              <a:pt x="520659" y="371475"/>
                            </a:cubicBezTo>
                            <a:cubicBezTo>
                              <a:pt x="531007" y="362851"/>
                              <a:pt x="538601" y="351170"/>
                              <a:pt x="549234" y="342900"/>
                            </a:cubicBezTo>
                            <a:lnTo>
                              <a:pt x="634959" y="285750"/>
                            </a:lnTo>
                            <a:lnTo>
                              <a:pt x="663534" y="266700"/>
                            </a:lnTo>
                            <a:cubicBezTo>
                              <a:pt x="673059" y="260350"/>
                              <a:pt x="684014" y="255745"/>
                              <a:pt x="692109" y="247650"/>
                            </a:cubicBezTo>
                            <a:cubicBezTo>
                              <a:pt x="701634" y="238125"/>
                              <a:pt x="712060" y="229423"/>
                              <a:pt x="720684" y="219075"/>
                            </a:cubicBezTo>
                            <a:cubicBezTo>
                              <a:pt x="728013" y="210281"/>
                              <a:pt x="730795" y="197651"/>
                              <a:pt x="739734" y="190500"/>
                            </a:cubicBezTo>
                            <a:cubicBezTo>
                              <a:pt x="747574" y="184228"/>
                              <a:pt x="758784" y="184150"/>
                              <a:pt x="768309" y="180975"/>
                            </a:cubicBezTo>
                            <a:cubicBezTo>
                              <a:pt x="781009" y="161925"/>
                              <a:pt x="787359" y="136525"/>
                              <a:pt x="806409" y="123825"/>
                            </a:cubicBezTo>
                            <a:lnTo>
                              <a:pt x="920709" y="47625"/>
                            </a:lnTo>
                            <a:cubicBezTo>
                              <a:pt x="930234" y="41275"/>
                              <a:pt x="938424" y="32195"/>
                              <a:pt x="949284" y="28575"/>
                            </a:cubicBezTo>
                            <a:cubicBezTo>
                              <a:pt x="988719" y="15430"/>
                              <a:pt x="969505" y="24619"/>
                              <a:pt x="1006434" y="0"/>
                            </a:cubicBezTo>
                            <a:cubicBezTo>
                              <a:pt x="1012784" y="9525"/>
                              <a:pt x="1025484" y="17127"/>
                              <a:pt x="1025484" y="28575"/>
                            </a:cubicBezTo>
                            <a:cubicBezTo>
                              <a:pt x="1025484" y="81472"/>
                              <a:pt x="1010218" y="83202"/>
                              <a:pt x="977859" y="104775"/>
                            </a:cubicBezTo>
                            <a:lnTo>
                              <a:pt x="901659" y="219075"/>
                            </a:lnTo>
                            <a:cubicBezTo>
                              <a:pt x="895309" y="228600"/>
                              <a:pt x="893469" y="244030"/>
                              <a:pt x="882609" y="247650"/>
                            </a:cubicBezTo>
                            <a:lnTo>
                              <a:pt x="854034" y="257175"/>
                            </a:lnTo>
                            <a:cubicBezTo>
                              <a:pt x="850859" y="266700"/>
                              <a:pt x="850781" y="277910"/>
                              <a:pt x="844509" y="285750"/>
                            </a:cubicBezTo>
                            <a:cubicBezTo>
                              <a:pt x="831080" y="302536"/>
                              <a:pt x="806183" y="308050"/>
                              <a:pt x="787359" y="314325"/>
                            </a:cubicBezTo>
                            <a:cubicBezTo>
                              <a:pt x="781009" y="323850"/>
                              <a:pt x="776924" y="335362"/>
                              <a:pt x="768309" y="342900"/>
                            </a:cubicBezTo>
                            <a:cubicBezTo>
                              <a:pt x="751079" y="357977"/>
                              <a:pt x="730209" y="368300"/>
                              <a:pt x="711159" y="381000"/>
                            </a:cubicBezTo>
                            <a:cubicBezTo>
                              <a:pt x="701634" y="387350"/>
                              <a:pt x="690679" y="391955"/>
                              <a:pt x="682584" y="400050"/>
                            </a:cubicBezTo>
                            <a:cubicBezTo>
                              <a:pt x="645914" y="436720"/>
                              <a:pt x="665217" y="421153"/>
                              <a:pt x="625434" y="447675"/>
                            </a:cubicBezTo>
                            <a:lnTo>
                              <a:pt x="549234" y="561975"/>
                            </a:lnTo>
                            <a:lnTo>
                              <a:pt x="530184" y="590550"/>
                            </a:lnTo>
                            <a:cubicBezTo>
                              <a:pt x="523834" y="600075"/>
                              <a:pt x="520659" y="612775"/>
                              <a:pt x="511134" y="619125"/>
                            </a:cubicBezTo>
                            <a:lnTo>
                              <a:pt x="482559" y="638175"/>
                            </a:lnTo>
                            <a:cubicBezTo>
                              <a:pt x="464416" y="692604"/>
                              <a:pt x="488002" y="647246"/>
                              <a:pt x="444459" y="676275"/>
                            </a:cubicBezTo>
                            <a:cubicBezTo>
                              <a:pt x="373110" y="723841"/>
                              <a:pt x="455253" y="691727"/>
                              <a:pt x="387309" y="714375"/>
                            </a:cubicBezTo>
                            <a:cubicBezTo>
                              <a:pt x="380959" y="723900"/>
                              <a:pt x="377198" y="735799"/>
                              <a:pt x="368259" y="742950"/>
                            </a:cubicBezTo>
                            <a:cubicBezTo>
                              <a:pt x="360419" y="749222"/>
                              <a:pt x="346784" y="745375"/>
                              <a:pt x="339684" y="752475"/>
                            </a:cubicBezTo>
                            <a:cubicBezTo>
                              <a:pt x="323495" y="768664"/>
                              <a:pt x="317773" y="793436"/>
                              <a:pt x="301584" y="809625"/>
                            </a:cubicBezTo>
                            <a:cubicBezTo>
                              <a:pt x="266968" y="844241"/>
                              <a:pt x="277676" y="836227"/>
                              <a:pt x="234909" y="866775"/>
                            </a:cubicBezTo>
                            <a:cubicBezTo>
                              <a:pt x="225594" y="873429"/>
                              <a:pt x="216573" y="880705"/>
                              <a:pt x="206334" y="885825"/>
                            </a:cubicBezTo>
                            <a:cubicBezTo>
                              <a:pt x="197354" y="890315"/>
                              <a:pt x="187284" y="892175"/>
                              <a:pt x="177759" y="895350"/>
                            </a:cubicBezTo>
                            <a:cubicBezTo>
                              <a:pt x="155534" y="892175"/>
                              <a:pt x="132744" y="891732"/>
                              <a:pt x="111084" y="885825"/>
                            </a:cubicBezTo>
                            <a:cubicBezTo>
                              <a:pt x="97385" y="882089"/>
                              <a:pt x="86279" y="871761"/>
                              <a:pt x="72984" y="866775"/>
                            </a:cubicBezTo>
                            <a:cubicBezTo>
                              <a:pt x="60727" y="862178"/>
                              <a:pt x="47584" y="860425"/>
                              <a:pt x="34884" y="857250"/>
                            </a:cubicBezTo>
                            <a:cubicBezTo>
                              <a:pt x="28534" y="847725"/>
                              <a:pt x="20954" y="838914"/>
                              <a:pt x="15834" y="828675"/>
                            </a:cubicBezTo>
                            <a:cubicBezTo>
                              <a:pt x="0" y="797008"/>
                              <a:pt x="5046" y="780709"/>
                              <a:pt x="15834" y="742950"/>
                            </a:cubicBezTo>
                            <a:cubicBezTo>
                              <a:pt x="17068" y="738633"/>
                              <a:pt x="31709" y="727075"/>
                              <a:pt x="34884" y="72390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9" name="Freihandform 798"/>
                      <p:cNvSpPr/>
                      <p:nvPr/>
                    </p:nvSpPr>
                    <p:spPr>
                      <a:xfrm>
                        <a:off x="1960662" y="3356992"/>
                        <a:ext cx="1061765" cy="236541"/>
                      </a:xfrm>
                      <a:custGeom>
                        <a:avLst/>
                        <a:gdLst>
                          <a:gd name="connsiteX0" fmla="*/ 61640 w 1061765"/>
                          <a:gd name="connsiteY0" fmla="*/ 13566 h 236541"/>
                          <a:gd name="connsiteX1" fmla="*/ 61640 w 1061765"/>
                          <a:gd name="connsiteY1" fmla="*/ 13566 h 236541"/>
                          <a:gd name="connsiteX2" fmla="*/ 395015 w 1061765"/>
                          <a:gd name="connsiteY2" fmla="*/ 23091 h 236541"/>
                          <a:gd name="connsiteX3" fmla="*/ 471215 w 1061765"/>
                          <a:gd name="connsiteY3" fmla="*/ 32616 h 236541"/>
                          <a:gd name="connsiteX4" fmla="*/ 728390 w 1061765"/>
                          <a:gd name="connsiteY4" fmla="*/ 42141 h 236541"/>
                          <a:gd name="connsiteX5" fmla="*/ 880790 w 1061765"/>
                          <a:gd name="connsiteY5" fmla="*/ 61191 h 236541"/>
                          <a:gd name="connsiteX6" fmla="*/ 966515 w 1061765"/>
                          <a:gd name="connsiteY6" fmla="*/ 99291 h 236541"/>
                          <a:gd name="connsiteX7" fmla="*/ 1004615 w 1061765"/>
                          <a:gd name="connsiteY7" fmla="*/ 108816 h 236541"/>
                          <a:gd name="connsiteX8" fmla="*/ 1023665 w 1061765"/>
                          <a:gd name="connsiteY8" fmla="*/ 137391 h 236541"/>
                          <a:gd name="connsiteX9" fmla="*/ 1052240 w 1061765"/>
                          <a:gd name="connsiteY9" fmla="*/ 156441 h 236541"/>
                          <a:gd name="connsiteX10" fmla="*/ 1061765 w 1061765"/>
                          <a:gd name="connsiteY10" fmla="*/ 185016 h 236541"/>
                          <a:gd name="connsiteX11" fmla="*/ 976040 w 1061765"/>
                          <a:gd name="connsiteY11" fmla="*/ 204066 h 236541"/>
                          <a:gd name="connsiteX12" fmla="*/ 909365 w 1061765"/>
                          <a:gd name="connsiteY12" fmla="*/ 185016 h 236541"/>
                          <a:gd name="connsiteX13" fmla="*/ 861740 w 1061765"/>
                          <a:gd name="connsiteY13" fmla="*/ 165966 h 236541"/>
                          <a:gd name="connsiteX14" fmla="*/ 756965 w 1061765"/>
                          <a:gd name="connsiteY14" fmla="*/ 146916 h 236541"/>
                          <a:gd name="connsiteX15" fmla="*/ 728390 w 1061765"/>
                          <a:gd name="connsiteY15" fmla="*/ 137391 h 236541"/>
                          <a:gd name="connsiteX16" fmla="*/ 652190 w 1061765"/>
                          <a:gd name="connsiteY16" fmla="*/ 127866 h 236541"/>
                          <a:gd name="connsiteX17" fmla="*/ 518840 w 1061765"/>
                          <a:gd name="connsiteY17" fmla="*/ 108816 h 236541"/>
                          <a:gd name="connsiteX18" fmla="*/ 166415 w 1061765"/>
                          <a:gd name="connsiteY18" fmla="*/ 89766 h 236541"/>
                          <a:gd name="connsiteX19" fmla="*/ 99740 w 1061765"/>
                          <a:gd name="connsiteY19" fmla="*/ 80241 h 236541"/>
                          <a:gd name="connsiteX20" fmla="*/ 42590 w 1061765"/>
                          <a:gd name="connsiteY20" fmla="*/ 61191 h 236541"/>
                          <a:gd name="connsiteX21" fmla="*/ 14015 w 1061765"/>
                          <a:gd name="connsiteY21" fmla="*/ 51666 h 236541"/>
                          <a:gd name="connsiteX22" fmla="*/ 4490 w 1061765"/>
                          <a:gd name="connsiteY22" fmla="*/ 23091 h 236541"/>
                          <a:gd name="connsiteX23" fmla="*/ 61640 w 1061765"/>
                          <a:gd name="connsiteY23" fmla="*/ 23091 h 236541"/>
                          <a:gd name="connsiteX24" fmla="*/ 61640 w 1061765"/>
                          <a:gd name="connsiteY24" fmla="*/ 13566 h 2365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061765" h="236541">
                            <a:moveTo>
                              <a:pt x="61640" y="13566"/>
                            </a:moveTo>
                            <a:lnTo>
                              <a:pt x="61640" y="13566"/>
                            </a:lnTo>
                            <a:lnTo>
                              <a:pt x="395015" y="23091"/>
                            </a:lnTo>
                            <a:cubicBezTo>
                              <a:pt x="420585" y="24280"/>
                              <a:pt x="445659" y="31156"/>
                              <a:pt x="471215" y="32616"/>
                            </a:cubicBezTo>
                            <a:cubicBezTo>
                              <a:pt x="556859" y="37510"/>
                              <a:pt x="642665" y="38966"/>
                              <a:pt x="728390" y="42141"/>
                            </a:cubicBezTo>
                            <a:cubicBezTo>
                              <a:pt x="761510" y="45453"/>
                              <a:pt x="841401" y="51344"/>
                              <a:pt x="880790" y="61191"/>
                            </a:cubicBezTo>
                            <a:cubicBezTo>
                              <a:pt x="1022971" y="96736"/>
                              <a:pt x="878948" y="61762"/>
                              <a:pt x="966515" y="99291"/>
                            </a:cubicBezTo>
                            <a:cubicBezTo>
                              <a:pt x="978547" y="104448"/>
                              <a:pt x="991915" y="105641"/>
                              <a:pt x="1004615" y="108816"/>
                            </a:cubicBezTo>
                            <a:cubicBezTo>
                              <a:pt x="1010965" y="118341"/>
                              <a:pt x="1015570" y="129296"/>
                              <a:pt x="1023665" y="137391"/>
                            </a:cubicBezTo>
                            <a:cubicBezTo>
                              <a:pt x="1031760" y="145486"/>
                              <a:pt x="1045089" y="147502"/>
                              <a:pt x="1052240" y="156441"/>
                            </a:cubicBezTo>
                            <a:cubicBezTo>
                              <a:pt x="1058512" y="164281"/>
                              <a:pt x="1058590" y="175491"/>
                              <a:pt x="1061765" y="185016"/>
                            </a:cubicBezTo>
                            <a:cubicBezTo>
                              <a:pt x="1044590" y="236541"/>
                              <a:pt x="1061069" y="218237"/>
                              <a:pt x="976040" y="204066"/>
                            </a:cubicBezTo>
                            <a:cubicBezTo>
                              <a:pt x="958026" y="201064"/>
                              <a:pt x="927483" y="191810"/>
                              <a:pt x="909365" y="185016"/>
                            </a:cubicBezTo>
                            <a:cubicBezTo>
                              <a:pt x="893356" y="179013"/>
                              <a:pt x="878117" y="170879"/>
                              <a:pt x="861740" y="165966"/>
                            </a:cubicBezTo>
                            <a:cubicBezTo>
                              <a:pt x="836977" y="158537"/>
                              <a:pt x="780221" y="152084"/>
                              <a:pt x="756965" y="146916"/>
                            </a:cubicBezTo>
                            <a:cubicBezTo>
                              <a:pt x="747164" y="144738"/>
                              <a:pt x="738268" y="139187"/>
                              <a:pt x="728390" y="137391"/>
                            </a:cubicBezTo>
                            <a:cubicBezTo>
                              <a:pt x="703205" y="132812"/>
                              <a:pt x="677553" y="131325"/>
                              <a:pt x="652190" y="127866"/>
                            </a:cubicBezTo>
                            <a:lnTo>
                              <a:pt x="518840" y="108816"/>
                            </a:lnTo>
                            <a:cubicBezTo>
                              <a:pt x="385697" y="64435"/>
                              <a:pt x="523028" y="107162"/>
                              <a:pt x="166415" y="89766"/>
                            </a:cubicBezTo>
                            <a:cubicBezTo>
                              <a:pt x="143991" y="88672"/>
                              <a:pt x="121965" y="83416"/>
                              <a:pt x="99740" y="80241"/>
                            </a:cubicBezTo>
                            <a:lnTo>
                              <a:pt x="42590" y="61191"/>
                            </a:lnTo>
                            <a:lnTo>
                              <a:pt x="14015" y="51666"/>
                            </a:lnTo>
                            <a:cubicBezTo>
                              <a:pt x="10840" y="42141"/>
                              <a:pt x="0" y="32071"/>
                              <a:pt x="4490" y="23091"/>
                            </a:cubicBezTo>
                            <a:cubicBezTo>
                              <a:pt x="16035" y="0"/>
                              <a:pt x="50095" y="20782"/>
                              <a:pt x="61640" y="23091"/>
                            </a:cubicBezTo>
                            <a:cubicBezTo>
                              <a:pt x="67867" y="24336"/>
                              <a:pt x="74340" y="23091"/>
                              <a:pt x="61640" y="13566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0" name="Freihandform 799"/>
                      <p:cNvSpPr/>
                      <p:nvPr/>
                    </p:nvSpPr>
                    <p:spPr>
                      <a:xfrm rot="434869">
                        <a:off x="2282959" y="4755020"/>
                        <a:ext cx="1656184" cy="648072"/>
                      </a:xfrm>
                      <a:custGeom>
                        <a:avLst/>
                        <a:gdLst>
                          <a:gd name="connsiteX0" fmla="*/ 65318 w 1417868"/>
                          <a:gd name="connsiteY0" fmla="*/ 419100 h 497323"/>
                          <a:gd name="connsiteX1" fmla="*/ 65318 w 1417868"/>
                          <a:gd name="connsiteY1" fmla="*/ 419100 h 497323"/>
                          <a:gd name="connsiteX2" fmla="*/ 141518 w 1417868"/>
                          <a:gd name="connsiteY2" fmla="*/ 381000 h 497323"/>
                          <a:gd name="connsiteX3" fmla="*/ 170093 w 1417868"/>
                          <a:gd name="connsiteY3" fmla="*/ 371475 h 497323"/>
                          <a:gd name="connsiteX4" fmla="*/ 198668 w 1417868"/>
                          <a:gd name="connsiteY4" fmla="*/ 352425 h 497323"/>
                          <a:gd name="connsiteX5" fmla="*/ 255818 w 1417868"/>
                          <a:gd name="connsiteY5" fmla="*/ 333375 h 497323"/>
                          <a:gd name="connsiteX6" fmla="*/ 284393 w 1417868"/>
                          <a:gd name="connsiteY6" fmla="*/ 323850 h 497323"/>
                          <a:gd name="connsiteX7" fmla="*/ 312968 w 1417868"/>
                          <a:gd name="connsiteY7" fmla="*/ 314325 h 497323"/>
                          <a:gd name="connsiteX8" fmla="*/ 370118 w 1417868"/>
                          <a:gd name="connsiteY8" fmla="*/ 276225 h 497323"/>
                          <a:gd name="connsiteX9" fmla="*/ 398693 w 1417868"/>
                          <a:gd name="connsiteY9" fmla="*/ 257175 h 497323"/>
                          <a:gd name="connsiteX10" fmla="*/ 427268 w 1417868"/>
                          <a:gd name="connsiteY10" fmla="*/ 247650 h 497323"/>
                          <a:gd name="connsiteX11" fmla="*/ 455843 w 1417868"/>
                          <a:gd name="connsiteY11" fmla="*/ 228600 h 497323"/>
                          <a:gd name="connsiteX12" fmla="*/ 512993 w 1417868"/>
                          <a:gd name="connsiteY12" fmla="*/ 209550 h 497323"/>
                          <a:gd name="connsiteX13" fmla="*/ 541568 w 1417868"/>
                          <a:gd name="connsiteY13" fmla="*/ 200025 h 497323"/>
                          <a:gd name="connsiteX14" fmla="*/ 570143 w 1417868"/>
                          <a:gd name="connsiteY14" fmla="*/ 190500 h 497323"/>
                          <a:gd name="connsiteX15" fmla="*/ 627293 w 1417868"/>
                          <a:gd name="connsiteY15" fmla="*/ 180975 h 497323"/>
                          <a:gd name="connsiteX16" fmla="*/ 665393 w 1417868"/>
                          <a:gd name="connsiteY16" fmla="*/ 171450 h 497323"/>
                          <a:gd name="connsiteX17" fmla="*/ 722543 w 1417868"/>
                          <a:gd name="connsiteY17" fmla="*/ 161925 h 497323"/>
                          <a:gd name="connsiteX18" fmla="*/ 789218 w 1417868"/>
                          <a:gd name="connsiteY18" fmla="*/ 152400 h 497323"/>
                          <a:gd name="connsiteX19" fmla="*/ 855893 w 1417868"/>
                          <a:gd name="connsiteY19" fmla="*/ 133350 h 497323"/>
                          <a:gd name="connsiteX20" fmla="*/ 913043 w 1417868"/>
                          <a:gd name="connsiteY20" fmla="*/ 114300 h 497323"/>
                          <a:gd name="connsiteX21" fmla="*/ 970193 w 1417868"/>
                          <a:gd name="connsiteY21" fmla="*/ 95250 h 497323"/>
                          <a:gd name="connsiteX22" fmla="*/ 998768 w 1417868"/>
                          <a:gd name="connsiteY22" fmla="*/ 85725 h 497323"/>
                          <a:gd name="connsiteX23" fmla="*/ 1027343 w 1417868"/>
                          <a:gd name="connsiteY23" fmla="*/ 66675 h 497323"/>
                          <a:gd name="connsiteX24" fmla="*/ 1084493 w 1417868"/>
                          <a:gd name="connsiteY24" fmla="*/ 47625 h 497323"/>
                          <a:gd name="connsiteX25" fmla="*/ 1113068 w 1417868"/>
                          <a:gd name="connsiteY25" fmla="*/ 38100 h 497323"/>
                          <a:gd name="connsiteX26" fmla="*/ 1141643 w 1417868"/>
                          <a:gd name="connsiteY26" fmla="*/ 28575 h 497323"/>
                          <a:gd name="connsiteX27" fmla="*/ 1170218 w 1417868"/>
                          <a:gd name="connsiteY27" fmla="*/ 19050 h 497323"/>
                          <a:gd name="connsiteX28" fmla="*/ 1274993 w 1417868"/>
                          <a:gd name="connsiteY28" fmla="*/ 9525 h 497323"/>
                          <a:gd name="connsiteX29" fmla="*/ 1303568 w 1417868"/>
                          <a:gd name="connsiteY29" fmla="*/ 0 h 497323"/>
                          <a:gd name="connsiteX30" fmla="*/ 1417868 w 1417868"/>
                          <a:gd name="connsiteY30" fmla="*/ 19050 h 497323"/>
                          <a:gd name="connsiteX31" fmla="*/ 1408343 w 1417868"/>
                          <a:gd name="connsiteY31" fmla="*/ 47625 h 497323"/>
                          <a:gd name="connsiteX32" fmla="*/ 1351193 w 1417868"/>
                          <a:gd name="connsiteY32" fmla="*/ 66675 h 497323"/>
                          <a:gd name="connsiteX33" fmla="*/ 1294043 w 1417868"/>
                          <a:gd name="connsiteY33" fmla="*/ 85725 h 497323"/>
                          <a:gd name="connsiteX34" fmla="*/ 1265468 w 1417868"/>
                          <a:gd name="connsiteY34" fmla="*/ 95250 h 497323"/>
                          <a:gd name="connsiteX35" fmla="*/ 1189268 w 1417868"/>
                          <a:gd name="connsiteY35" fmla="*/ 123825 h 497323"/>
                          <a:gd name="connsiteX36" fmla="*/ 1065443 w 1417868"/>
                          <a:gd name="connsiteY36" fmla="*/ 133350 h 497323"/>
                          <a:gd name="connsiteX37" fmla="*/ 989243 w 1417868"/>
                          <a:gd name="connsiteY37" fmla="*/ 152400 h 497323"/>
                          <a:gd name="connsiteX38" fmla="*/ 932093 w 1417868"/>
                          <a:gd name="connsiteY38" fmla="*/ 171450 h 497323"/>
                          <a:gd name="connsiteX39" fmla="*/ 903518 w 1417868"/>
                          <a:gd name="connsiteY39" fmla="*/ 180975 h 497323"/>
                          <a:gd name="connsiteX40" fmla="*/ 874943 w 1417868"/>
                          <a:gd name="connsiteY40" fmla="*/ 190500 h 497323"/>
                          <a:gd name="connsiteX41" fmla="*/ 846368 w 1417868"/>
                          <a:gd name="connsiteY41" fmla="*/ 209550 h 497323"/>
                          <a:gd name="connsiteX42" fmla="*/ 789218 w 1417868"/>
                          <a:gd name="connsiteY42" fmla="*/ 228600 h 497323"/>
                          <a:gd name="connsiteX43" fmla="*/ 732068 w 1417868"/>
                          <a:gd name="connsiteY43" fmla="*/ 247650 h 497323"/>
                          <a:gd name="connsiteX44" fmla="*/ 703493 w 1417868"/>
                          <a:gd name="connsiteY44" fmla="*/ 257175 h 497323"/>
                          <a:gd name="connsiteX45" fmla="*/ 674918 w 1417868"/>
                          <a:gd name="connsiteY45" fmla="*/ 276225 h 497323"/>
                          <a:gd name="connsiteX46" fmla="*/ 589193 w 1417868"/>
                          <a:gd name="connsiteY46" fmla="*/ 304800 h 497323"/>
                          <a:gd name="connsiteX47" fmla="*/ 560618 w 1417868"/>
                          <a:gd name="connsiteY47" fmla="*/ 314325 h 497323"/>
                          <a:gd name="connsiteX48" fmla="*/ 532043 w 1417868"/>
                          <a:gd name="connsiteY48" fmla="*/ 323850 h 497323"/>
                          <a:gd name="connsiteX49" fmla="*/ 503468 w 1417868"/>
                          <a:gd name="connsiteY49" fmla="*/ 342900 h 497323"/>
                          <a:gd name="connsiteX50" fmla="*/ 436793 w 1417868"/>
                          <a:gd name="connsiteY50" fmla="*/ 361950 h 497323"/>
                          <a:gd name="connsiteX51" fmla="*/ 408218 w 1417868"/>
                          <a:gd name="connsiteY51" fmla="*/ 381000 h 497323"/>
                          <a:gd name="connsiteX52" fmla="*/ 379643 w 1417868"/>
                          <a:gd name="connsiteY52" fmla="*/ 390525 h 497323"/>
                          <a:gd name="connsiteX53" fmla="*/ 322493 w 1417868"/>
                          <a:gd name="connsiteY53" fmla="*/ 428625 h 497323"/>
                          <a:gd name="connsiteX54" fmla="*/ 303443 w 1417868"/>
                          <a:gd name="connsiteY54" fmla="*/ 457200 h 497323"/>
                          <a:gd name="connsiteX55" fmla="*/ 246293 w 1417868"/>
                          <a:gd name="connsiteY55" fmla="*/ 495300 h 497323"/>
                          <a:gd name="connsiteX56" fmla="*/ 27218 w 1417868"/>
                          <a:gd name="connsiteY56" fmla="*/ 485775 h 497323"/>
                          <a:gd name="connsiteX57" fmla="*/ 17693 w 1417868"/>
                          <a:gd name="connsiteY57" fmla="*/ 428625 h 497323"/>
                          <a:gd name="connsiteX58" fmla="*/ 46268 w 1417868"/>
                          <a:gd name="connsiteY58" fmla="*/ 419100 h 497323"/>
                          <a:gd name="connsiteX59" fmla="*/ 65318 w 1417868"/>
                          <a:gd name="connsiteY59" fmla="*/ 419100 h 4973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417868" h="497323">
                            <a:moveTo>
                              <a:pt x="65318" y="419100"/>
                            </a:moveTo>
                            <a:lnTo>
                              <a:pt x="65318" y="419100"/>
                            </a:lnTo>
                            <a:cubicBezTo>
                              <a:pt x="90718" y="406400"/>
                              <a:pt x="115665" y="392751"/>
                              <a:pt x="141518" y="381000"/>
                            </a:cubicBezTo>
                            <a:cubicBezTo>
                              <a:pt x="150658" y="376845"/>
                              <a:pt x="161113" y="375965"/>
                              <a:pt x="170093" y="371475"/>
                            </a:cubicBezTo>
                            <a:cubicBezTo>
                              <a:pt x="180332" y="366355"/>
                              <a:pt x="188207" y="357074"/>
                              <a:pt x="198668" y="352425"/>
                            </a:cubicBezTo>
                            <a:cubicBezTo>
                              <a:pt x="217018" y="344270"/>
                              <a:pt x="236768" y="339725"/>
                              <a:pt x="255818" y="333375"/>
                            </a:cubicBezTo>
                            <a:lnTo>
                              <a:pt x="284393" y="323850"/>
                            </a:lnTo>
                            <a:cubicBezTo>
                              <a:pt x="293918" y="320675"/>
                              <a:pt x="304614" y="319894"/>
                              <a:pt x="312968" y="314325"/>
                            </a:cubicBezTo>
                            <a:lnTo>
                              <a:pt x="370118" y="276225"/>
                            </a:lnTo>
                            <a:cubicBezTo>
                              <a:pt x="379643" y="269875"/>
                              <a:pt x="387833" y="260795"/>
                              <a:pt x="398693" y="257175"/>
                            </a:cubicBezTo>
                            <a:cubicBezTo>
                              <a:pt x="408218" y="254000"/>
                              <a:pt x="418288" y="252140"/>
                              <a:pt x="427268" y="247650"/>
                            </a:cubicBezTo>
                            <a:cubicBezTo>
                              <a:pt x="437507" y="242530"/>
                              <a:pt x="445382" y="233249"/>
                              <a:pt x="455843" y="228600"/>
                            </a:cubicBezTo>
                            <a:cubicBezTo>
                              <a:pt x="474193" y="220445"/>
                              <a:pt x="493943" y="215900"/>
                              <a:pt x="512993" y="209550"/>
                            </a:cubicBezTo>
                            <a:lnTo>
                              <a:pt x="541568" y="200025"/>
                            </a:lnTo>
                            <a:cubicBezTo>
                              <a:pt x="551093" y="196850"/>
                              <a:pt x="560239" y="192151"/>
                              <a:pt x="570143" y="190500"/>
                            </a:cubicBezTo>
                            <a:cubicBezTo>
                              <a:pt x="589193" y="187325"/>
                              <a:pt x="608355" y="184763"/>
                              <a:pt x="627293" y="180975"/>
                            </a:cubicBezTo>
                            <a:cubicBezTo>
                              <a:pt x="640130" y="178408"/>
                              <a:pt x="652556" y="174017"/>
                              <a:pt x="665393" y="171450"/>
                            </a:cubicBezTo>
                            <a:cubicBezTo>
                              <a:pt x="684331" y="167662"/>
                              <a:pt x="703455" y="164862"/>
                              <a:pt x="722543" y="161925"/>
                            </a:cubicBezTo>
                            <a:cubicBezTo>
                              <a:pt x="744733" y="158511"/>
                              <a:pt x="767266" y="157104"/>
                              <a:pt x="789218" y="152400"/>
                            </a:cubicBezTo>
                            <a:cubicBezTo>
                              <a:pt x="811819" y="147557"/>
                              <a:pt x="833801" y="140148"/>
                              <a:pt x="855893" y="133350"/>
                            </a:cubicBezTo>
                            <a:cubicBezTo>
                              <a:pt x="875085" y="127445"/>
                              <a:pt x="893993" y="120650"/>
                              <a:pt x="913043" y="114300"/>
                            </a:cubicBezTo>
                            <a:lnTo>
                              <a:pt x="970193" y="95250"/>
                            </a:lnTo>
                            <a:cubicBezTo>
                              <a:pt x="979718" y="92075"/>
                              <a:pt x="990414" y="91294"/>
                              <a:pt x="998768" y="85725"/>
                            </a:cubicBezTo>
                            <a:cubicBezTo>
                              <a:pt x="1008293" y="79375"/>
                              <a:pt x="1016882" y="71324"/>
                              <a:pt x="1027343" y="66675"/>
                            </a:cubicBezTo>
                            <a:cubicBezTo>
                              <a:pt x="1045693" y="58520"/>
                              <a:pt x="1065443" y="53975"/>
                              <a:pt x="1084493" y="47625"/>
                            </a:cubicBezTo>
                            <a:lnTo>
                              <a:pt x="1113068" y="38100"/>
                            </a:lnTo>
                            <a:lnTo>
                              <a:pt x="1141643" y="28575"/>
                            </a:lnTo>
                            <a:cubicBezTo>
                              <a:pt x="1151168" y="25400"/>
                              <a:pt x="1160219" y="19959"/>
                              <a:pt x="1170218" y="19050"/>
                            </a:cubicBezTo>
                            <a:lnTo>
                              <a:pt x="1274993" y="9525"/>
                            </a:lnTo>
                            <a:cubicBezTo>
                              <a:pt x="1284518" y="6350"/>
                              <a:pt x="1293528" y="0"/>
                              <a:pt x="1303568" y="0"/>
                            </a:cubicBezTo>
                            <a:cubicBezTo>
                              <a:pt x="1367371" y="0"/>
                              <a:pt x="1373158" y="4147"/>
                              <a:pt x="1417868" y="19050"/>
                            </a:cubicBezTo>
                            <a:cubicBezTo>
                              <a:pt x="1414693" y="28575"/>
                              <a:pt x="1416513" y="41789"/>
                              <a:pt x="1408343" y="47625"/>
                            </a:cubicBezTo>
                            <a:cubicBezTo>
                              <a:pt x="1392003" y="59297"/>
                              <a:pt x="1370243" y="60325"/>
                              <a:pt x="1351193" y="66675"/>
                            </a:cubicBezTo>
                            <a:lnTo>
                              <a:pt x="1294043" y="85725"/>
                            </a:lnTo>
                            <a:cubicBezTo>
                              <a:pt x="1284518" y="88900"/>
                              <a:pt x="1273822" y="89681"/>
                              <a:pt x="1265468" y="95250"/>
                            </a:cubicBezTo>
                            <a:cubicBezTo>
                              <a:pt x="1230081" y="118841"/>
                              <a:pt x="1238702" y="118332"/>
                              <a:pt x="1189268" y="123825"/>
                            </a:cubicBezTo>
                            <a:cubicBezTo>
                              <a:pt x="1148124" y="128397"/>
                              <a:pt x="1106718" y="130175"/>
                              <a:pt x="1065443" y="133350"/>
                            </a:cubicBezTo>
                            <a:cubicBezTo>
                              <a:pt x="978740" y="162251"/>
                              <a:pt x="1115678" y="117918"/>
                              <a:pt x="989243" y="152400"/>
                            </a:cubicBezTo>
                            <a:cubicBezTo>
                              <a:pt x="969870" y="157684"/>
                              <a:pt x="951143" y="165100"/>
                              <a:pt x="932093" y="171450"/>
                            </a:cubicBezTo>
                            <a:lnTo>
                              <a:pt x="903518" y="180975"/>
                            </a:lnTo>
                            <a:cubicBezTo>
                              <a:pt x="893993" y="184150"/>
                              <a:pt x="883297" y="184931"/>
                              <a:pt x="874943" y="190500"/>
                            </a:cubicBezTo>
                            <a:cubicBezTo>
                              <a:pt x="865418" y="196850"/>
                              <a:pt x="856829" y="204901"/>
                              <a:pt x="846368" y="209550"/>
                            </a:cubicBezTo>
                            <a:cubicBezTo>
                              <a:pt x="828018" y="217705"/>
                              <a:pt x="808268" y="222250"/>
                              <a:pt x="789218" y="228600"/>
                            </a:cubicBezTo>
                            <a:lnTo>
                              <a:pt x="732068" y="247650"/>
                            </a:lnTo>
                            <a:cubicBezTo>
                              <a:pt x="722543" y="250825"/>
                              <a:pt x="711847" y="251606"/>
                              <a:pt x="703493" y="257175"/>
                            </a:cubicBezTo>
                            <a:cubicBezTo>
                              <a:pt x="693968" y="263525"/>
                              <a:pt x="685379" y="271576"/>
                              <a:pt x="674918" y="276225"/>
                            </a:cubicBezTo>
                            <a:lnTo>
                              <a:pt x="589193" y="304800"/>
                            </a:lnTo>
                            <a:lnTo>
                              <a:pt x="560618" y="314325"/>
                            </a:lnTo>
                            <a:cubicBezTo>
                              <a:pt x="551093" y="317500"/>
                              <a:pt x="540397" y="318281"/>
                              <a:pt x="532043" y="323850"/>
                            </a:cubicBezTo>
                            <a:cubicBezTo>
                              <a:pt x="522518" y="330200"/>
                              <a:pt x="513707" y="337780"/>
                              <a:pt x="503468" y="342900"/>
                            </a:cubicBezTo>
                            <a:cubicBezTo>
                              <a:pt x="489803" y="349732"/>
                              <a:pt x="449000" y="358898"/>
                              <a:pt x="436793" y="361950"/>
                            </a:cubicBezTo>
                            <a:cubicBezTo>
                              <a:pt x="427268" y="368300"/>
                              <a:pt x="418457" y="375880"/>
                              <a:pt x="408218" y="381000"/>
                            </a:cubicBezTo>
                            <a:cubicBezTo>
                              <a:pt x="399238" y="385490"/>
                              <a:pt x="387997" y="384956"/>
                              <a:pt x="379643" y="390525"/>
                            </a:cubicBezTo>
                            <a:cubicBezTo>
                              <a:pt x="308294" y="438091"/>
                              <a:pt x="390437" y="405977"/>
                              <a:pt x="322493" y="428625"/>
                            </a:cubicBezTo>
                            <a:cubicBezTo>
                              <a:pt x="316143" y="438150"/>
                              <a:pt x="312058" y="449662"/>
                              <a:pt x="303443" y="457200"/>
                            </a:cubicBezTo>
                            <a:cubicBezTo>
                              <a:pt x="286213" y="472277"/>
                              <a:pt x="246293" y="495300"/>
                              <a:pt x="246293" y="495300"/>
                            </a:cubicBezTo>
                            <a:cubicBezTo>
                              <a:pt x="173268" y="492125"/>
                              <a:pt x="99394" y="497323"/>
                              <a:pt x="27218" y="485775"/>
                            </a:cubicBezTo>
                            <a:cubicBezTo>
                              <a:pt x="0" y="481420"/>
                              <a:pt x="6827" y="439491"/>
                              <a:pt x="17693" y="428625"/>
                            </a:cubicBezTo>
                            <a:cubicBezTo>
                              <a:pt x="24793" y="421525"/>
                              <a:pt x="36743" y="422275"/>
                              <a:pt x="46268" y="419100"/>
                            </a:cubicBezTo>
                            <a:lnTo>
                              <a:pt x="65318" y="4191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01" name="Gruppieren 37"/>
                      <p:cNvGrpSpPr/>
                      <p:nvPr/>
                    </p:nvGrpSpPr>
                    <p:grpSpPr>
                      <a:xfrm>
                        <a:off x="1548805" y="2924944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828" name="Freihandform 24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829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830" name="Freihandform 25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31" name="Freihandform 26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802" name="Gruppieren 40"/>
                      <p:cNvGrpSpPr/>
                      <p:nvPr/>
                    </p:nvGrpSpPr>
                    <p:grpSpPr>
                      <a:xfrm rot="11994037">
                        <a:off x="2839033" y="3560548"/>
                        <a:ext cx="1325751" cy="739544"/>
                        <a:chOff x="7106643" y="3721138"/>
                        <a:chExt cx="1325751" cy="739544"/>
                      </a:xfrm>
                    </p:grpSpPr>
                    <p:sp>
                      <p:nvSpPr>
                        <p:cNvPr id="825" name="Freihandform 27"/>
                        <p:cNvSpPr/>
                        <p:nvPr/>
                      </p:nvSpPr>
                      <p:spPr>
                        <a:xfrm>
                          <a:off x="7422089" y="3856383"/>
                          <a:ext cx="995743" cy="604299"/>
                        </a:xfrm>
                        <a:custGeom>
                          <a:avLst/>
                          <a:gdLst>
                            <a:gd name="connsiteX0" fmla="*/ 219114 w 995743"/>
                            <a:gd name="connsiteY0" fmla="*/ 357808 h 604299"/>
                            <a:gd name="connsiteX1" fmla="*/ 219114 w 995743"/>
                            <a:gd name="connsiteY1" fmla="*/ 357808 h 604299"/>
                            <a:gd name="connsiteX2" fmla="*/ 298628 w 995743"/>
                            <a:gd name="connsiteY2" fmla="*/ 302149 h 604299"/>
                            <a:gd name="connsiteX3" fmla="*/ 314530 w 995743"/>
                            <a:gd name="connsiteY3" fmla="*/ 278295 h 604299"/>
                            <a:gd name="connsiteX4" fmla="*/ 346335 w 995743"/>
                            <a:gd name="connsiteY4" fmla="*/ 270344 h 604299"/>
                            <a:gd name="connsiteX5" fmla="*/ 386092 w 995743"/>
                            <a:gd name="connsiteY5" fmla="*/ 238539 h 604299"/>
                            <a:gd name="connsiteX6" fmla="*/ 433800 w 995743"/>
                            <a:gd name="connsiteY6" fmla="*/ 206734 h 604299"/>
                            <a:gd name="connsiteX7" fmla="*/ 449702 w 995743"/>
                            <a:gd name="connsiteY7" fmla="*/ 182880 h 604299"/>
                            <a:gd name="connsiteX8" fmla="*/ 521264 w 995743"/>
                            <a:gd name="connsiteY8" fmla="*/ 135172 h 604299"/>
                            <a:gd name="connsiteX9" fmla="*/ 568972 w 995743"/>
                            <a:gd name="connsiteY9" fmla="*/ 103367 h 604299"/>
                            <a:gd name="connsiteX10" fmla="*/ 640534 w 995743"/>
                            <a:gd name="connsiteY10" fmla="*/ 79513 h 604299"/>
                            <a:gd name="connsiteX11" fmla="*/ 664388 w 995743"/>
                            <a:gd name="connsiteY11" fmla="*/ 71561 h 604299"/>
                            <a:gd name="connsiteX12" fmla="*/ 688241 w 995743"/>
                            <a:gd name="connsiteY12" fmla="*/ 55659 h 604299"/>
                            <a:gd name="connsiteX13" fmla="*/ 759803 w 995743"/>
                            <a:gd name="connsiteY13" fmla="*/ 31805 h 604299"/>
                            <a:gd name="connsiteX14" fmla="*/ 807511 w 995743"/>
                            <a:gd name="connsiteY14" fmla="*/ 15902 h 604299"/>
                            <a:gd name="connsiteX15" fmla="*/ 831365 w 995743"/>
                            <a:gd name="connsiteY15" fmla="*/ 7951 h 604299"/>
                            <a:gd name="connsiteX16" fmla="*/ 871121 w 995743"/>
                            <a:gd name="connsiteY16" fmla="*/ 0 h 604299"/>
                            <a:gd name="connsiteX17" fmla="*/ 966537 w 995743"/>
                            <a:gd name="connsiteY17" fmla="*/ 23854 h 604299"/>
                            <a:gd name="connsiteX18" fmla="*/ 982440 w 995743"/>
                            <a:gd name="connsiteY18" fmla="*/ 47707 h 604299"/>
                            <a:gd name="connsiteX19" fmla="*/ 982440 w 995743"/>
                            <a:gd name="connsiteY19" fmla="*/ 135172 h 604299"/>
                            <a:gd name="connsiteX20" fmla="*/ 966537 w 995743"/>
                            <a:gd name="connsiteY20" fmla="*/ 182880 h 604299"/>
                            <a:gd name="connsiteX21" fmla="*/ 974488 w 995743"/>
                            <a:gd name="connsiteY21" fmla="*/ 214685 h 604299"/>
                            <a:gd name="connsiteX22" fmla="*/ 966537 w 995743"/>
                            <a:gd name="connsiteY22" fmla="*/ 254441 h 604299"/>
                            <a:gd name="connsiteX23" fmla="*/ 942683 w 995743"/>
                            <a:gd name="connsiteY23" fmla="*/ 270344 h 604299"/>
                            <a:gd name="connsiteX24" fmla="*/ 847268 w 995743"/>
                            <a:gd name="connsiteY24" fmla="*/ 294198 h 604299"/>
                            <a:gd name="connsiteX25" fmla="*/ 815462 w 995743"/>
                            <a:gd name="connsiteY25" fmla="*/ 302149 h 604299"/>
                            <a:gd name="connsiteX26" fmla="*/ 704144 w 995743"/>
                            <a:gd name="connsiteY26" fmla="*/ 318052 h 604299"/>
                            <a:gd name="connsiteX27" fmla="*/ 616680 w 995743"/>
                            <a:gd name="connsiteY27" fmla="*/ 333954 h 604299"/>
                            <a:gd name="connsiteX28" fmla="*/ 553069 w 995743"/>
                            <a:gd name="connsiteY28" fmla="*/ 349857 h 604299"/>
                            <a:gd name="connsiteX29" fmla="*/ 529215 w 995743"/>
                            <a:gd name="connsiteY29" fmla="*/ 357808 h 604299"/>
                            <a:gd name="connsiteX30" fmla="*/ 505361 w 995743"/>
                            <a:gd name="connsiteY30" fmla="*/ 373711 h 604299"/>
                            <a:gd name="connsiteX31" fmla="*/ 489459 w 995743"/>
                            <a:gd name="connsiteY31" fmla="*/ 397565 h 604299"/>
                            <a:gd name="connsiteX32" fmla="*/ 441751 w 995743"/>
                            <a:gd name="connsiteY32" fmla="*/ 429370 h 604299"/>
                            <a:gd name="connsiteX33" fmla="*/ 417897 w 995743"/>
                            <a:gd name="connsiteY33" fmla="*/ 485029 h 604299"/>
                            <a:gd name="connsiteX34" fmla="*/ 386092 w 995743"/>
                            <a:gd name="connsiteY34" fmla="*/ 532737 h 604299"/>
                            <a:gd name="connsiteX35" fmla="*/ 362238 w 995743"/>
                            <a:gd name="connsiteY35" fmla="*/ 540688 h 604299"/>
                            <a:gd name="connsiteX36" fmla="*/ 338384 w 995743"/>
                            <a:gd name="connsiteY36" fmla="*/ 556591 h 604299"/>
                            <a:gd name="connsiteX37" fmla="*/ 306579 w 995743"/>
                            <a:gd name="connsiteY37" fmla="*/ 580445 h 604299"/>
                            <a:gd name="connsiteX38" fmla="*/ 227066 w 995743"/>
                            <a:gd name="connsiteY38" fmla="*/ 604299 h 604299"/>
                            <a:gd name="connsiteX39" fmla="*/ 28283 w 995743"/>
                            <a:gd name="connsiteY39" fmla="*/ 596347 h 604299"/>
                            <a:gd name="connsiteX40" fmla="*/ 4429 w 995743"/>
                            <a:gd name="connsiteY40" fmla="*/ 588396 h 604299"/>
                            <a:gd name="connsiteX41" fmla="*/ 12381 w 995743"/>
                            <a:gd name="connsiteY41" fmla="*/ 540688 h 604299"/>
                            <a:gd name="connsiteX42" fmla="*/ 60088 w 995743"/>
                            <a:gd name="connsiteY42" fmla="*/ 524786 h 604299"/>
                            <a:gd name="connsiteX43" fmla="*/ 83942 w 995743"/>
                            <a:gd name="connsiteY43" fmla="*/ 508883 h 604299"/>
                            <a:gd name="connsiteX44" fmla="*/ 99845 w 995743"/>
                            <a:gd name="connsiteY44" fmla="*/ 485029 h 604299"/>
                            <a:gd name="connsiteX45" fmla="*/ 147553 w 995743"/>
                            <a:gd name="connsiteY45" fmla="*/ 469127 h 604299"/>
                            <a:gd name="connsiteX46" fmla="*/ 203212 w 995743"/>
                            <a:gd name="connsiteY46" fmla="*/ 453224 h 604299"/>
                            <a:gd name="connsiteX47" fmla="*/ 266822 w 995743"/>
                            <a:gd name="connsiteY47" fmla="*/ 437321 h 604299"/>
                            <a:gd name="connsiteX48" fmla="*/ 282725 w 995743"/>
                            <a:gd name="connsiteY48" fmla="*/ 413467 h 604299"/>
                            <a:gd name="connsiteX49" fmla="*/ 258871 w 995743"/>
                            <a:gd name="connsiteY49" fmla="*/ 405516 h 604299"/>
                            <a:gd name="connsiteX50" fmla="*/ 211163 w 995743"/>
                            <a:gd name="connsiteY50" fmla="*/ 397565 h 604299"/>
                            <a:gd name="connsiteX51" fmla="*/ 219114 w 995743"/>
                            <a:gd name="connsiteY51" fmla="*/ 365760 h 604299"/>
                            <a:gd name="connsiteX52" fmla="*/ 242968 w 995743"/>
                            <a:gd name="connsiteY52" fmla="*/ 357808 h 604299"/>
                            <a:gd name="connsiteX53" fmla="*/ 219114 w 995743"/>
                            <a:gd name="connsiteY53" fmla="*/ 357808 h 604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995743" h="604299">
                              <a:moveTo>
                                <a:pt x="219114" y="357808"/>
                              </a:moveTo>
                              <a:lnTo>
                                <a:pt x="219114" y="357808"/>
                              </a:lnTo>
                              <a:cubicBezTo>
                                <a:pt x="245619" y="339255"/>
                                <a:pt x="280682" y="329069"/>
                                <a:pt x="298628" y="302149"/>
                              </a:cubicBezTo>
                              <a:cubicBezTo>
                                <a:pt x="303929" y="294198"/>
                                <a:pt x="306579" y="283596"/>
                                <a:pt x="314530" y="278295"/>
                              </a:cubicBezTo>
                              <a:cubicBezTo>
                                <a:pt x="323623" y="272233"/>
                                <a:pt x="335733" y="272994"/>
                                <a:pt x="346335" y="270344"/>
                              </a:cubicBezTo>
                              <a:cubicBezTo>
                                <a:pt x="381902" y="216995"/>
                                <a:pt x="340003" y="269264"/>
                                <a:pt x="386092" y="238539"/>
                              </a:cubicBezTo>
                              <a:cubicBezTo>
                                <a:pt x="445653" y="198832"/>
                                <a:pt x="377081" y="225640"/>
                                <a:pt x="433800" y="206734"/>
                              </a:cubicBezTo>
                              <a:cubicBezTo>
                                <a:pt x="439101" y="198783"/>
                                <a:pt x="442510" y="189173"/>
                                <a:pt x="449702" y="182880"/>
                              </a:cubicBezTo>
                              <a:cubicBezTo>
                                <a:pt x="449716" y="182868"/>
                                <a:pt x="509329" y="143128"/>
                                <a:pt x="521264" y="135172"/>
                              </a:cubicBezTo>
                              <a:lnTo>
                                <a:pt x="568972" y="103367"/>
                              </a:lnTo>
                              <a:lnTo>
                                <a:pt x="640534" y="79513"/>
                              </a:lnTo>
                              <a:cubicBezTo>
                                <a:pt x="648485" y="76862"/>
                                <a:pt x="657414" y="76210"/>
                                <a:pt x="664388" y="71561"/>
                              </a:cubicBezTo>
                              <a:cubicBezTo>
                                <a:pt x="672339" y="66260"/>
                                <a:pt x="679509" y="59540"/>
                                <a:pt x="688241" y="55659"/>
                              </a:cubicBezTo>
                              <a:cubicBezTo>
                                <a:pt x="688251" y="55654"/>
                                <a:pt x="747870" y="35782"/>
                                <a:pt x="759803" y="31805"/>
                              </a:cubicBezTo>
                              <a:lnTo>
                                <a:pt x="807511" y="15902"/>
                              </a:lnTo>
                              <a:cubicBezTo>
                                <a:pt x="815462" y="13252"/>
                                <a:pt x="823146" y="9595"/>
                                <a:pt x="831365" y="7951"/>
                              </a:cubicBezTo>
                              <a:lnTo>
                                <a:pt x="871121" y="0"/>
                              </a:lnTo>
                              <a:cubicBezTo>
                                <a:pt x="903300" y="4022"/>
                                <a:pt x="939579" y="1389"/>
                                <a:pt x="966537" y="23854"/>
                              </a:cubicBezTo>
                              <a:cubicBezTo>
                                <a:pt x="973878" y="29972"/>
                                <a:pt x="977139" y="39756"/>
                                <a:pt x="982440" y="47707"/>
                              </a:cubicBezTo>
                              <a:cubicBezTo>
                                <a:pt x="990553" y="104504"/>
                                <a:pt x="995743" y="90830"/>
                                <a:pt x="982440" y="135172"/>
                              </a:cubicBezTo>
                              <a:cubicBezTo>
                                <a:pt x="977623" y="151228"/>
                                <a:pt x="966537" y="182880"/>
                                <a:pt x="966537" y="182880"/>
                              </a:cubicBezTo>
                              <a:cubicBezTo>
                                <a:pt x="969187" y="193482"/>
                                <a:pt x="974488" y="203757"/>
                                <a:pt x="974488" y="214685"/>
                              </a:cubicBezTo>
                              <a:cubicBezTo>
                                <a:pt x="974488" y="228199"/>
                                <a:pt x="973242" y="242707"/>
                                <a:pt x="966537" y="254441"/>
                              </a:cubicBezTo>
                              <a:cubicBezTo>
                                <a:pt x="961796" y="262738"/>
                                <a:pt x="951416" y="266463"/>
                                <a:pt x="942683" y="270344"/>
                              </a:cubicBezTo>
                              <a:cubicBezTo>
                                <a:pt x="899210" y="289666"/>
                                <a:pt x="892728" y="285106"/>
                                <a:pt x="847268" y="294198"/>
                              </a:cubicBezTo>
                              <a:cubicBezTo>
                                <a:pt x="836552" y="296341"/>
                                <a:pt x="826178" y="300006"/>
                                <a:pt x="815462" y="302149"/>
                              </a:cubicBezTo>
                              <a:cubicBezTo>
                                <a:pt x="768042" y="311633"/>
                                <a:pt x="755433" y="310725"/>
                                <a:pt x="704144" y="318052"/>
                              </a:cubicBezTo>
                              <a:cubicBezTo>
                                <a:pt x="682835" y="321096"/>
                                <a:pt x="638941" y="328817"/>
                                <a:pt x="616680" y="333954"/>
                              </a:cubicBezTo>
                              <a:cubicBezTo>
                                <a:pt x="595383" y="338869"/>
                                <a:pt x="573804" y="342946"/>
                                <a:pt x="553069" y="349857"/>
                              </a:cubicBezTo>
                              <a:lnTo>
                                <a:pt x="529215" y="357808"/>
                              </a:lnTo>
                              <a:cubicBezTo>
                                <a:pt x="521264" y="363109"/>
                                <a:pt x="512118" y="366954"/>
                                <a:pt x="505361" y="373711"/>
                              </a:cubicBezTo>
                              <a:cubicBezTo>
                                <a:pt x="498604" y="380468"/>
                                <a:pt x="496651" y="391272"/>
                                <a:pt x="489459" y="397565"/>
                              </a:cubicBezTo>
                              <a:cubicBezTo>
                                <a:pt x="475075" y="410151"/>
                                <a:pt x="441751" y="429370"/>
                                <a:pt x="441751" y="429370"/>
                              </a:cubicBezTo>
                              <a:cubicBezTo>
                                <a:pt x="433525" y="454050"/>
                                <a:pt x="432637" y="460463"/>
                                <a:pt x="417897" y="485029"/>
                              </a:cubicBezTo>
                              <a:cubicBezTo>
                                <a:pt x="408064" y="501418"/>
                                <a:pt x="404224" y="526693"/>
                                <a:pt x="386092" y="532737"/>
                              </a:cubicBezTo>
                              <a:lnTo>
                                <a:pt x="362238" y="540688"/>
                              </a:lnTo>
                              <a:cubicBezTo>
                                <a:pt x="354287" y="545989"/>
                                <a:pt x="346160" y="551036"/>
                                <a:pt x="338384" y="556591"/>
                              </a:cubicBezTo>
                              <a:cubicBezTo>
                                <a:pt x="327600" y="564294"/>
                                <a:pt x="318432" y="574519"/>
                                <a:pt x="306579" y="580445"/>
                              </a:cubicBezTo>
                              <a:cubicBezTo>
                                <a:pt x="287227" y="590121"/>
                                <a:pt x="249889" y="598593"/>
                                <a:pt x="227066" y="604299"/>
                              </a:cubicBezTo>
                              <a:cubicBezTo>
                                <a:pt x="160805" y="601648"/>
                                <a:pt x="94428" y="601072"/>
                                <a:pt x="28283" y="596347"/>
                              </a:cubicBezTo>
                              <a:cubicBezTo>
                                <a:pt x="19923" y="595750"/>
                                <a:pt x="6731" y="596455"/>
                                <a:pt x="4429" y="588396"/>
                              </a:cubicBezTo>
                              <a:cubicBezTo>
                                <a:pt x="0" y="572894"/>
                                <a:pt x="1765" y="552821"/>
                                <a:pt x="12381" y="540688"/>
                              </a:cubicBezTo>
                              <a:cubicBezTo>
                                <a:pt x="23419" y="528073"/>
                                <a:pt x="60088" y="524786"/>
                                <a:pt x="60088" y="524786"/>
                              </a:cubicBezTo>
                              <a:cubicBezTo>
                                <a:pt x="68039" y="519485"/>
                                <a:pt x="77185" y="515640"/>
                                <a:pt x="83942" y="508883"/>
                              </a:cubicBezTo>
                              <a:cubicBezTo>
                                <a:pt x="90699" y="502126"/>
                                <a:pt x="91741" y="490094"/>
                                <a:pt x="99845" y="485029"/>
                              </a:cubicBezTo>
                              <a:cubicBezTo>
                                <a:pt x="114060" y="476145"/>
                                <a:pt x="131650" y="474428"/>
                                <a:pt x="147553" y="469127"/>
                              </a:cubicBezTo>
                              <a:cubicBezTo>
                                <a:pt x="174126" y="460269"/>
                                <a:pt x="173247" y="459883"/>
                                <a:pt x="203212" y="453224"/>
                              </a:cubicBezTo>
                              <a:cubicBezTo>
                                <a:pt x="260778" y="440432"/>
                                <a:pt x="224199" y="451530"/>
                                <a:pt x="266822" y="437321"/>
                              </a:cubicBezTo>
                              <a:cubicBezTo>
                                <a:pt x="272123" y="429370"/>
                                <a:pt x="285043" y="422738"/>
                                <a:pt x="282725" y="413467"/>
                              </a:cubicBezTo>
                              <a:cubicBezTo>
                                <a:pt x="280692" y="405336"/>
                                <a:pt x="267053" y="407334"/>
                                <a:pt x="258871" y="405516"/>
                              </a:cubicBezTo>
                              <a:cubicBezTo>
                                <a:pt x="243133" y="402019"/>
                                <a:pt x="227066" y="400215"/>
                                <a:pt x="211163" y="397565"/>
                              </a:cubicBezTo>
                              <a:cubicBezTo>
                                <a:pt x="213813" y="386963"/>
                                <a:pt x="212287" y="374293"/>
                                <a:pt x="219114" y="365760"/>
                              </a:cubicBezTo>
                              <a:cubicBezTo>
                                <a:pt x="224350" y="359215"/>
                                <a:pt x="235186" y="360921"/>
                                <a:pt x="242968" y="357808"/>
                              </a:cubicBezTo>
                              <a:cubicBezTo>
                                <a:pt x="248471" y="355607"/>
                                <a:pt x="223090" y="357808"/>
                                <a:pt x="219114" y="3578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6" name="Freihandform 825"/>
                        <p:cNvSpPr/>
                        <p:nvPr/>
                      </p:nvSpPr>
                      <p:spPr>
                        <a:xfrm>
                          <a:off x="7106643" y="3904090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7" name="Freihandform 826"/>
                        <p:cNvSpPr/>
                        <p:nvPr/>
                      </p:nvSpPr>
                      <p:spPr>
                        <a:xfrm>
                          <a:off x="7911548" y="3721138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03" name="Freihandform 802"/>
                      <p:cNvSpPr/>
                      <p:nvPr/>
                    </p:nvSpPr>
                    <p:spPr>
                      <a:xfrm rot="19787662" flipH="1">
                        <a:off x="2981181" y="3134401"/>
                        <a:ext cx="995743" cy="604299"/>
                      </a:xfrm>
                      <a:custGeom>
                        <a:avLst/>
                        <a:gdLst>
                          <a:gd name="connsiteX0" fmla="*/ 219114 w 995743"/>
                          <a:gd name="connsiteY0" fmla="*/ 357808 h 604299"/>
                          <a:gd name="connsiteX1" fmla="*/ 219114 w 995743"/>
                          <a:gd name="connsiteY1" fmla="*/ 357808 h 604299"/>
                          <a:gd name="connsiteX2" fmla="*/ 298628 w 995743"/>
                          <a:gd name="connsiteY2" fmla="*/ 302149 h 604299"/>
                          <a:gd name="connsiteX3" fmla="*/ 314530 w 995743"/>
                          <a:gd name="connsiteY3" fmla="*/ 278295 h 604299"/>
                          <a:gd name="connsiteX4" fmla="*/ 346335 w 995743"/>
                          <a:gd name="connsiteY4" fmla="*/ 270344 h 604299"/>
                          <a:gd name="connsiteX5" fmla="*/ 386092 w 995743"/>
                          <a:gd name="connsiteY5" fmla="*/ 238539 h 604299"/>
                          <a:gd name="connsiteX6" fmla="*/ 433800 w 995743"/>
                          <a:gd name="connsiteY6" fmla="*/ 206734 h 604299"/>
                          <a:gd name="connsiteX7" fmla="*/ 449702 w 995743"/>
                          <a:gd name="connsiteY7" fmla="*/ 182880 h 604299"/>
                          <a:gd name="connsiteX8" fmla="*/ 521264 w 995743"/>
                          <a:gd name="connsiteY8" fmla="*/ 135172 h 604299"/>
                          <a:gd name="connsiteX9" fmla="*/ 568972 w 995743"/>
                          <a:gd name="connsiteY9" fmla="*/ 103367 h 604299"/>
                          <a:gd name="connsiteX10" fmla="*/ 640534 w 995743"/>
                          <a:gd name="connsiteY10" fmla="*/ 79513 h 604299"/>
                          <a:gd name="connsiteX11" fmla="*/ 664388 w 995743"/>
                          <a:gd name="connsiteY11" fmla="*/ 71561 h 604299"/>
                          <a:gd name="connsiteX12" fmla="*/ 688241 w 995743"/>
                          <a:gd name="connsiteY12" fmla="*/ 55659 h 604299"/>
                          <a:gd name="connsiteX13" fmla="*/ 759803 w 995743"/>
                          <a:gd name="connsiteY13" fmla="*/ 31805 h 604299"/>
                          <a:gd name="connsiteX14" fmla="*/ 807511 w 995743"/>
                          <a:gd name="connsiteY14" fmla="*/ 15902 h 604299"/>
                          <a:gd name="connsiteX15" fmla="*/ 831365 w 995743"/>
                          <a:gd name="connsiteY15" fmla="*/ 7951 h 604299"/>
                          <a:gd name="connsiteX16" fmla="*/ 871121 w 995743"/>
                          <a:gd name="connsiteY16" fmla="*/ 0 h 604299"/>
                          <a:gd name="connsiteX17" fmla="*/ 966537 w 995743"/>
                          <a:gd name="connsiteY17" fmla="*/ 23854 h 604299"/>
                          <a:gd name="connsiteX18" fmla="*/ 982440 w 995743"/>
                          <a:gd name="connsiteY18" fmla="*/ 47707 h 604299"/>
                          <a:gd name="connsiteX19" fmla="*/ 982440 w 995743"/>
                          <a:gd name="connsiteY19" fmla="*/ 135172 h 604299"/>
                          <a:gd name="connsiteX20" fmla="*/ 966537 w 995743"/>
                          <a:gd name="connsiteY20" fmla="*/ 182880 h 604299"/>
                          <a:gd name="connsiteX21" fmla="*/ 974488 w 995743"/>
                          <a:gd name="connsiteY21" fmla="*/ 214685 h 604299"/>
                          <a:gd name="connsiteX22" fmla="*/ 966537 w 995743"/>
                          <a:gd name="connsiteY22" fmla="*/ 254441 h 604299"/>
                          <a:gd name="connsiteX23" fmla="*/ 942683 w 995743"/>
                          <a:gd name="connsiteY23" fmla="*/ 270344 h 604299"/>
                          <a:gd name="connsiteX24" fmla="*/ 847268 w 995743"/>
                          <a:gd name="connsiteY24" fmla="*/ 294198 h 604299"/>
                          <a:gd name="connsiteX25" fmla="*/ 815462 w 995743"/>
                          <a:gd name="connsiteY25" fmla="*/ 302149 h 604299"/>
                          <a:gd name="connsiteX26" fmla="*/ 704144 w 995743"/>
                          <a:gd name="connsiteY26" fmla="*/ 318052 h 604299"/>
                          <a:gd name="connsiteX27" fmla="*/ 616680 w 995743"/>
                          <a:gd name="connsiteY27" fmla="*/ 333954 h 604299"/>
                          <a:gd name="connsiteX28" fmla="*/ 553069 w 995743"/>
                          <a:gd name="connsiteY28" fmla="*/ 349857 h 604299"/>
                          <a:gd name="connsiteX29" fmla="*/ 529215 w 995743"/>
                          <a:gd name="connsiteY29" fmla="*/ 357808 h 604299"/>
                          <a:gd name="connsiteX30" fmla="*/ 505361 w 995743"/>
                          <a:gd name="connsiteY30" fmla="*/ 373711 h 604299"/>
                          <a:gd name="connsiteX31" fmla="*/ 489459 w 995743"/>
                          <a:gd name="connsiteY31" fmla="*/ 397565 h 604299"/>
                          <a:gd name="connsiteX32" fmla="*/ 441751 w 995743"/>
                          <a:gd name="connsiteY32" fmla="*/ 429370 h 604299"/>
                          <a:gd name="connsiteX33" fmla="*/ 417897 w 995743"/>
                          <a:gd name="connsiteY33" fmla="*/ 485029 h 604299"/>
                          <a:gd name="connsiteX34" fmla="*/ 386092 w 995743"/>
                          <a:gd name="connsiteY34" fmla="*/ 532737 h 604299"/>
                          <a:gd name="connsiteX35" fmla="*/ 362238 w 995743"/>
                          <a:gd name="connsiteY35" fmla="*/ 540688 h 604299"/>
                          <a:gd name="connsiteX36" fmla="*/ 338384 w 995743"/>
                          <a:gd name="connsiteY36" fmla="*/ 556591 h 604299"/>
                          <a:gd name="connsiteX37" fmla="*/ 306579 w 995743"/>
                          <a:gd name="connsiteY37" fmla="*/ 580445 h 604299"/>
                          <a:gd name="connsiteX38" fmla="*/ 227066 w 995743"/>
                          <a:gd name="connsiteY38" fmla="*/ 604299 h 604299"/>
                          <a:gd name="connsiteX39" fmla="*/ 28283 w 995743"/>
                          <a:gd name="connsiteY39" fmla="*/ 596347 h 604299"/>
                          <a:gd name="connsiteX40" fmla="*/ 4429 w 995743"/>
                          <a:gd name="connsiteY40" fmla="*/ 588396 h 604299"/>
                          <a:gd name="connsiteX41" fmla="*/ 12381 w 995743"/>
                          <a:gd name="connsiteY41" fmla="*/ 540688 h 604299"/>
                          <a:gd name="connsiteX42" fmla="*/ 60088 w 995743"/>
                          <a:gd name="connsiteY42" fmla="*/ 524786 h 604299"/>
                          <a:gd name="connsiteX43" fmla="*/ 83942 w 995743"/>
                          <a:gd name="connsiteY43" fmla="*/ 508883 h 604299"/>
                          <a:gd name="connsiteX44" fmla="*/ 99845 w 995743"/>
                          <a:gd name="connsiteY44" fmla="*/ 485029 h 604299"/>
                          <a:gd name="connsiteX45" fmla="*/ 147553 w 995743"/>
                          <a:gd name="connsiteY45" fmla="*/ 469127 h 604299"/>
                          <a:gd name="connsiteX46" fmla="*/ 203212 w 995743"/>
                          <a:gd name="connsiteY46" fmla="*/ 453224 h 604299"/>
                          <a:gd name="connsiteX47" fmla="*/ 266822 w 995743"/>
                          <a:gd name="connsiteY47" fmla="*/ 437321 h 604299"/>
                          <a:gd name="connsiteX48" fmla="*/ 282725 w 995743"/>
                          <a:gd name="connsiteY48" fmla="*/ 413467 h 604299"/>
                          <a:gd name="connsiteX49" fmla="*/ 258871 w 995743"/>
                          <a:gd name="connsiteY49" fmla="*/ 405516 h 604299"/>
                          <a:gd name="connsiteX50" fmla="*/ 211163 w 995743"/>
                          <a:gd name="connsiteY50" fmla="*/ 397565 h 604299"/>
                          <a:gd name="connsiteX51" fmla="*/ 219114 w 995743"/>
                          <a:gd name="connsiteY51" fmla="*/ 365760 h 604299"/>
                          <a:gd name="connsiteX52" fmla="*/ 242968 w 995743"/>
                          <a:gd name="connsiteY52" fmla="*/ 357808 h 604299"/>
                          <a:gd name="connsiteX53" fmla="*/ 219114 w 995743"/>
                          <a:gd name="connsiteY53" fmla="*/ 357808 h 604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995743" h="604299">
                            <a:moveTo>
                              <a:pt x="219114" y="357808"/>
                            </a:moveTo>
                            <a:lnTo>
                              <a:pt x="219114" y="357808"/>
                            </a:lnTo>
                            <a:cubicBezTo>
                              <a:pt x="245619" y="339255"/>
                              <a:pt x="280682" y="329069"/>
                              <a:pt x="298628" y="302149"/>
                            </a:cubicBezTo>
                            <a:cubicBezTo>
                              <a:pt x="303929" y="294198"/>
                              <a:pt x="306579" y="283596"/>
                              <a:pt x="314530" y="278295"/>
                            </a:cubicBezTo>
                            <a:cubicBezTo>
                              <a:pt x="323623" y="272233"/>
                              <a:pt x="335733" y="272994"/>
                              <a:pt x="346335" y="270344"/>
                            </a:cubicBezTo>
                            <a:cubicBezTo>
                              <a:pt x="381902" y="216995"/>
                              <a:pt x="340003" y="269264"/>
                              <a:pt x="386092" y="238539"/>
                            </a:cubicBezTo>
                            <a:cubicBezTo>
                              <a:pt x="445653" y="198832"/>
                              <a:pt x="377081" y="225640"/>
                              <a:pt x="433800" y="206734"/>
                            </a:cubicBezTo>
                            <a:cubicBezTo>
                              <a:pt x="439101" y="198783"/>
                              <a:pt x="442510" y="189173"/>
                              <a:pt x="449702" y="182880"/>
                            </a:cubicBezTo>
                            <a:cubicBezTo>
                              <a:pt x="449716" y="182868"/>
                              <a:pt x="509329" y="143128"/>
                              <a:pt x="521264" y="135172"/>
                            </a:cubicBezTo>
                            <a:lnTo>
                              <a:pt x="568972" y="103367"/>
                            </a:lnTo>
                            <a:lnTo>
                              <a:pt x="640534" y="79513"/>
                            </a:lnTo>
                            <a:cubicBezTo>
                              <a:pt x="648485" y="76862"/>
                              <a:pt x="657414" y="76210"/>
                              <a:pt x="664388" y="71561"/>
                            </a:cubicBezTo>
                            <a:cubicBezTo>
                              <a:pt x="672339" y="66260"/>
                              <a:pt x="679509" y="59540"/>
                              <a:pt x="688241" y="55659"/>
                            </a:cubicBezTo>
                            <a:cubicBezTo>
                              <a:pt x="688251" y="55654"/>
                              <a:pt x="747870" y="35782"/>
                              <a:pt x="759803" y="31805"/>
                            </a:cubicBezTo>
                            <a:lnTo>
                              <a:pt x="807511" y="15902"/>
                            </a:lnTo>
                            <a:cubicBezTo>
                              <a:pt x="815462" y="13252"/>
                              <a:pt x="823146" y="9595"/>
                              <a:pt x="831365" y="7951"/>
                            </a:cubicBezTo>
                            <a:lnTo>
                              <a:pt x="871121" y="0"/>
                            </a:lnTo>
                            <a:cubicBezTo>
                              <a:pt x="903300" y="4022"/>
                              <a:pt x="939579" y="1389"/>
                              <a:pt x="966537" y="23854"/>
                            </a:cubicBezTo>
                            <a:cubicBezTo>
                              <a:pt x="973878" y="29972"/>
                              <a:pt x="977139" y="39756"/>
                              <a:pt x="982440" y="47707"/>
                            </a:cubicBezTo>
                            <a:cubicBezTo>
                              <a:pt x="990553" y="104504"/>
                              <a:pt x="995743" y="90830"/>
                              <a:pt x="982440" y="135172"/>
                            </a:cubicBezTo>
                            <a:cubicBezTo>
                              <a:pt x="977623" y="151228"/>
                              <a:pt x="966537" y="182880"/>
                              <a:pt x="966537" y="182880"/>
                            </a:cubicBezTo>
                            <a:cubicBezTo>
                              <a:pt x="969187" y="193482"/>
                              <a:pt x="974488" y="203757"/>
                              <a:pt x="974488" y="214685"/>
                            </a:cubicBezTo>
                            <a:cubicBezTo>
                              <a:pt x="974488" y="228199"/>
                              <a:pt x="973242" y="242707"/>
                              <a:pt x="966537" y="254441"/>
                            </a:cubicBezTo>
                            <a:cubicBezTo>
                              <a:pt x="961796" y="262738"/>
                              <a:pt x="951416" y="266463"/>
                              <a:pt x="942683" y="270344"/>
                            </a:cubicBezTo>
                            <a:cubicBezTo>
                              <a:pt x="899210" y="289666"/>
                              <a:pt x="892728" y="285106"/>
                              <a:pt x="847268" y="294198"/>
                            </a:cubicBezTo>
                            <a:cubicBezTo>
                              <a:pt x="836552" y="296341"/>
                              <a:pt x="826178" y="300006"/>
                              <a:pt x="815462" y="302149"/>
                            </a:cubicBezTo>
                            <a:cubicBezTo>
                              <a:pt x="768042" y="311633"/>
                              <a:pt x="755433" y="310725"/>
                              <a:pt x="704144" y="318052"/>
                            </a:cubicBezTo>
                            <a:cubicBezTo>
                              <a:pt x="682835" y="321096"/>
                              <a:pt x="638941" y="328817"/>
                              <a:pt x="616680" y="333954"/>
                            </a:cubicBezTo>
                            <a:cubicBezTo>
                              <a:pt x="595383" y="338869"/>
                              <a:pt x="573804" y="342946"/>
                              <a:pt x="553069" y="349857"/>
                            </a:cubicBezTo>
                            <a:lnTo>
                              <a:pt x="529215" y="357808"/>
                            </a:lnTo>
                            <a:cubicBezTo>
                              <a:pt x="521264" y="363109"/>
                              <a:pt x="512118" y="366954"/>
                              <a:pt x="505361" y="373711"/>
                            </a:cubicBezTo>
                            <a:cubicBezTo>
                              <a:pt x="498604" y="380468"/>
                              <a:pt x="496651" y="391272"/>
                              <a:pt x="489459" y="397565"/>
                            </a:cubicBezTo>
                            <a:cubicBezTo>
                              <a:pt x="475075" y="410151"/>
                              <a:pt x="441751" y="429370"/>
                              <a:pt x="441751" y="429370"/>
                            </a:cubicBezTo>
                            <a:cubicBezTo>
                              <a:pt x="433525" y="454050"/>
                              <a:pt x="432637" y="460463"/>
                              <a:pt x="417897" y="485029"/>
                            </a:cubicBezTo>
                            <a:cubicBezTo>
                              <a:pt x="408064" y="501418"/>
                              <a:pt x="404224" y="526693"/>
                              <a:pt x="386092" y="532737"/>
                            </a:cubicBezTo>
                            <a:lnTo>
                              <a:pt x="362238" y="540688"/>
                            </a:lnTo>
                            <a:cubicBezTo>
                              <a:pt x="354287" y="545989"/>
                              <a:pt x="346160" y="551036"/>
                              <a:pt x="338384" y="556591"/>
                            </a:cubicBezTo>
                            <a:cubicBezTo>
                              <a:pt x="327600" y="564294"/>
                              <a:pt x="318432" y="574519"/>
                              <a:pt x="306579" y="580445"/>
                            </a:cubicBezTo>
                            <a:cubicBezTo>
                              <a:pt x="287227" y="590121"/>
                              <a:pt x="249889" y="598593"/>
                              <a:pt x="227066" y="604299"/>
                            </a:cubicBezTo>
                            <a:cubicBezTo>
                              <a:pt x="160805" y="601648"/>
                              <a:pt x="94428" y="601072"/>
                              <a:pt x="28283" y="596347"/>
                            </a:cubicBezTo>
                            <a:cubicBezTo>
                              <a:pt x="19923" y="595750"/>
                              <a:pt x="6731" y="596455"/>
                              <a:pt x="4429" y="588396"/>
                            </a:cubicBezTo>
                            <a:cubicBezTo>
                              <a:pt x="0" y="572894"/>
                              <a:pt x="1765" y="552821"/>
                              <a:pt x="12381" y="540688"/>
                            </a:cubicBezTo>
                            <a:cubicBezTo>
                              <a:pt x="23419" y="528073"/>
                              <a:pt x="60088" y="524786"/>
                              <a:pt x="60088" y="524786"/>
                            </a:cubicBezTo>
                            <a:cubicBezTo>
                              <a:pt x="68039" y="519485"/>
                              <a:pt x="77185" y="515640"/>
                              <a:pt x="83942" y="508883"/>
                            </a:cubicBezTo>
                            <a:cubicBezTo>
                              <a:pt x="90699" y="502126"/>
                              <a:pt x="91741" y="490094"/>
                              <a:pt x="99845" y="485029"/>
                            </a:cubicBezTo>
                            <a:cubicBezTo>
                              <a:pt x="114060" y="476145"/>
                              <a:pt x="131650" y="474428"/>
                              <a:pt x="147553" y="469127"/>
                            </a:cubicBezTo>
                            <a:cubicBezTo>
                              <a:pt x="174126" y="460269"/>
                              <a:pt x="173247" y="459883"/>
                              <a:pt x="203212" y="453224"/>
                            </a:cubicBezTo>
                            <a:cubicBezTo>
                              <a:pt x="260778" y="440432"/>
                              <a:pt x="224199" y="451530"/>
                              <a:pt x="266822" y="437321"/>
                            </a:cubicBezTo>
                            <a:cubicBezTo>
                              <a:pt x="272123" y="429370"/>
                              <a:pt x="285043" y="422738"/>
                              <a:pt x="282725" y="413467"/>
                            </a:cubicBezTo>
                            <a:cubicBezTo>
                              <a:pt x="280692" y="405336"/>
                              <a:pt x="267053" y="407334"/>
                              <a:pt x="258871" y="405516"/>
                            </a:cubicBezTo>
                            <a:cubicBezTo>
                              <a:pt x="243133" y="402019"/>
                              <a:pt x="227066" y="400215"/>
                              <a:pt x="211163" y="397565"/>
                            </a:cubicBezTo>
                            <a:cubicBezTo>
                              <a:pt x="213813" y="386963"/>
                              <a:pt x="212287" y="374293"/>
                              <a:pt x="219114" y="365760"/>
                            </a:cubicBezTo>
                            <a:cubicBezTo>
                              <a:pt x="224350" y="359215"/>
                              <a:pt x="235186" y="360921"/>
                              <a:pt x="242968" y="357808"/>
                            </a:cubicBezTo>
                            <a:cubicBezTo>
                              <a:pt x="248471" y="355607"/>
                              <a:pt x="223090" y="357808"/>
                              <a:pt x="219114" y="357808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04" name="Gruppieren 66"/>
                      <p:cNvGrpSpPr/>
                      <p:nvPr/>
                    </p:nvGrpSpPr>
                    <p:grpSpPr>
                      <a:xfrm flipV="1">
                        <a:off x="4120902" y="4581128"/>
                        <a:ext cx="1350075" cy="423669"/>
                        <a:chOff x="2438425" y="1538879"/>
                        <a:chExt cx="1350075" cy="423669"/>
                      </a:xfrm>
                    </p:grpSpPr>
                    <p:sp>
                      <p:nvSpPr>
                        <p:cNvPr id="823" name="Freihandform 822"/>
                        <p:cNvSpPr/>
                        <p:nvPr/>
                      </p:nvSpPr>
                      <p:spPr>
                        <a:xfrm rot="19787662" flipH="1">
                          <a:off x="2967693" y="1538879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24" name="Freihandform 823"/>
                        <p:cNvSpPr/>
                        <p:nvPr/>
                      </p:nvSpPr>
                      <p:spPr>
                        <a:xfrm rot="19787662" flipH="1">
                          <a:off x="2438425" y="1715985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805" name="Freihandform 804"/>
                      <p:cNvSpPr/>
                      <p:nvPr/>
                    </p:nvSpPr>
                    <p:spPr>
                      <a:xfrm rot="11464927">
                        <a:off x="2234326" y="3007901"/>
                        <a:ext cx="1656184" cy="451212"/>
                      </a:xfrm>
                      <a:custGeom>
                        <a:avLst/>
                        <a:gdLst>
                          <a:gd name="connsiteX0" fmla="*/ 65318 w 1417868"/>
                          <a:gd name="connsiteY0" fmla="*/ 419100 h 497323"/>
                          <a:gd name="connsiteX1" fmla="*/ 65318 w 1417868"/>
                          <a:gd name="connsiteY1" fmla="*/ 419100 h 497323"/>
                          <a:gd name="connsiteX2" fmla="*/ 141518 w 1417868"/>
                          <a:gd name="connsiteY2" fmla="*/ 381000 h 497323"/>
                          <a:gd name="connsiteX3" fmla="*/ 170093 w 1417868"/>
                          <a:gd name="connsiteY3" fmla="*/ 371475 h 497323"/>
                          <a:gd name="connsiteX4" fmla="*/ 198668 w 1417868"/>
                          <a:gd name="connsiteY4" fmla="*/ 352425 h 497323"/>
                          <a:gd name="connsiteX5" fmla="*/ 255818 w 1417868"/>
                          <a:gd name="connsiteY5" fmla="*/ 333375 h 497323"/>
                          <a:gd name="connsiteX6" fmla="*/ 284393 w 1417868"/>
                          <a:gd name="connsiteY6" fmla="*/ 323850 h 497323"/>
                          <a:gd name="connsiteX7" fmla="*/ 312968 w 1417868"/>
                          <a:gd name="connsiteY7" fmla="*/ 314325 h 497323"/>
                          <a:gd name="connsiteX8" fmla="*/ 370118 w 1417868"/>
                          <a:gd name="connsiteY8" fmla="*/ 276225 h 497323"/>
                          <a:gd name="connsiteX9" fmla="*/ 398693 w 1417868"/>
                          <a:gd name="connsiteY9" fmla="*/ 257175 h 497323"/>
                          <a:gd name="connsiteX10" fmla="*/ 427268 w 1417868"/>
                          <a:gd name="connsiteY10" fmla="*/ 247650 h 497323"/>
                          <a:gd name="connsiteX11" fmla="*/ 455843 w 1417868"/>
                          <a:gd name="connsiteY11" fmla="*/ 228600 h 497323"/>
                          <a:gd name="connsiteX12" fmla="*/ 512993 w 1417868"/>
                          <a:gd name="connsiteY12" fmla="*/ 209550 h 497323"/>
                          <a:gd name="connsiteX13" fmla="*/ 541568 w 1417868"/>
                          <a:gd name="connsiteY13" fmla="*/ 200025 h 497323"/>
                          <a:gd name="connsiteX14" fmla="*/ 570143 w 1417868"/>
                          <a:gd name="connsiteY14" fmla="*/ 190500 h 497323"/>
                          <a:gd name="connsiteX15" fmla="*/ 627293 w 1417868"/>
                          <a:gd name="connsiteY15" fmla="*/ 180975 h 497323"/>
                          <a:gd name="connsiteX16" fmla="*/ 665393 w 1417868"/>
                          <a:gd name="connsiteY16" fmla="*/ 171450 h 497323"/>
                          <a:gd name="connsiteX17" fmla="*/ 722543 w 1417868"/>
                          <a:gd name="connsiteY17" fmla="*/ 161925 h 497323"/>
                          <a:gd name="connsiteX18" fmla="*/ 789218 w 1417868"/>
                          <a:gd name="connsiteY18" fmla="*/ 152400 h 497323"/>
                          <a:gd name="connsiteX19" fmla="*/ 855893 w 1417868"/>
                          <a:gd name="connsiteY19" fmla="*/ 133350 h 497323"/>
                          <a:gd name="connsiteX20" fmla="*/ 913043 w 1417868"/>
                          <a:gd name="connsiteY20" fmla="*/ 114300 h 497323"/>
                          <a:gd name="connsiteX21" fmla="*/ 970193 w 1417868"/>
                          <a:gd name="connsiteY21" fmla="*/ 95250 h 497323"/>
                          <a:gd name="connsiteX22" fmla="*/ 998768 w 1417868"/>
                          <a:gd name="connsiteY22" fmla="*/ 85725 h 497323"/>
                          <a:gd name="connsiteX23" fmla="*/ 1027343 w 1417868"/>
                          <a:gd name="connsiteY23" fmla="*/ 66675 h 497323"/>
                          <a:gd name="connsiteX24" fmla="*/ 1084493 w 1417868"/>
                          <a:gd name="connsiteY24" fmla="*/ 47625 h 497323"/>
                          <a:gd name="connsiteX25" fmla="*/ 1113068 w 1417868"/>
                          <a:gd name="connsiteY25" fmla="*/ 38100 h 497323"/>
                          <a:gd name="connsiteX26" fmla="*/ 1141643 w 1417868"/>
                          <a:gd name="connsiteY26" fmla="*/ 28575 h 497323"/>
                          <a:gd name="connsiteX27" fmla="*/ 1170218 w 1417868"/>
                          <a:gd name="connsiteY27" fmla="*/ 19050 h 497323"/>
                          <a:gd name="connsiteX28" fmla="*/ 1274993 w 1417868"/>
                          <a:gd name="connsiteY28" fmla="*/ 9525 h 497323"/>
                          <a:gd name="connsiteX29" fmla="*/ 1303568 w 1417868"/>
                          <a:gd name="connsiteY29" fmla="*/ 0 h 497323"/>
                          <a:gd name="connsiteX30" fmla="*/ 1417868 w 1417868"/>
                          <a:gd name="connsiteY30" fmla="*/ 19050 h 497323"/>
                          <a:gd name="connsiteX31" fmla="*/ 1408343 w 1417868"/>
                          <a:gd name="connsiteY31" fmla="*/ 47625 h 497323"/>
                          <a:gd name="connsiteX32" fmla="*/ 1351193 w 1417868"/>
                          <a:gd name="connsiteY32" fmla="*/ 66675 h 497323"/>
                          <a:gd name="connsiteX33" fmla="*/ 1294043 w 1417868"/>
                          <a:gd name="connsiteY33" fmla="*/ 85725 h 497323"/>
                          <a:gd name="connsiteX34" fmla="*/ 1265468 w 1417868"/>
                          <a:gd name="connsiteY34" fmla="*/ 95250 h 497323"/>
                          <a:gd name="connsiteX35" fmla="*/ 1189268 w 1417868"/>
                          <a:gd name="connsiteY35" fmla="*/ 123825 h 497323"/>
                          <a:gd name="connsiteX36" fmla="*/ 1065443 w 1417868"/>
                          <a:gd name="connsiteY36" fmla="*/ 133350 h 497323"/>
                          <a:gd name="connsiteX37" fmla="*/ 989243 w 1417868"/>
                          <a:gd name="connsiteY37" fmla="*/ 152400 h 497323"/>
                          <a:gd name="connsiteX38" fmla="*/ 932093 w 1417868"/>
                          <a:gd name="connsiteY38" fmla="*/ 171450 h 497323"/>
                          <a:gd name="connsiteX39" fmla="*/ 903518 w 1417868"/>
                          <a:gd name="connsiteY39" fmla="*/ 180975 h 497323"/>
                          <a:gd name="connsiteX40" fmla="*/ 874943 w 1417868"/>
                          <a:gd name="connsiteY40" fmla="*/ 190500 h 497323"/>
                          <a:gd name="connsiteX41" fmla="*/ 846368 w 1417868"/>
                          <a:gd name="connsiteY41" fmla="*/ 209550 h 497323"/>
                          <a:gd name="connsiteX42" fmla="*/ 789218 w 1417868"/>
                          <a:gd name="connsiteY42" fmla="*/ 228600 h 497323"/>
                          <a:gd name="connsiteX43" fmla="*/ 732068 w 1417868"/>
                          <a:gd name="connsiteY43" fmla="*/ 247650 h 497323"/>
                          <a:gd name="connsiteX44" fmla="*/ 703493 w 1417868"/>
                          <a:gd name="connsiteY44" fmla="*/ 257175 h 497323"/>
                          <a:gd name="connsiteX45" fmla="*/ 674918 w 1417868"/>
                          <a:gd name="connsiteY45" fmla="*/ 276225 h 497323"/>
                          <a:gd name="connsiteX46" fmla="*/ 589193 w 1417868"/>
                          <a:gd name="connsiteY46" fmla="*/ 304800 h 497323"/>
                          <a:gd name="connsiteX47" fmla="*/ 560618 w 1417868"/>
                          <a:gd name="connsiteY47" fmla="*/ 314325 h 497323"/>
                          <a:gd name="connsiteX48" fmla="*/ 532043 w 1417868"/>
                          <a:gd name="connsiteY48" fmla="*/ 323850 h 497323"/>
                          <a:gd name="connsiteX49" fmla="*/ 503468 w 1417868"/>
                          <a:gd name="connsiteY49" fmla="*/ 342900 h 497323"/>
                          <a:gd name="connsiteX50" fmla="*/ 436793 w 1417868"/>
                          <a:gd name="connsiteY50" fmla="*/ 361950 h 497323"/>
                          <a:gd name="connsiteX51" fmla="*/ 408218 w 1417868"/>
                          <a:gd name="connsiteY51" fmla="*/ 381000 h 497323"/>
                          <a:gd name="connsiteX52" fmla="*/ 379643 w 1417868"/>
                          <a:gd name="connsiteY52" fmla="*/ 390525 h 497323"/>
                          <a:gd name="connsiteX53" fmla="*/ 322493 w 1417868"/>
                          <a:gd name="connsiteY53" fmla="*/ 428625 h 497323"/>
                          <a:gd name="connsiteX54" fmla="*/ 303443 w 1417868"/>
                          <a:gd name="connsiteY54" fmla="*/ 457200 h 497323"/>
                          <a:gd name="connsiteX55" fmla="*/ 246293 w 1417868"/>
                          <a:gd name="connsiteY55" fmla="*/ 495300 h 497323"/>
                          <a:gd name="connsiteX56" fmla="*/ 27218 w 1417868"/>
                          <a:gd name="connsiteY56" fmla="*/ 485775 h 497323"/>
                          <a:gd name="connsiteX57" fmla="*/ 17693 w 1417868"/>
                          <a:gd name="connsiteY57" fmla="*/ 428625 h 497323"/>
                          <a:gd name="connsiteX58" fmla="*/ 46268 w 1417868"/>
                          <a:gd name="connsiteY58" fmla="*/ 419100 h 497323"/>
                          <a:gd name="connsiteX59" fmla="*/ 65318 w 1417868"/>
                          <a:gd name="connsiteY59" fmla="*/ 419100 h 4973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417868" h="497323">
                            <a:moveTo>
                              <a:pt x="65318" y="419100"/>
                            </a:moveTo>
                            <a:lnTo>
                              <a:pt x="65318" y="419100"/>
                            </a:lnTo>
                            <a:cubicBezTo>
                              <a:pt x="90718" y="406400"/>
                              <a:pt x="115665" y="392751"/>
                              <a:pt x="141518" y="381000"/>
                            </a:cubicBezTo>
                            <a:cubicBezTo>
                              <a:pt x="150658" y="376845"/>
                              <a:pt x="161113" y="375965"/>
                              <a:pt x="170093" y="371475"/>
                            </a:cubicBezTo>
                            <a:cubicBezTo>
                              <a:pt x="180332" y="366355"/>
                              <a:pt x="188207" y="357074"/>
                              <a:pt x="198668" y="352425"/>
                            </a:cubicBezTo>
                            <a:cubicBezTo>
                              <a:pt x="217018" y="344270"/>
                              <a:pt x="236768" y="339725"/>
                              <a:pt x="255818" y="333375"/>
                            </a:cubicBezTo>
                            <a:lnTo>
                              <a:pt x="284393" y="323850"/>
                            </a:lnTo>
                            <a:cubicBezTo>
                              <a:pt x="293918" y="320675"/>
                              <a:pt x="304614" y="319894"/>
                              <a:pt x="312968" y="314325"/>
                            </a:cubicBezTo>
                            <a:lnTo>
                              <a:pt x="370118" y="276225"/>
                            </a:lnTo>
                            <a:cubicBezTo>
                              <a:pt x="379643" y="269875"/>
                              <a:pt x="387833" y="260795"/>
                              <a:pt x="398693" y="257175"/>
                            </a:cubicBezTo>
                            <a:cubicBezTo>
                              <a:pt x="408218" y="254000"/>
                              <a:pt x="418288" y="252140"/>
                              <a:pt x="427268" y="247650"/>
                            </a:cubicBezTo>
                            <a:cubicBezTo>
                              <a:pt x="437507" y="242530"/>
                              <a:pt x="445382" y="233249"/>
                              <a:pt x="455843" y="228600"/>
                            </a:cubicBezTo>
                            <a:cubicBezTo>
                              <a:pt x="474193" y="220445"/>
                              <a:pt x="493943" y="215900"/>
                              <a:pt x="512993" y="209550"/>
                            </a:cubicBezTo>
                            <a:lnTo>
                              <a:pt x="541568" y="200025"/>
                            </a:lnTo>
                            <a:cubicBezTo>
                              <a:pt x="551093" y="196850"/>
                              <a:pt x="560239" y="192151"/>
                              <a:pt x="570143" y="190500"/>
                            </a:cubicBezTo>
                            <a:cubicBezTo>
                              <a:pt x="589193" y="187325"/>
                              <a:pt x="608355" y="184763"/>
                              <a:pt x="627293" y="180975"/>
                            </a:cubicBezTo>
                            <a:cubicBezTo>
                              <a:pt x="640130" y="178408"/>
                              <a:pt x="652556" y="174017"/>
                              <a:pt x="665393" y="171450"/>
                            </a:cubicBezTo>
                            <a:cubicBezTo>
                              <a:pt x="684331" y="167662"/>
                              <a:pt x="703455" y="164862"/>
                              <a:pt x="722543" y="161925"/>
                            </a:cubicBezTo>
                            <a:cubicBezTo>
                              <a:pt x="744733" y="158511"/>
                              <a:pt x="767266" y="157104"/>
                              <a:pt x="789218" y="152400"/>
                            </a:cubicBezTo>
                            <a:cubicBezTo>
                              <a:pt x="811819" y="147557"/>
                              <a:pt x="833801" y="140148"/>
                              <a:pt x="855893" y="133350"/>
                            </a:cubicBezTo>
                            <a:cubicBezTo>
                              <a:pt x="875085" y="127445"/>
                              <a:pt x="893993" y="120650"/>
                              <a:pt x="913043" y="114300"/>
                            </a:cubicBezTo>
                            <a:lnTo>
                              <a:pt x="970193" y="95250"/>
                            </a:lnTo>
                            <a:cubicBezTo>
                              <a:pt x="979718" y="92075"/>
                              <a:pt x="990414" y="91294"/>
                              <a:pt x="998768" y="85725"/>
                            </a:cubicBezTo>
                            <a:cubicBezTo>
                              <a:pt x="1008293" y="79375"/>
                              <a:pt x="1016882" y="71324"/>
                              <a:pt x="1027343" y="66675"/>
                            </a:cubicBezTo>
                            <a:cubicBezTo>
                              <a:pt x="1045693" y="58520"/>
                              <a:pt x="1065443" y="53975"/>
                              <a:pt x="1084493" y="47625"/>
                            </a:cubicBezTo>
                            <a:lnTo>
                              <a:pt x="1113068" y="38100"/>
                            </a:lnTo>
                            <a:lnTo>
                              <a:pt x="1141643" y="28575"/>
                            </a:lnTo>
                            <a:cubicBezTo>
                              <a:pt x="1151168" y="25400"/>
                              <a:pt x="1160219" y="19959"/>
                              <a:pt x="1170218" y="19050"/>
                            </a:cubicBezTo>
                            <a:lnTo>
                              <a:pt x="1274993" y="9525"/>
                            </a:lnTo>
                            <a:cubicBezTo>
                              <a:pt x="1284518" y="6350"/>
                              <a:pt x="1293528" y="0"/>
                              <a:pt x="1303568" y="0"/>
                            </a:cubicBezTo>
                            <a:cubicBezTo>
                              <a:pt x="1367371" y="0"/>
                              <a:pt x="1373158" y="4147"/>
                              <a:pt x="1417868" y="19050"/>
                            </a:cubicBezTo>
                            <a:cubicBezTo>
                              <a:pt x="1414693" y="28575"/>
                              <a:pt x="1416513" y="41789"/>
                              <a:pt x="1408343" y="47625"/>
                            </a:cubicBezTo>
                            <a:cubicBezTo>
                              <a:pt x="1392003" y="59297"/>
                              <a:pt x="1370243" y="60325"/>
                              <a:pt x="1351193" y="66675"/>
                            </a:cubicBezTo>
                            <a:lnTo>
                              <a:pt x="1294043" y="85725"/>
                            </a:lnTo>
                            <a:cubicBezTo>
                              <a:pt x="1284518" y="88900"/>
                              <a:pt x="1273822" y="89681"/>
                              <a:pt x="1265468" y="95250"/>
                            </a:cubicBezTo>
                            <a:cubicBezTo>
                              <a:pt x="1230081" y="118841"/>
                              <a:pt x="1238702" y="118332"/>
                              <a:pt x="1189268" y="123825"/>
                            </a:cubicBezTo>
                            <a:cubicBezTo>
                              <a:pt x="1148124" y="128397"/>
                              <a:pt x="1106718" y="130175"/>
                              <a:pt x="1065443" y="133350"/>
                            </a:cubicBezTo>
                            <a:cubicBezTo>
                              <a:pt x="978740" y="162251"/>
                              <a:pt x="1115678" y="117918"/>
                              <a:pt x="989243" y="152400"/>
                            </a:cubicBezTo>
                            <a:cubicBezTo>
                              <a:pt x="969870" y="157684"/>
                              <a:pt x="951143" y="165100"/>
                              <a:pt x="932093" y="171450"/>
                            </a:cubicBezTo>
                            <a:lnTo>
                              <a:pt x="903518" y="180975"/>
                            </a:lnTo>
                            <a:cubicBezTo>
                              <a:pt x="893993" y="184150"/>
                              <a:pt x="883297" y="184931"/>
                              <a:pt x="874943" y="190500"/>
                            </a:cubicBezTo>
                            <a:cubicBezTo>
                              <a:pt x="865418" y="196850"/>
                              <a:pt x="856829" y="204901"/>
                              <a:pt x="846368" y="209550"/>
                            </a:cubicBezTo>
                            <a:cubicBezTo>
                              <a:pt x="828018" y="217705"/>
                              <a:pt x="808268" y="222250"/>
                              <a:pt x="789218" y="228600"/>
                            </a:cubicBezTo>
                            <a:lnTo>
                              <a:pt x="732068" y="247650"/>
                            </a:lnTo>
                            <a:cubicBezTo>
                              <a:pt x="722543" y="250825"/>
                              <a:pt x="711847" y="251606"/>
                              <a:pt x="703493" y="257175"/>
                            </a:cubicBezTo>
                            <a:cubicBezTo>
                              <a:pt x="693968" y="263525"/>
                              <a:pt x="685379" y="271576"/>
                              <a:pt x="674918" y="276225"/>
                            </a:cubicBezTo>
                            <a:lnTo>
                              <a:pt x="589193" y="304800"/>
                            </a:lnTo>
                            <a:lnTo>
                              <a:pt x="560618" y="314325"/>
                            </a:lnTo>
                            <a:cubicBezTo>
                              <a:pt x="551093" y="317500"/>
                              <a:pt x="540397" y="318281"/>
                              <a:pt x="532043" y="323850"/>
                            </a:cubicBezTo>
                            <a:cubicBezTo>
                              <a:pt x="522518" y="330200"/>
                              <a:pt x="513707" y="337780"/>
                              <a:pt x="503468" y="342900"/>
                            </a:cubicBezTo>
                            <a:cubicBezTo>
                              <a:pt x="489803" y="349732"/>
                              <a:pt x="449000" y="358898"/>
                              <a:pt x="436793" y="361950"/>
                            </a:cubicBezTo>
                            <a:cubicBezTo>
                              <a:pt x="427268" y="368300"/>
                              <a:pt x="418457" y="375880"/>
                              <a:pt x="408218" y="381000"/>
                            </a:cubicBezTo>
                            <a:cubicBezTo>
                              <a:pt x="399238" y="385490"/>
                              <a:pt x="387997" y="384956"/>
                              <a:pt x="379643" y="390525"/>
                            </a:cubicBezTo>
                            <a:cubicBezTo>
                              <a:pt x="308294" y="438091"/>
                              <a:pt x="390437" y="405977"/>
                              <a:pt x="322493" y="428625"/>
                            </a:cubicBezTo>
                            <a:cubicBezTo>
                              <a:pt x="316143" y="438150"/>
                              <a:pt x="312058" y="449662"/>
                              <a:pt x="303443" y="457200"/>
                            </a:cubicBezTo>
                            <a:cubicBezTo>
                              <a:pt x="286213" y="472277"/>
                              <a:pt x="246293" y="495300"/>
                              <a:pt x="246293" y="495300"/>
                            </a:cubicBezTo>
                            <a:cubicBezTo>
                              <a:pt x="173268" y="492125"/>
                              <a:pt x="99394" y="497323"/>
                              <a:pt x="27218" y="485775"/>
                            </a:cubicBezTo>
                            <a:cubicBezTo>
                              <a:pt x="0" y="481420"/>
                              <a:pt x="6827" y="439491"/>
                              <a:pt x="17693" y="428625"/>
                            </a:cubicBezTo>
                            <a:cubicBezTo>
                              <a:pt x="24793" y="421525"/>
                              <a:pt x="36743" y="422275"/>
                              <a:pt x="46268" y="419100"/>
                            </a:cubicBezTo>
                            <a:lnTo>
                              <a:pt x="65318" y="4191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06" name="Gruppieren 46"/>
                      <p:cNvGrpSpPr/>
                      <p:nvPr/>
                    </p:nvGrpSpPr>
                    <p:grpSpPr>
                      <a:xfrm flipH="1">
                        <a:off x="2811041" y="2924944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819" name="Freihandform 818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820" name="Gruppieren 183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821" name="Freihandform 820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22" name="Freihandform 821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807" name="Freihandform 806"/>
                      <p:cNvSpPr/>
                      <p:nvPr/>
                    </p:nvSpPr>
                    <p:spPr>
                      <a:xfrm rot="1419719">
                        <a:off x="3343517" y="4107455"/>
                        <a:ext cx="855712" cy="406040"/>
                      </a:xfrm>
                      <a:custGeom>
                        <a:avLst/>
                        <a:gdLst>
                          <a:gd name="connsiteX0" fmla="*/ 28575 w 1092984"/>
                          <a:gd name="connsiteY0" fmla="*/ 171450 h 402817"/>
                          <a:gd name="connsiteX1" fmla="*/ 28575 w 1092984"/>
                          <a:gd name="connsiteY1" fmla="*/ 171450 h 402817"/>
                          <a:gd name="connsiteX2" fmla="*/ 76200 w 1092984"/>
                          <a:gd name="connsiteY2" fmla="*/ 104775 h 402817"/>
                          <a:gd name="connsiteX3" fmla="*/ 104775 w 1092984"/>
                          <a:gd name="connsiteY3" fmla="*/ 85725 h 402817"/>
                          <a:gd name="connsiteX4" fmla="*/ 123825 w 1092984"/>
                          <a:gd name="connsiteY4" fmla="*/ 57150 h 402817"/>
                          <a:gd name="connsiteX5" fmla="*/ 152400 w 1092984"/>
                          <a:gd name="connsiteY5" fmla="*/ 47625 h 402817"/>
                          <a:gd name="connsiteX6" fmla="*/ 180975 w 1092984"/>
                          <a:gd name="connsiteY6" fmla="*/ 28575 h 402817"/>
                          <a:gd name="connsiteX7" fmla="*/ 285750 w 1092984"/>
                          <a:gd name="connsiteY7" fmla="*/ 0 h 402817"/>
                          <a:gd name="connsiteX8" fmla="*/ 552450 w 1092984"/>
                          <a:gd name="connsiteY8" fmla="*/ 9525 h 402817"/>
                          <a:gd name="connsiteX9" fmla="*/ 657225 w 1092984"/>
                          <a:gd name="connsiteY9" fmla="*/ 28575 h 402817"/>
                          <a:gd name="connsiteX10" fmla="*/ 742950 w 1092984"/>
                          <a:gd name="connsiteY10" fmla="*/ 38100 h 402817"/>
                          <a:gd name="connsiteX11" fmla="*/ 838200 w 1092984"/>
                          <a:gd name="connsiteY11" fmla="*/ 57150 h 402817"/>
                          <a:gd name="connsiteX12" fmla="*/ 923925 w 1092984"/>
                          <a:gd name="connsiteY12" fmla="*/ 85725 h 402817"/>
                          <a:gd name="connsiteX13" fmla="*/ 962025 w 1092984"/>
                          <a:gd name="connsiteY13" fmla="*/ 123825 h 402817"/>
                          <a:gd name="connsiteX14" fmla="*/ 990600 w 1092984"/>
                          <a:gd name="connsiteY14" fmla="*/ 142875 h 402817"/>
                          <a:gd name="connsiteX15" fmla="*/ 1038225 w 1092984"/>
                          <a:gd name="connsiteY15" fmla="*/ 190500 h 402817"/>
                          <a:gd name="connsiteX16" fmla="*/ 1066800 w 1092984"/>
                          <a:gd name="connsiteY16" fmla="*/ 247650 h 402817"/>
                          <a:gd name="connsiteX17" fmla="*/ 1085850 w 1092984"/>
                          <a:gd name="connsiteY17" fmla="*/ 314325 h 402817"/>
                          <a:gd name="connsiteX18" fmla="*/ 1076325 w 1092984"/>
                          <a:gd name="connsiteY18" fmla="*/ 390525 h 402817"/>
                          <a:gd name="connsiteX19" fmla="*/ 1028700 w 1092984"/>
                          <a:gd name="connsiteY19" fmla="*/ 381000 h 402817"/>
                          <a:gd name="connsiteX20" fmla="*/ 971550 w 1092984"/>
                          <a:gd name="connsiteY20" fmla="*/ 333375 h 402817"/>
                          <a:gd name="connsiteX21" fmla="*/ 942975 w 1092984"/>
                          <a:gd name="connsiteY21" fmla="*/ 314325 h 402817"/>
                          <a:gd name="connsiteX22" fmla="*/ 914400 w 1092984"/>
                          <a:gd name="connsiteY22" fmla="*/ 285750 h 402817"/>
                          <a:gd name="connsiteX23" fmla="*/ 838200 w 1092984"/>
                          <a:gd name="connsiteY23" fmla="*/ 247650 h 402817"/>
                          <a:gd name="connsiteX24" fmla="*/ 800100 w 1092984"/>
                          <a:gd name="connsiteY24" fmla="*/ 228600 h 402817"/>
                          <a:gd name="connsiteX25" fmla="*/ 771525 w 1092984"/>
                          <a:gd name="connsiteY25" fmla="*/ 209550 h 402817"/>
                          <a:gd name="connsiteX26" fmla="*/ 685800 w 1092984"/>
                          <a:gd name="connsiteY26" fmla="*/ 180975 h 402817"/>
                          <a:gd name="connsiteX27" fmla="*/ 657225 w 1092984"/>
                          <a:gd name="connsiteY27" fmla="*/ 171450 h 402817"/>
                          <a:gd name="connsiteX28" fmla="*/ 628650 w 1092984"/>
                          <a:gd name="connsiteY28" fmla="*/ 161925 h 402817"/>
                          <a:gd name="connsiteX29" fmla="*/ 571500 w 1092984"/>
                          <a:gd name="connsiteY29" fmla="*/ 152400 h 402817"/>
                          <a:gd name="connsiteX30" fmla="*/ 542925 w 1092984"/>
                          <a:gd name="connsiteY30" fmla="*/ 142875 h 402817"/>
                          <a:gd name="connsiteX31" fmla="*/ 504825 w 1092984"/>
                          <a:gd name="connsiteY31" fmla="*/ 133350 h 402817"/>
                          <a:gd name="connsiteX32" fmla="*/ 266700 w 1092984"/>
                          <a:gd name="connsiteY32" fmla="*/ 152400 h 402817"/>
                          <a:gd name="connsiteX33" fmla="*/ 238125 w 1092984"/>
                          <a:gd name="connsiteY33" fmla="*/ 161925 h 402817"/>
                          <a:gd name="connsiteX34" fmla="*/ 180975 w 1092984"/>
                          <a:gd name="connsiteY34" fmla="*/ 200025 h 402817"/>
                          <a:gd name="connsiteX35" fmla="*/ 152400 w 1092984"/>
                          <a:gd name="connsiteY35" fmla="*/ 219075 h 402817"/>
                          <a:gd name="connsiteX36" fmla="*/ 123825 w 1092984"/>
                          <a:gd name="connsiteY36" fmla="*/ 238125 h 402817"/>
                          <a:gd name="connsiteX37" fmla="*/ 95250 w 1092984"/>
                          <a:gd name="connsiteY37" fmla="*/ 257175 h 402817"/>
                          <a:gd name="connsiteX38" fmla="*/ 9525 w 1092984"/>
                          <a:gd name="connsiteY38" fmla="*/ 247650 h 402817"/>
                          <a:gd name="connsiteX39" fmla="*/ 0 w 1092984"/>
                          <a:gd name="connsiteY39" fmla="*/ 219075 h 402817"/>
                          <a:gd name="connsiteX40" fmla="*/ 38100 w 1092984"/>
                          <a:gd name="connsiteY40" fmla="*/ 142875 h 402817"/>
                          <a:gd name="connsiteX41" fmla="*/ 28575 w 1092984"/>
                          <a:gd name="connsiteY41" fmla="*/ 171450 h 402817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57225 w 1092984"/>
                          <a:gd name="connsiteY9" fmla="*/ 33799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48072 w 1092984"/>
                          <a:gd name="connsiteY9" fmla="*/ 5224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576064 w 1092984"/>
                          <a:gd name="connsiteY9" fmla="*/ 9525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092984" h="408041">
                            <a:moveTo>
                              <a:pt x="28575" y="176674"/>
                            </a:moveTo>
                            <a:lnTo>
                              <a:pt x="28575" y="176674"/>
                            </a:lnTo>
                            <a:cubicBezTo>
                              <a:pt x="44450" y="154449"/>
                              <a:pt x="58055" y="130413"/>
                              <a:pt x="76200" y="109999"/>
                            </a:cubicBezTo>
                            <a:cubicBezTo>
                              <a:pt x="83805" y="101443"/>
                              <a:pt x="96680" y="99044"/>
                              <a:pt x="104775" y="90949"/>
                            </a:cubicBezTo>
                            <a:cubicBezTo>
                              <a:pt x="112870" y="82854"/>
                              <a:pt x="114886" y="69525"/>
                              <a:pt x="123825" y="62374"/>
                            </a:cubicBezTo>
                            <a:cubicBezTo>
                              <a:pt x="131665" y="56102"/>
                              <a:pt x="143420" y="57339"/>
                              <a:pt x="152400" y="52849"/>
                            </a:cubicBezTo>
                            <a:cubicBezTo>
                              <a:pt x="162639" y="47729"/>
                              <a:pt x="170514" y="38448"/>
                              <a:pt x="180975" y="33799"/>
                            </a:cubicBezTo>
                            <a:cubicBezTo>
                              <a:pt x="220525" y="16221"/>
                              <a:pt x="245006" y="13373"/>
                              <a:pt x="285750" y="5224"/>
                            </a:cubicBezTo>
                            <a:cubicBezTo>
                              <a:pt x="374650" y="8399"/>
                              <a:pt x="415253" y="0"/>
                              <a:pt x="504056" y="5224"/>
                            </a:cubicBezTo>
                            <a:cubicBezTo>
                              <a:pt x="537334" y="7182"/>
                              <a:pt x="542899" y="4787"/>
                              <a:pt x="576064" y="9525"/>
                            </a:cubicBezTo>
                            <a:cubicBezTo>
                              <a:pt x="604526" y="13591"/>
                              <a:pt x="714375" y="40149"/>
                              <a:pt x="742950" y="43324"/>
                            </a:cubicBezTo>
                            <a:cubicBezTo>
                              <a:pt x="801634" y="62885"/>
                              <a:pt x="741885" y="44862"/>
                              <a:pt x="838200" y="62374"/>
                            </a:cubicBezTo>
                            <a:cubicBezTo>
                              <a:pt x="875798" y="69210"/>
                              <a:pt x="886466" y="75966"/>
                              <a:pt x="923925" y="90949"/>
                            </a:cubicBezTo>
                            <a:cubicBezTo>
                              <a:pt x="936625" y="103649"/>
                              <a:pt x="948388" y="117360"/>
                              <a:pt x="962025" y="129049"/>
                            </a:cubicBezTo>
                            <a:cubicBezTo>
                              <a:pt x="970717" y="136499"/>
                              <a:pt x="982505" y="140004"/>
                              <a:pt x="990600" y="148099"/>
                            </a:cubicBezTo>
                            <a:cubicBezTo>
                              <a:pt x="1054100" y="211599"/>
                              <a:pt x="962025" y="144924"/>
                              <a:pt x="1038225" y="195724"/>
                            </a:cubicBezTo>
                            <a:cubicBezTo>
                              <a:pt x="1062166" y="267548"/>
                              <a:pt x="1029871" y="179016"/>
                              <a:pt x="1066800" y="252874"/>
                            </a:cubicBezTo>
                            <a:cubicBezTo>
                              <a:pt x="1073632" y="266539"/>
                              <a:pt x="1082798" y="307342"/>
                              <a:pt x="1085850" y="319549"/>
                            </a:cubicBezTo>
                            <a:cubicBezTo>
                              <a:pt x="1082675" y="344949"/>
                              <a:pt x="1092984" y="376314"/>
                              <a:pt x="1076325" y="395749"/>
                            </a:cubicBezTo>
                            <a:cubicBezTo>
                              <a:pt x="1065789" y="408041"/>
                              <a:pt x="1043859" y="391908"/>
                              <a:pt x="1028700" y="386224"/>
                            </a:cubicBezTo>
                            <a:cubicBezTo>
                              <a:pt x="1002901" y="376550"/>
                              <a:pt x="991764" y="355444"/>
                              <a:pt x="971550" y="338599"/>
                            </a:cubicBezTo>
                            <a:cubicBezTo>
                              <a:pt x="962756" y="331270"/>
                              <a:pt x="951769" y="326878"/>
                              <a:pt x="942975" y="319549"/>
                            </a:cubicBezTo>
                            <a:cubicBezTo>
                              <a:pt x="932627" y="310925"/>
                              <a:pt x="925764" y="298206"/>
                              <a:pt x="914400" y="290974"/>
                            </a:cubicBezTo>
                            <a:cubicBezTo>
                              <a:pt x="890442" y="275728"/>
                              <a:pt x="863600" y="265574"/>
                              <a:pt x="838200" y="252874"/>
                            </a:cubicBezTo>
                            <a:cubicBezTo>
                              <a:pt x="825500" y="246524"/>
                              <a:pt x="811914" y="241700"/>
                              <a:pt x="800100" y="233824"/>
                            </a:cubicBezTo>
                            <a:cubicBezTo>
                              <a:pt x="790575" y="227474"/>
                              <a:pt x="782092" y="219177"/>
                              <a:pt x="771525" y="214774"/>
                            </a:cubicBezTo>
                            <a:cubicBezTo>
                              <a:pt x="743721" y="203189"/>
                              <a:pt x="714375" y="195724"/>
                              <a:pt x="685800" y="186199"/>
                            </a:cubicBezTo>
                            <a:lnTo>
                              <a:pt x="657225" y="176674"/>
                            </a:lnTo>
                            <a:cubicBezTo>
                              <a:pt x="647700" y="173499"/>
                              <a:pt x="638554" y="168800"/>
                              <a:pt x="628650" y="167149"/>
                            </a:cubicBezTo>
                            <a:cubicBezTo>
                              <a:pt x="609600" y="163974"/>
                              <a:pt x="590353" y="161814"/>
                              <a:pt x="571500" y="157624"/>
                            </a:cubicBezTo>
                            <a:cubicBezTo>
                              <a:pt x="561699" y="155446"/>
                              <a:pt x="552579" y="150857"/>
                              <a:pt x="542925" y="148099"/>
                            </a:cubicBezTo>
                            <a:cubicBezTo>
                              <a:pt x="530338" y="144503"/>
                              <a:pt x="517525" y="141749"/>
                              <a:pt x="504825" y="138574"/>
                            </a:cubicBezTo>
                            <a:cubicBezTo>
                              <a:pt x="370395" y="144975"/>
                              <a:pt x="354129" y="132644"/>
                              <a:pt x="266700" y="157624"/>
                            </a:cubicBezTo>
                            <a:cubicBezTo>
                              <a:pt x="257046" y="160382"/>
                              <a:pt x="246902" y="162273"/>
                              <a:pt x="238125" y="167149"/>
                            </a:cubicBezTo>
                            <a:cubicBezTo>
                              <a:pt x="218111" y="178268"/>
                              <a:pt x="200025" y="192549"/>
                              <a:pt x="180975" y="205249"/>
                            </a:cubicBezTo>
                            <a:lnTo>
                              <a:pt x="152400" y="224299"/>
                            </a:lnTo>
                            <a:lnTo>
                              <a:pt x="123825" y="243349"/>
                            </a:lnTo>
                            <a:lnTo>
                              <a:pt x="95250" y="262399"/>
                            </a:lnTo>
                            <a:cubicBezTo>
                              <a:pt x="66675" y="259224"/>
                              <a:pt x="36219" y="263552"/>
                              <a:pt x="9525" y="252874"/>
                            </a:cubicBezTo>
                            <a:cubicBezTo>
                              <a:pt x="203" y="249145"/>
                              <a:pt x="0" y="234339"/>
                              <a:pt x="0" y="224299"/>
                            </a:cubicBezTo>
                            <a:cubicBezTo>
                              <a:pt x="0" y="158136"/>
                              <a:pt x="217" y="176511"/>
                              <a:pt x="38100" y="148099"/>
                            </a:cubicBezTo>
                            <a:cubicBezTo>
                              <a:pt x="41692" y="145405"/>
                              <a:pt x="30162" y="171912"/>
                              <a:pt x="28575" y="176674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254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8" name="Freihandform 807"/>
                      <p:cNvSpPr/>
                      <p:nvPr/>
                    </p:nvSpPr>
                    <p:spPr>
                      <a:xfrm rot="12696516">
                        <a:off x="3803544" y="3729479"/>
                        <a:ext cx="400464" cy="276225"/>
                      </a:xfrm>
                      <a:custGeom>
                        <a:avLst/>
                        <a:gdLst>
                          <a:gd name="connsiteX0" fmla="*/ 0 w 400464"/>
                          <a:gd name="connsiteY0" fmla="*/ 247650 h 276225"/>
                          <a:gd name="connsiteX1" fmla="*/ 0 w 400464"/>
                          <a:gd name="connsiteY1" fmla="*/ 247650 h 276225"/>
                          <a:gd name="connsiteX2" fmla="*/ 28575 w 400464"/>
                          <a:gd name="connsiteY2" fmla="*/ 171450 h 276225"/>
                          <a:gd name="connsiteX3" fmla="*/ 76200 w 400464"/>
                          <a:gd name="connsiteY3" fmla="*/ 85725 h 276225"/>
                          <a:gd name="connsiteX4" fmla="*/ 133350 w 400464"/>
                          <a:gd name="connsiteY4" fmla="*/ 47625 h 276225"/>
                          <a:gd name="connsiteX5" fmla="*/ 219075 w 400464"/>
                          <a:gd name="connsiteY5" fmla="*/ 19050 h 276225"/>
                          <a:gd name="connsiteX6" fmla="*/ 247650 w 400464"/>
                          <a:gd name="connsiteY6" fmla="*/ 9525 h 276225"/>
                          <a:gd name="connsiteX7" fmla="*/ 276225 w 400464"/>
                          <a:gd name="connsiteY7" fmla="*/ 0 h 276225"/>
                          <a:gd name="connsiteX8" fmla="*/ 361950 w 400464"/>
                          <a:gd name="connsiteY8" fmla="*/ 9525 h 276225"/>
                          <a:gd name="connsiteX9" fmla="*/ 390525 w 400464"/>
                          <a:gd name="connsiteY9" fmla="*/ 19050 h 276225"/>
                          <a:gd name="connsiteX10" fmla="*/ 400050 w 400464"/>
                          <a:gd name="connsiteY10" fmla="*/ 47625 h 276225"/>
                          <a:gd name="connsiteX11" fmla="*/ 390525 w 400464"/>
                          <a:gd name="connsiteY11" fmla="*/ 85725 h 276225"/>
                          <a:gd name="connsiteX12" fmla="*/ 333375 w 400464"/>
                          <a:gd name="connsiteY12" fmla="*/ 104775 h 276225"/>
                          <a:gd name="connsiteX13" fmla="*/ 276225 w 400464"/>
                          <a:gd name="connsiteY13" fmla="*/ 133350 h 276225"/>
                          <a:gd name="connsiteX14" fmla="*/ 219075 w 400464"/>
                          <a:gd name="connsiteY14" fmla="*/ 152400 h 276225"/>
                          <a:gd name="connsiteX15" fmla="*/ 190500 w 400464"/>
                          <a:gd name="connsiteY15" fmla="*/ 171450 h 276225"/>
                          <a:gd name="connsiteX16" fmla="*/ 161925 w 400464"/>
                          <a:gd name="connsiteY16" fmla="*/ 180975 h 276225"/>
                          <a:gd name="connsiteX17" fmla="*/ 104775 w 400464"/>
                          <a:gd name="connsiteY17" fmla="*/ 219075 h 276225"/>
                          <a:gd name="connsiteX18" fmla="*/ 57150 w 400464"/>
                          <a:gd name="connsiteY18" fmla="*/ 276225 h 276225"/>
                          <a:gd name="connsiteX19" fmla="*/ 38100 w 400464"/>
                          <a:gd name="connsiteY19" fmla="*/ 247650 h 276225"/>
                          <a:gd name="connsiteX20" fmla="*/ 0 w 400464"/>
                          <a:gd name="connsiteY20" fmla="*/ 247650 h 276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0464" h="276225">
                            <a:moveTo>
                              <a:pt x="0" y="247650"/>
                            </a:moveTo>
                            <a:lnTo>
                              <a:pt x="0" y="247650"/>
                            </a:lnTo>
                            <a:cubicBezTo>
                              <a:pt x="9525" y="222250"/>
                              <a:pt x="19451" y="196997"/>
                              <a:pt x="28575" y="171450"/>
                            </a:cubicBezTo>
                            <a:cubicBezTo>
                              <a:pt x="47183" y="119347"/>
                              <a:pt x="36580" y="116541"/>
                              <a:pt x="76200" y="85725"/>
                            </a:cubicBezTo>
                            <a:cubicBezTo>
                              <a:pt x="94272" y="71669"/>
                              <a:pt x="111630" y="54865"/>
                              <a:pt x="133350" y="47625"/>
                            </a:cubicBezTo>
                            <a:lnTo>
                              <a:pt x="219075" y="19050"/>
                            </a:lnTo>
                            <a:lnTo>
                              <a:pt x="247650" y="9525"/>
                            </a:lnTo>
                            <a:lnTo>
                              <a:pt x="276225" y="0"/>
                            </a:lnTo>
                            <a:cubicBezTo>
                              <a:pt x="304800" y="3175"/>
                              <a:pt x="333590" y="4798"/>
                              <a:pt x="361950" y="9525"/>
                            </a:cubicBezTo>
                            <a:cubicBezTo>
                              <a:pt x="371854" y="11176"/>
                              <a:pt x="383425" y="11950"/>
                              <a:pt x="390525" y="19050"/>
                            </a:cubicBezTo>
                            <a:cubicBezTo>
                              <a:pt x="397625" y="26150"/>
                              <a:pt x="396875" y="38100"/>
                              <a:pt x="400050" y="47625"/>
                            </a:cubicBezTo>
                            <a:cubicBezTo>
                              <a:pt x="396875" y="60325"/>
                              <a:pt x="400464" y="77206"/>
                              <a:pt x="390525" y="85725"/>
                            </a:cubicBezTo>
                            <a:cubicBezTo>
                              <a:pt x="375279" y="98793"/>
                              <a:pt x="352425" y="98425"/>
                              <a:pt x="333375" y="104775"/>
                            </a:cubicBezTo>
                            <a:cubicBezTo>
                              <a:pt x="229162" y="139513"/>
                              <a:pt x="387012" y="84111"/>
                              <a:pt x="276225" y="133350"/>
                            </a:cubicBezTo>
                            <a:cubicBezTo>
                              <a:pt x="257875" y="141505"/>
                              <a:pt x="235783" y="141261"/>
                              <a:pt x="219075" y="152400"/>
                            </a:cubicBezTo>
                            <a:cubicBezTo>
                              <a:pt x="209550" y="158750"/>
                              <a:pt x="200739" y="166330"/>
                              <a:pt x="190500" y="171450"/>
                            </a:cubicBezTo>
                            <a:cubicBezTo>
                              <a:pt x="181520" y="175940"/>
                              <a:pt x="170702" y="176099"/>
                              <a:pt x="161925" y="180975"/>
                            </a:cubicBezTo>
                            <a:cubicBezTo>
                              <a:pt x="141911" y="192094"/>
                              <a:pt x="104775" y="219075"/>
                              <a:pt x="104775" y="219075"/>
                            </a:cubicBezTo>
                            <a:cubicBezTo>
                              <a:pt x="99028" y="227695"/>
                              <a:pt x="69373" y="276225"/>
                              <a:pt x="57150" y="276225"/>
                            </a:cubicBezTo>
                            <a:cubicBezTo>
                              <a:pt x="45702" y="276225"/>
                              <a:pt x="44450" y="257175"/>
                              <a:pt x="38100" y="247650"/>
                            </a:cubicBezTo>
                            <a:cubicBezTo>
                              <a:pt x="27035" y="203390"/>
                              <a:pt x="6350" y="247650"/>
                              <a:pt x="0" y="24765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9" name="Freihandform 808"/>
                      <p:cNvSpPr/>
                      <p:nvPr/>
                    </p:nvSpPr>
                    <p:spPr>
                      <a:xfrm>
                        <a:off x="4067944" y="3789040"/>
                        <a:ext cx="695704" cy="891862"/>
                      </a:xfrm>
                      <a:custGeom>
                        <a:avLst/>
                        <a:gdLst>
                          <a:gd name="connsiteX0" fmla="*/ 379 w 695704"/>
                          <a:gd name="connsiteY0" fmla="*/ 352425 h 891862"/>
                          <a:gd name="connsiteX1" fmla="*/ 379 w 695704"/>
                          <a:gd name="connsiteY1" fmla="*/ 352425 h 891862"/>
                          <a:gd name="connsiteX2" fmla="*/ 28954 w 695704"/>
                          <a:gd name="connsiteY2" fmla="*/ 428625 h 891862"/>
                          <a:gd name="connsiteX3" fmla="*/ 38479 w 695704"/>
                          <a:gd name="connsiteY3" fmla="*/ 457200 h 891862"/>
                          <a:gd name="connsiteX4" fmla="*/ 57529 w 695704"/>
                          <a:gd name="connsiteY4" fmla="*/ 485775 h 891862"/>
                          <a:gd name="connsiteX5" fmla="*/ 76579 w 695704"/>
                          <a:gd name="connsiteY5" fmla="*/ 561975 h 891862"/>
                          <a:gd name="connsiteX6" fmla="*/ 86104 w 695704"/>
                          <a:gd name="connsiteY6" fmla="*/ 590550 h 891862"/>
                          <a:gd name="connsiteX7" fmla="*/ 105154 w 695704"/>
                          <a:gd name="connsiteY7" fmla="*/ 666750 h 891862"/>
                          <a:gd name="connsiteX8" fmla="*/ 114679 w 695704"/>
                          <a:gd name="connsiteY8" fmla="*/ 695325 h 891862"/>
                          <a:gd name="connsiteX9" fmla="*/ 152779 w 695704"/>
                          <a:gd name="connsiteY9" fmla="*/ 704850 h 891862"/>
                          <a:gd name="connsiteX10" fmla="*/ 181354 w 695704"/>
                          <a:gd name="connsiteY10" fmla="*/ 723900 h 891862"/>
                          <a:gd name="connsiteX11" fmla="*/ 228979 w 695704"/>
                          <a:gd name="connsiteY11" fmla="*/ 771525 h 891862"/>
                          <a:gd name="connsiteX12" fmla="*/ 257554 w 695704"/>
                          <a:gd name="connsiteY12" fmla="*/ 847725 h 891862"/>
                          <a:gd name="connsiteX13" fmla="*/ 352804 w 695704"/>
                          <a:gd name="connsiteY13" fmla="*/ 876300 h 891862"/>
                          <a:gd name="connsiteX14" fmla="*/ 400429 w 695704"/>
                          <a:gd name="connsiteY14" fmla="*/ 790575 h 891862"/>
                          <a:gd name="connsiteX15" fmla="*/ 419479 w 695704"/>
                          <a:gd name="connsiteY15" fmla="*/ 762000 h 891862"/>
                          <a:gd name="connsiteX16" fmla="*/ 429004 w 695704"/>
                          <a:gd name="connsiteY16" fmla="*/ 733425 h 891862"/>
                          <a:gd name="connsiteX17" fmla="*/ 486154 w 695704"/>
                          <a:gd name="connsiteY17" fmla="*/ 695325 h 891862"/>
                          <a:gd name="connsiteX18" fmla="*/ 505204 w 695704"/>
                          <a:gd name="connsiteY18" fmla="*/ 666750 h 891862"/>
                          <a:gd name="connsiteX19" fmla="*/ 457579 w 695704"/>
                          <a:gd name="connsiteY19" fmla="*/ 628650 h 891862"/>
                          <a:gd name="connsiteX20" fmla="*/ 381379 w 695704"/>
                          <a:gd name="connsiteY20" fmla="*/ 609600 h 891862"/>
                          <a:gd name="connsiteX21" fmla="*/ 371854 w 695704"/>
                          <a:gd name="connsiteY21" fmla="*/ 533400 h 891862"/>
                          <a:gd name="connsiteX22" fmla="*/ 400429 w 695704"/>
                          <a:gd name="connsiteY22" fmla="*/ 523875 h 891862"/>
                          <a:gd name="connsiteX23" fmla="*/ 429004 w 695704"/>
                          <a:gd name="connsiteY23" fmla="*/ 495300 h 891862"/>
                          <a:gd name="connsiteX24" fmla="*/ 486154 w 695704"/>
                          <a:gd name="connsiteY24" fmla="*/ 457200 h 891862"/>
                          <a:gd name="connsiteX25" fmla="*/ 495679 w 695704"/>
                          <a:gd name="connsiteY25" fmla="*/ 428625 h 891862"/>
                          <a:gd name="connsiteX26" fmla="*/ 505204 w 695704"/>
                          <a:gd name="connsiteY26" fmla="*/ 342900 h 891862"/>
                          <a:gd name="connsiteX27" fmla="*/ 457579 w 695704"/>
                          <a:gd name="connsiteY27" fmla="*/ 314325 h 891862"/>
                          <a:gd name="connsiteX28" fmla="*/ 467104 w 695704"/>
                          <a:gd name="connsiteY28" fmla="*/ 257175 h 891862"/>
                          <a:gd name="connsiteX29" fmla="*/ 495679 w 695704"/>
                          <a:gd name="connsiteY29" fmla="*/ 238125 h 891862"/>
                          <a:gd name="connsiteX30" fmla="*/ 695704 w 695704"/>
                          <a:gd name="connsiteY30" fmla="*/ 209550 h 891862"/>
                          <a:gd name="connsiteX31" fmla="*/ 686179 w 695704"/>
                          <a:gd name="connsiteY31" fmla="*/ 161925 h 891862"/>
                          <a:gd name="connsiteX32" fmla="*/ 638554 w 695704"/>
                          <a:gd name="connsiteY32" fmla="*/ 123825 h 891862"/>
                          <a:gd name="connsiteX33" fmla="*/ 400429 w 695704"/>
                          <a:gd name="connsiteY33" fmla="*/ 114300 h 891862"/>
                          <a:gd name="connsiteX34" fmla="*/ 276604 w 695704"/>
                          <a:gd name="connsiteY34" fmla="*/ 85725 h 891862"/>
                          <a:gd name="connsiteX35" fmla="*/ 267079 w 695704"/>
                          <a:gd name="connsiteY35" fmla="*/ 57150 h 891862"/>
                          <a:gd name="connsiteX36" fmla="*/ 238504 w 695704"/>
                          <a:gd name="connsiteY36" fmla="*/ 38100 h 891862"/>
                          <a:gd name="connsiteX37" fmla="*/ 190879 w 695704"/>
                          <a:gd name="connsiteY37" fmla="*/ 0 h 891862"/>
                          <a:gd name="connsiteX38" fmla="*/ 162304 w 695704"/>
                          <a:gd name="connsiteY38" fmla="*/ 9525 h 891862"/>
                          <a:gd name="connsiteX39" fmla="*/ 143254 w 695704"/>
                          <a:gd name="connsiteY39" fmla="*/ 161925 h 891862"/>
                          <a:gd name="connsiteX40" fmla="*/ 114679 w 695704"/>
                          <a:gd name="connsiteY40" fmla="*/ 238125 h 891862"/>
                          <a:gd name="connsiteX41" fmla="*/ 105154 w 695704"/>
                          <a:gd name="connsiteY41" fmla="*/ 266700 h 891862"/>
                          <a:gd name="connsiteX42" fmla="*/ 9904 w 695704"/>
                          <a:gd name="connsiteY42" fmla="*/ 219075 h 891862"/>
                          <a:gd name="connsiteX43" fmla="*/ 379 w 695704"/>
                          <a:gd name="connsiteY43" fmla="*/ 247650 h 891862"/>
                          <a:gd name="connsiteX44" fmla="*/ 19429 w 695704"/>
                          <a:gd name="connsiteY44" fmla="*/ 361950 h 891862"/>
                          <a:gd name="connsiteX45" fmla="*/ 379 w 695704"/>
                          <a:gd name="connsiteY45" fmla="*/ 352425 h 891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695704" h="891862">
                            <a:moveTo>
                              <a:pt x="379" y="352425"/>
                            </a:moveTo>
                            <a:lnTo>
                              <a:pt x="379" y="352425"/>
                            </a:lnTo>
                            <a:cubicBezTo>
                              <a:pt x="9904" y="377825"/>
                              <a:pt x="19683" y="403131"/>
                              <a:pt x="28954" y="428625"/>
                            </a:cubicBezTo>
                            <a:cubicBezTo>
                              <a:pt x="32385" y="438061"/>
                              <a:pt x="33989" y="448220"/>
                              <a:pt x="38479" y="457200"/>
                            </a:cubicBezTo>
                            <a:cubicBezTo>
                              <a:pt x="43599" y="467439"/>
                              <a:pt x="52409" y="475536"/>
                              <a:pt x="57529" y="485775"/>
                            </a:cubicBezTo>
                            <a:cubicBezTo>
                              <a:pt x="68415" y="507548"/>
                              <a:pt x="71145" y="540238"/>
                              <a:pt x="76579" y="561975"/>
                            </a:cubicBezTo>
                            <a:cubicBezTo>
                              <a:pt x="79014" y="571715"/>
                              <a:pt x="83462" y="580864"/>
                              <a:pt x="86104" y="590550"/>
                            </a:cubicBezTo>
                            <a:cubicBezTo>
                              <a:pt x="92993" y="615809"/>
                              <a:pt x="96875" y="641912"/>
                              <a:pt x="105154" y="666750"/>
                            </a:cubicBezTo>
                            <a:cubicBezTo>
                              <a:pt x="108329" y="676275"/>
                              <a:pt x="106839" y="689053"/>
                              <a:pt x="114679" y="695325"/>
                            </a:cubicBezTo>
                            <a:cubicBezTo>
                              <a:pt x="124901" y="703503"/>
                              <a:pt x="140079" y="701675"/>
                              <a:pt x="152779" y="704850"/>
                            </a:cubicBezTo>
                            <a:cubicBezTo>
                              <a:pt x="162304" y="711200"/>
                              <a:pt x="173259" y="715805"/>
                              <a:pt x="181354" y="723900"/>
                            </a:cubicBezTo>
                            <a:cubicBezTo>
                              <a:pt x="244854" y="787400"/>
                              <a:pt x="152779" y="720725"/>
                              <a:pt x="228979" y="771525"/>
                            </a:cubicBezTo>
                            <a:cubicBezTo>
                              <a:pt x="232821" y="790735"/>
                              <a:pt x="235130" y="833710"/>
                              <a:pt x="257554" y="847725"/>
                            </a:cubicBezTo>
                            <a:cubicBezTo>
                              <a:pt x="273014" y="857387"/>
                              <a:pt x="330498" y="870724"/>
                              <a:pt x="352804" y="876300"/>
                            </a:cubicBezTo>
                            <a:cubicBezTo>
                              <a:pt x="423873" y="852610"/>
                              <a:pt x="332904" y="891862"/>
                              <a:pt x="400429" y="790575"/>
                            </a:cubicBezTo>
                            <a:cubicBezTo>
                              <a:pt x="406779" y="781050"/>
                              <a:pt x="414359" y="772239"/>
                              <a:pt x="419479" y="762000"/>
                            </a:cubicBezTo>
                            <a:cubicBezTo>
                              <a:pt x="423969" y="753020"/>
                              <a:pt x="421904" y="740525"/>
                              <a:pt x="429004" y="733425"/>
                            </a:cubicBezTo>
                            <a:cubicBezTo>
                              <a:pt x="445193" y="717236"/>
                              <a:pt x="486154" y="695325"/>
                              <a:pt x="486154" y="695325"/>
                            </a:cubicBezTo>
                            <a:cubicBezTo>
                              <a:pt x="492504" y="685800"/>
                              <a:pt x="503322" y="678042"/>
                              <a:pt x="505204" y="666750"/>
                            </a:cubicBezTo>
                            <a:cubicBezTo>
                              <a:pt x="511141" y="631131"/>
                              <a:pt x="479863" y="633602"/>
                              <a:pt x="457579" y="628650"/>
                            </a:cubicBezTo>
                            <a:cubicBezTo>
                              <a:pt x="388615" y="613325"/>
                              <a:pt x="432441" y="626621"/>
                              <a:pt x="381379" y="609600"/>
                            </a:cubicBezTo>
                            <a:cubicBezTo>
                              <a:pt x="363059" y="582119"/>
                              <a:pt x="346352" y="571653"/>
                              <a:pt x="371854" y="533400"/>
                            </a:cubicBezTo>
                            <a:cubicBezTo>
                              <a:pt x="377423" y="525046"/>
                              <a:pt x="390904" y="527050"/>
                              <a:pt x="400429" y="523875"/>
                            </a:cubicBezTo>
                            <a:cubicBezTo>
                              <a:pt x="409954" y="514350"/>
                              <a:pt x="418371" y="503570"/>
                              <a:pt x="429004" y="495300"/>
                            </a:cubicBezTo>
                            <a:cubicBezTo>
                              <a:pt x="447076" y="481244"/>
                              <a:pt x="486154" y="457200"/>
                              <a:pt x="486154" y="457200"/>
                            </a:cubicBezTo>
                            <a:cubicBezTo>
                              <a:pt x="489329" y="447675"/>
                              <a:pt x="491189" y="437605"/>
                              <a:pt x="495679" y="428625"/>
                            </a:cubicBezTo>
                            <a:cubicBezTo>
                              <a:pt x="512497" y="394990"/>
                              <a:pt x="538450" y="392769"/>
                              <a:pt x="505204" y="342900"/>
                            </a:cubicBezTo>
                            <a:cubicBezTo>
                              <a:pt x="494935" y="327496"/>
                              <a:pt x="473454" y="323850"/>
                              <a:pt x="457579" y="314325"/>
                            </a:cubicBezTo>
                            <a:cubicBezTo>
                              <a:pt x="460754" y="295275"/>
                              <a:pt x="458467" y="274449"/>
                              <a:pt x="467104" y="257175"/>
                            </a:cubicBezTo>
                            <a:cubicBezTo>
                              <a:pt x="472224" y="246936"/>
                              <a:pt x="485218" y="242774"/>
                              <a:pt x="495679" y="238125"/>
                            </a:cubicBezTo>
                            <a:cubicBezTo>
                              <a:pt x="567983" y="205990"/>
                              <a:pt x="604404" y="215637"/>
                              <a:pt x="695704" y="209550"/>
                            </a:cubicBezTo>
                            <a:cubicBezTo>
                              <a:pt x="692529" y="193675"/>
                              <a:pt x="691863" y="177084"/>
                              <a:pt x="686179" y="161925"/>
                            </a:cubicBezTo>
                            <a:cubicBezTo>
                              <a:pt x="677165" y="137887"/>
                              <a:pt x="664303" y="125664"/>
                              <a:pt x="638554" y="123825"/>
                            </a:cubicBezTo>
                            <a:cubicBezTo>
                              <a:pt x="559317" y="118165"/>
                              <a:pt x="479804" y="117475"/>
                              <a:pt x="400429" y="114300"/>
                            </a:cubicBezTo>
                            <a:cubicBezTo>
                              <a:pt x="312019" y="55360"/>
                              <a:pt x="476022" y="158241"/>
                              <a:pt x="276604" y="85725"/>
                            </a:cubicBezTo>
                            <a:cubicBezTo>
                              <a:pt x="267168" y="82294"/>
                              <a:pt x="273351" y="64990"/>
                              <a:pt x="267079" y="57150"/>
                            </a:cubicBezTo>
                            <a:cubicBezTo>
                              <a:pt x="259928" y="48211"/>
                              <a:pt x="248029" y="44450"/>
                              <a:pt x="238504" y="38100"/>
                            </a:cubicBezTo>
                            <a:cubicBezTo>
                              <a:pt x="223876" y="16159"/>
                              <a:pt x="221551" y="0"/>
                              <a:pt x="190879" y="0"/>
                            </a:cubicBezTo>
                            <a:cubicBezTo>
                              <a:pt x="180839" y="0"/>
                              <a:pt x="171829" y="6350"/>
                              <a:pt x="162304" y="9525"/>
                            </a:cubicBezTo>
                            <a:cubicBezTo>
                              <a:pt x="137645" y="83501"/>
                              <a:pt x="161972" y="2820"/>
                              <a:pt x="143254" y="161925"/>
                            </a:cubicBezTo>
                            <a:cubicBezTo>
                              <a:pt x="138508" y="202268"/>
                              <a:pt x="130665" y="200825"/>
                              <a:pt x="114679" y="238125"/>
                            </a:cubicBezTo>
                            <a:cubicBezTo>
                              <a:pt x="110724" y="247353"/>
                              <a:pt x="108329" y="257175"/>
                              <a:pt x="105154" y="266700"/>
                            </a:cubicBezTo>
                            <a:cubicBezTo>
                              <a:pt x="94739" y="260451"/>
                              <a:pt x="26812" y="216257"/>
                              <a:pt x="9904" y="219075"/>
                            </a:cubicBezTo>
                            <a:cubicBezTo>
                              <a:pt x="0" y="220726"/>
                              <a:pt x="3554" y="238125"/>
                              <a:pt x="379" y="247650"/>
                            </a:cubicBezTo>
                            <a:cubicBezTo>
                              <a:pt x="1320" y="256119"/>
                              <a:pt x="4197" y="336563"/>
                              <a:pt x="19429" y="361950"/>
                            </a:cubicBezTo>
                            <a:cubicBezTo>
                              <a:pt x="24049" y="369651"/>
                              <a:pt x="3554" y="354012"/>
                              <a:pt x="379" y="3524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810" name="Gruppieren 57"/>
                      <p:cNvGrpSpPr/>
                      <p:nvPr/>
                    </p:nvGrpSpPr>
                    <p:grpSpPr>
                      <a:xfrm rot="9814060">
                        <a:off x="3910397" y="2953341"/>
                        <a:ext cx="1325751" cy="739544"/>
                        <a:chOff x="7106643" y="3721138"/>
                        <a:chExt cx="1325751" cy="739544"/>
                      </a:xfrm>
                    </p:grpSpPr>
                    <p:sp>
                      <p:nvSpPr>
                        <p:cNvPr id="816" name="Freihandform 815"/>
                        <p:cNvSpPr/>
                        <p:nvPr/>
                      </p:nvSpPr>
                      <p:spPr>
                        <a:xfrm>
                          <a:off x="7422089" y="3856383"/>
                          <a:ext cx="995743" cy="604299"/>
                        </a:xfrm>
                        <a:custGeom>
                          <a:avLst/>
                          <a:gdLst>
                            <a:gd name="connsiteX0" fmla="*/ 219114 w 995743"/>
                            <a:gd name="connsiteY0" fmla="*/ 357808 h 604299"/>
                            <a:gd name="connsiteX1" fmla="*/ 219114 w 995743"/>
                            <a:gd name="connsiteY1" fmla="*/ 357808 h 604299"/>
                            <a:gd name="connsiteX2" fmla="*/ 298628 w 995743"/>
                            <a:gd name="connsiteY2" fmla="*/ 302149 h 604299"/>
                            <a:gd name="connsiteX3" fmla="*/ 314530 w 995743"/>
                            <a:gd name="connsiteY3" fmla="*/ 278295 h 604299"/>
                            <a:gd name="connsiteX4" fmla="*/ 346335 w 995743"/>
                            <a:gd name="connsiteY4" fmla="*/ 270344 h 604299"/>
                            <a:gd name="connsiteX5" fmla="*/ 386092 w 995743"/>
                            <a:gd name="connsiteY5" fmla="*/ 238539 h 604299"/>
                            <a:gd name="connsiteX6" fmla="*/ 433800 w 995743"/>
                            <a:gd name="connsiteY6" fmla="*/ 206734 h 604299"/>
                            <a:gd name="connsiteX7" fmla="*/ 449702 w 995743"/>
                            <a:gd name="connsiteY7" fmla="*/ 182880 h 604299"/>
                            <a:gd name="connsiteX8" fmla="*/ 521264 w 995743"/>
                            <a:gd name="connsiteY8" fmla="*/ 135172 h 604299"/>
                            <a:gd name="connsiteX9" fmla="*/ 568972 w 995743"/>
                            <a:gd name="connsiteY9" fmla="*/ 103367 h 604299"/>
                            <a:gd name="connsiteX10" fmla="*/ 640534 w 995743"/>
                            <a:gd name="connsiteY10" fmla="*/ 79513 h 604299"/>
                            <a:gd name="connsiteX11" fmla="*/ 664388 w 995743"/>
                            <a:gd name="connsiteY11" fmla="*/ 71561 h 604299"/>
                            <a:gd name="connsiteX12" fmla="*/ 688241 w 995743"/>
                            <a:gd name="connsiteY12" fmla="*/ 55659 h 604299"/>
                            <a:gd name="connsiteX13" fmla="*/ 759803 w 995743"/>
                            <a:gd name="connsiteY13" fmla="*/ 31805 h 604299"/>
                            <a:gd name="connsiteX14" fmla="*/ 807511 w 995743"/>
                            <a:gd name="connsiteY14" fmla="*/ 15902 h 604299"/>
                            <a:gd name="connsiteX15" fmla="*/ 831365 w 995743"/>
                            <a:gd name="connsiteY15" fmla="*/ 7951 h 604299"/>
                            <a:gd name="connsiteX16" fmla="*/ 871121 w 995743"/>
                            <a:gd name="connsiteY16" fmla="*/ 0 h 604299"/>
                            <a:gd name="connsiteX17" fmla="*/ 966537 w 995743"/>
                            <a:gd name="connsiteY17" fmla="*/ 23854 h 604299"/>
                            <a:gd name="connsiteX18" fmla="*/ 982440 w 995743"/>
                            <a:gd name="connsiteY18" fmla="*/ 47707 h 604299"/>
                            <a:gd name="connsiteX19" fmla="*/ 982440 w 995743"/>
                            <a:gd name="connsiteY19" fmla="*/ 135172 h 604299"/>
                            <a:gd name="connsiteX20" fmla="*/ 966537 w 995743"/>
                            <a:gd name="connsiteY20" fmla="*/ 182880 h 604299"/>
                            <a:gd name="connsiteX21" fmla="*/ 974488 w 995743"/>
                            <a:gd name="connsiteY21" fmla="*/ 214685 h 604299"/>
                            <a:gd name="connsiteX22" fmla="*/ 966537 w 995743"/>
                            <a:gd name="connsiteY22" fmla="*/ 254441 h 604299"/>
                            <a:gd name="connsiteX23" fmla="*/ 942683 w 995743"/>
                            <a:gd name="connsiteY23" fmla="*/ 270344 h 604299"/>
                            <a:gd name="connsiteX24" fmla="*/ 847268 w 995743"/>
                            <a:gd name="connsiteY24" fmla="*/ 294198 h 604299"/>
                            <a:gd name="connsiteX25" fmla="*/ 815462 w 995743"/>
                            <a:gd name="connsiteY25" fmla="*/ 302149 h 604299"/>
                            <a:gd name="connsiteX26" fmla="*/ 704144 w 995743"/>
                            <a:gd name="connsiteY26" fmla="*/ 318052 h 604299"/>
                            <a:gd name="connsiteX27" fmla="*/ 616680 w 995743"/>
                            <a:gd name="connsiteY27" fmla="*/ 333954 h 604299"/>
                            <a:gd name="connsiteX28" fmla="*/ 553069 w 995743"/>
                            <a:gd name="connsiteY28" fmla="*/ 349857 h 604299"/>
                            <a:gd name="connsiteX29" fmla="*/ 529215 w 995743"/>
                            <a:gd name="connsiteY29" fmla="*/ 357808 h 604299"/>
                            <a:gd name="connsiteX30" fmla="*/ 505361 w 995743"/>
                            <a:gd name="connsiteY30" fmla="*/ 373711 h 604299"/>
                            <a:gd name="connsiteX31" fmla="*/ 489459 w 995743"/>
                            <a:gd name="connsiteY31" fmla="*/ 397565 h 604299"/>
                            <a:gd name="connsiteX32" fmla="*/ 441751 w 995743"/>
                            <a:gd name="connsiteY32" fmla="*/ 429370 h 604299"/>
                            <a:gd name="connsiteX33" fmla="*/ 417897 w 995743"/>
                            <a:gd name="connsiteY33" fmla="*/ 485029 h 604299"/>
                            <a:gd name="connsiteX34" fmla="*/ 386092 w 995743"/>
                            <a:gd name="connsiteY34" fmla="*/ 532737 h 604299"/>
                            <a:gd name="connsiteX35" fmla="*/ 362238 w 995743"/>
                            <a:gd name="connsiteY35" fmla="*/ 540688 h 604299"/>
                            <a:gd name="connsiteX36" fmla="*/ 338384 w 995743"/>
                            <a:gd name="connsiteY36" fmla="*/ 556591 h 604299"/>
                            <a:gd name="connsiteX37" fmla="*/ 306579 w 995743"/>
                            <a:gd name="connsiteY37" fmla="*/ 580445 h 604299"/>
                            <a:gd name="connsiteX38" fmla="*/ 227066 w 995743"/>
                            <a:gd name="connsiteY38" fmla="*/ 604299 h 604299"/>
                            <a:gd name="connsiteX39" fmla="*/ 28283 w 995743"/>
                            <a:gd name="connsiteY39" fmla="*/ 596347 h 604299"/>
                            <a:gd name="connsiteX40" fmla="*/ 4429 w 995743"/>
                            <a:gd name="connsiteY40" fmla="*/ 588396 h 604299"/>
                            <a:gd name="connsiteX41" fmla="*/ 12381 w 995743"/>
                            <a:gd name="connsiteY41" fmla="*/ 540688 h 604299"/>
                            <a:gd name="connsiteX42" fmla="*/ 60088 w 995743"/>
                            <a:gd name="connsiteY42" fmla="*/ 524786 h 604299"/>
                            <a:gd name="connsiteX43" fmla="*/ 83942 w 995743"/>
                            <a:gd name="connsiteY43" fmla="*/ 508883 h 604299"/>
                            <a:gd name="connsiteX44" fmla="*/ 99845 w 995743"/>
                            <a:gd name="connsiteY44" fmla="*/ 485029 h 604299"/>
                            <a:gd name="connsiteX45" fmla="*/ 147553 w 995743"/>
                            <a:gd name="connsiteY45" fmla="*/ 469127 h 604299"/>
                            <a:gd name="connsiteX46" fmla="*/ 203212 w 995743"/>
                            <a:gd name="connsiteY46" fmla="*/ 453224 h 604299"/>
                            <a:gd name="connsiteX47" fmla="*/ 266822 w 995743"/>
                            <a:gd name="connsiteY47" fmla="*/ 437321 h 604299"/>
                            <a:gd name="connsiteX48" fmla="*/ 282725 w 995743"/>
                            <a:gd name="connsiteY48" fmla="*/ 413467 h 604299"/>
                            <a:gd name="connsiteX49" fmla="*/ 258871 w 995743"/>
                            <a:gd name="connsiteY49" fmla="*/ 405516 h 604299"/>
                            <a:gd name="connsiteX50" fmla="*/ 211163 w 995743"/>
                            <a:gd name="connsiteY50" fmla="*/ 397565 h 604299"/>
                            <a:gd name="connsiteX51" fmla="*/ 219114 w 995743"/>
                            <a:gd name="connsiteY51" fmla="*/ 365760 h 604299"/>
                            <a:gd name="connsiteX52" fmla="*/ 242968 w 995743"/>
                            <a:gd name="connsiteY52" fmla="*/ 357808 h 604299"/>
                            <a:gd name="connsiteX53" fmla="*/ 219114 w 995743"/>
                            <a:gd name="connsiteY53" fmla="*/ 357808 h 604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995743" h="604299">
                              <a:moveTo>
                                <a:pt x="219114" y="357808"/>
                              </a:moveTo>
                              <a:lnTo>
                                <a:pt x="219114" y="357808"/>
                              </a:lnTo>
                              <a:cubicBezTo>
                                <a:pt x="245619" y="339255"/>
                                <a:pt x="280682" y="329069"/>
                                <a:pt x="298628" y="302149"/>
                              </a:cubicBezTo>
                              <a:cubicBezTo>
                                <a:pt x="303929" y="294198"/>
                                <a:pt x="306579" y="283596"/>
                                <a:pt x="314530" y="278295"/>
                              </a:cubicBezTo>
                              <a:cubicBezTo>
                                <a:pt x="323623" y="272233"/>
                                <a:pt x="335733" y="272994"/>
                                <a:pt x="346335" y="270344"/>
                              </a:cubicBezTo>
                              <a:cubicBezTo>
                                <a:pt x="381902" y="216995"/>
                                <a:pt x="340003" y="269264"/>
                                <a:pt x="386092" y="238539"/>
                              </a:cubicBezTo>
                              <a:cubicBezTo>
                                <a:pt x="445653" y="198832"/>
                                <a:pt x="377081" y="225640"/>
                                <a:pt x="433800" y="206734"/>
                              </a:cubicBezTo>
                              <a:cubicBezTo>
                                <a:pt x="439101" y="198783"/>
                                <a:pt x="442510" y="189173"/>
                                <a:pt x="449702" y="182880"/>
                              </a:cubicBezTo>
                              <a:cubicBezTo>
                                <a:pt x="449716" y="182868"/>
                                <a:pt x="509329" y="143128"/>
                                <a:pt x="521264" y="135172"/>
                              </a:cubicBezTo>
                              <a:lnTo>
                                <a:pt x="568972" y="103367"/>
                              </a:lnTo>
                              <a:lnTo>
                                <a:pt x="640534" y="79513"/>
                              </a:lnTo>
                              <a:cubicBezTo>
                                <a:pt x="648485" y="76862"/>
                                <a:pt x="657414" y="76210"/>
                                <a:pt x="664388" y="71561"/>
                              </a:cubicBezTo>
                              <a:cubicBezTo>
                                <a:pt x="672339" y="66260"/>
                                <a:pt x="679509" y="59540"/>
                                <a:pt x="688241" y="55659"/>
                              </a:cubicBezTo>
                              <a:cubicBezTo>
                                <a:pt x="688251" y="55654"/>
                                <a:pt x="747870" y="35782"/>
                                <a:pt x="759803" y="31805"/>
                              </a:cubicBezTo>
                              <a:lnTo>
                                <a:pt x="807511" y="15902"/>
                              </a:lnTo>
                              <a:cubicBezTo>
                                <a:pt x="815462" y="13252"/>
                                <a:pt x="823146" y="9595"/>
                                <a:pt x="831365" y="7951"/>
                              </a:cubicBezTo>
                              <a:lnTo>
                                <a:pt x="871121" y="0"/>
                              </a:lnTo>
                              <a:cubicBezTo>
                                <a:pt x="903300" y="4022"/>
                                <a:pt x="939579" y="1389"/>
                                <a:pt x="966537" y="23854"/>
                              </a:cubicBezTo>
                              <a:cubicBezTo>
                                <a:pt x="973878" y="29972"/>
                                <a:pt x="977139" y="39756"/>
                                <a:pt x="982440" y="47707"/>
                              </a:cubicBezTo>
                              <a:cubicBezTo>
                                <a:pt x="990553" y="104504"/>
                                <a:pt x="995743" y="90830"/>
                                <a:pt x="982440" y="135172"/>
                              </a:cubicBezTo>
                              <a:cubicBezTo>
                                <a:pt x="977623" y="151228"/>
                                <a:pt x="966537" y="182880"/>
                                <a:pt x="966537" y="182880"/>
                              </a:cubicBezTo>
                              <a:cubicBezTo>
                                <a:pt x="969187" y="193482"/>
                                <a:pt x="974488" y="203757"/>
                                <a:pt x="974488" y="214685"/>
                              </a:cubicBezTo>
                              <a:cubicBezTo>
                                <a:pt x="974488" y="228199"/>
                                <a:pt x="973242" y="242707"/>
                                <a:pt x="966537" y="254441"/>
                              </a:cubicBezTo>
                              <a:cubicBezTo>
                                <a:pt x="961796" y="262738"/>
                                <a:pt x="951416" y="266463"/>
                                <a:pt x="942683" y="270344"/>
                              </a:cubicBezTo>
                              <a:cubicBezTo>
                                <a:pt x="899210" y="289666"/>
                                <a:pt x="892728" y="285106"/>
                                <a:pt x="847268" y="294198"/>
                              </a:cubicBezTo>
                              <a:cubicBezTo>
                                <a:pt x="836552" y="296341"/>
                                <a:pt x="826178" y="300006"/>
                                <a:pt x="815462" y="302149"/>
                              </a:cubicBezTo>
                              <a:cubicBezTo>
                                <a:pt x="768042" y="311633"/>
                                <a:pt x="755433" y="310725"/>
                                <a:pt x="704144" y="318052"/>
                              </a:cubicBezTo>
                              <a:cubicBezTo>
                                <a:pt x="682835" y="321096"/>
                                <a:pt x="638941" y="328817"/>
                                <a:pt x="616680" y="333954"/>
                              </a:cubicBezTo>
                              <a:cubicBezTo>
                                <a:pt x="595383" y="338869"/>
                                <a:pt x="573804" y="342946"/>
                                <a:pt x="553069" y="349857"/>
                              </a:cubicBezTo>
                              <a:lnTo>
                                <a:pt x="529215" y="357808"/>
                              </a:lnTo>
                              <a:cubicBezTo>
                                <a:pt x="521264" y="363109"/>
                                <a:pt x="512118" y="366954"/>
                                <a:pt x="505361" y="373711"/>
                              </a:cubicBezTo>
                              <a:cubicBezTo>
                                <a:pt x="498604" y="380468"/>
                                <a:pt x="496651" y="391272"/>
                                <a:pt x="489459" y="397565"/>
                              </a:cubicBezTo>
                              <a:cubicBezTo>
                                <a:pt x="475075" y="410151"/>
                                <a:pt x="441751" y="429370"/>
                                <a:pt x="441751" y="429370"/>
                              </a:cubicBezTo>
                              <a:cubicBezTo>
                                <a:pt x="433525" y="454050"/>
                                <a:pt x="432637" y="460463"/>
                                <a:pt x="417897" y="485029"/>
                              </a:cubicBezTo>
                              <a:cubicBezTo>
                                <a:pt x="408064" y="501418"/>
                                <a:pt x="404224" y="526693"/>
                                <a:pt x="386092" y="532737"/>
                              </a:cubicBezTo>
                              <a:lnTo>
                                <a:pt x="362238" y="540688"/>
                              </a:lnTo>
                              <a:cubicBezTo>
                                <a:pt x="354287" y="545989"/>
                                <a:pt x="346160" y="551036"/>
                                <a:pt x="338384" y="556591"/>
                              </a:cubicBezTo>
                              <a:cubicBezTo>
                                <a:pt x="327600" y="564294"/>
                                <a:pt x="318432" y="574519"/>
                                <a:pt x="306579" y="580445"/>
                              </a:cubicBezTo>
                              <a:cubicBezTo>
                                <a:pt x="287227" y="590121"/>
                                <a:pt x="249889" y="598593"/>
                                <a:pt x="227066" y="604299"/>
                              </a:cubicBezTo>
                              <a:cubicBezTo>
                                <a:pt x="160805" y="601648"/>
                                <a:pt x="94428" y="601072"/>
                                <a:pt x="28283" y="596347"/>
                              </a:cubicBezTo>
                              <a:cubicBezTo>
                                <a:pt x="19923" y="595750"/>
                                <a:pt x="6731" y="596455"/>
                                <a:pt x="4429" y="588396"/>
                              </a:cubicBezTo>
                              <a:cubicBezTo>
                                <a:pt x="0" y="572894"/>
                                <a:pt x="1765" y="552821"/>
                                <a:pt x="12381" y="540688"/>
                              </a:cubicBezTo>
                              <a:cubicBezTo>
                                <a:pt x="23419" y="528073"/>
                                <a:pt x="60088" y="524786"/>
                                <a:pt x="60088" y="524786"/>
                              </a:cubicBezTo>
                              <a:cubicBezTo>
                                <a:pt x="68039" y="519485"/>
                                <a:pt x="77185" y="515640"/>
                                <a:pt x="83942" y="508883"/>
                              </a:cubicBezTo>
                              <a:cubicBezTo>
                                <a:pt x="90699" y="502126"/>
                                <a:pt x="91741" y="490094"/>
                                <a:pt x="99845" y="485029"/>
                              </a:cubicBezTo>
                              <a:cubicBezTo>
                                <a:pt x="114060" y="476145"/>
                                <a:pt x="131650" y="474428"/>
                                <a:pt x="147553" y="469127"/>
                              </a:cubicBezTo>
                              <a:cubicBezTo>
                                <a:pt x="174126" y="460269"/>
                                <a:pt x="173247" y="459883"/>
                                <a:pt x="203212" y="453224"/>
                              </a:cubicBezTo>
                              <a:cubicBezTo>
                                <a:pt x="260778" y="440432"/>
                                <a:pt x="224199" y="451530"/>
                                <a:pt x="266822" y="437321"/>
                              </a:cubicBezTo>
                              <a:cubicBezTo>
                                <a:pt x="272123" y="429370"/>
                                <a:pt x="285043" y="422738"/>
                                <a:pt x="282725" y="413467"/>
                              </a:cubicBezTo>
                              <a:cubicBezTo>
                                <a:pt x="280692" y="405336"/>
                                <a:pt x="267053" y="407334"/>
                                <a:pt x="258871" y="405516"/>
                              </a:cubicBezTo>
                              <a:cubicBezTo>
                                <a:pt x="243133" y="402019"/>
                                <a:pt x="227066" y="400215"/>
                                <a:pt x="211163" y="397565"/>
                              </a:cubicBezTo>
                              <a:cubicBezTo>
                                <a:pt x="213813" y="386963"/>
                                <a:pt x="212287" y="374293"/>
                                <a:pt x="219114" y="365760"/>
                              </a:cubicBezTo>
                              <a:cubicBezTo>
                                <a:pt x="224350" y="359215"/>
                                <a:pt x="235186" y="360921"/>
                                <a:pt x="242968" y="357808"/>
                              </a:cubicBezTo>
                              <a:cubicBezTo>
                                <a:pt x="248471" y="355607"/>
                                <a:pt x="223090" y="357808"/>
                                <a:pt x="219114" y="3578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7" name="Freihandform 816"/>
                        <p:cNvSpPr/>
                        <p:nvPr/>
                      </p:nvSpPr>
                      <p:spPr>
                        <a:xfrm>
                          <a:off x="7106643" y="3904090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8" name="Freihandform 817"/>
                        <p:cNvSpPr/>
                        <p:nvPr/>
                      </p:nvSpPr>
                      <p:spPr>
                        <a:xfrm>
                          <a:off x="7911548" y="3721138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811" name="Gruppieren 61"/>
                      <p:cNvGrpSpPr/>
                      <p:nvPr/>
                    </p:nvGrpSpPr>
                    <p:grpSpPr>
                      <a:xfrm flipH="1">
                        <a:off x="2968774" y="4437112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812" name="Freihandform 811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813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814" name="Freihandform 813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815" name="Freihandform 814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791" name="Freihandform 790"/>
                    <p:cNvSpPr/>
                    <p:nvPr/>
                  </p:nvSpPr>
                  <p:spPr>
                    <a:xfrm rot="10800000">
                      <a:off x="3935390" y="2996952"/>
                      <a:ext cx="492594" cy="378810"/>
                    </a:xfrm>
                    <a:custGeom>
                      <a:avLst/>
                      <a:gdLst>
                        <a:gd name="connsiteX0" fmla="*/ 0 w 400464"/>
                        <a:gd name="connsiteY0" fmla="*/ 247650 h 276225"/>
                        <a:gd name="connsiteX1" fmla="*/ 0 w 400464"/>
                        <a:gd name="connsiteY1" fmla="*/ 247650 h 276225"/>
                        <a:gd name="connsiteX2" fmla="*/ 28575 w 400464"/>
                        <a:gd name="connsiteY2" fmla="*/ 171450 h 276225"/>
                        <a:gd name="connsiteX3" fmla="*/ 76200 w 400464"/>
                        <a:gd name="connsiteY3" fmla="*/ 85725 h 276225"/>
                        <a:gd name="connsiteX4" fmla="*/ 133350 w 400464"/>
                        <a:gd name="connsiteY4" fmla="*/ 47625 h 276225"/>
                        <a:gd name="connsiteX5" fmla="*/ 219075 w 400464"/>
                        <a:gd name="connsiteY5" fmla="*/ 19050 h 276225"/>
                        <a:gd name="connsiteX6" fmla="*/ 247650 w 400464"/>
                        <a:gd name="connsiteY6" fmla="*/ 9525 h 276225"/>
                        <a:gd name="connsiteX7" fmla="*/ 276225 w 400464"/>
                        <a:gd name="connsiteY7" fmla="*/ 0 h 276225"/>
                        <a:gd name="connsiteX8" fmla="*/ 361950 w 400464"/>
                        <a:gd name="connsiteY8" fmla="*/ 9525 h 276225"/>
                        <a:gd name="connsiteX9" fmla="*/ 390525 w 400464"/>
                        <a:gd name="connsiteY9" fmla="*/ 19050 h 276225"/>
                        <a:gd name="connsiteX10" fmla="*/ 400050 w 400464"/>
                        <a:gd name="connsiteY10" fmla="*/ 47625 h 276225"/>
                        <a:gd name="connsiteX11" fmla="*/ 390525 w 400464"/>
                        <a:gd name="connsiteY11" fmla="*/ 85725 h 276225"/>
                        <a:gd name="connsiteX12" fmla="*/ 333375 w 400464"/>
                        <a:gd name="connsiteY12" fmla="*/ 104775 h 276225"/>
                        <a:gd name="connsiteX13" fmla="*/ 276225 w 400464"/>
                        <a:gd name="connsiteY13" fmla="*/ 133350 h 276225"/>
                        <a:gd name="connsiteX14" fmla="*/ 219075 w 400464"/>
                        <a:gd name="connsiteY14" fmla="*/ 152400 h 276225"/>
                        <a:gd name="connsiteX15" fmla="*/ 190500 w 400464"/>
                        <a:gd name="connsiteY15" fmla="*/ 171450 h 276225"/>
                        <a:gd name="connsiteX16" fmla="*/ 161925 w 400464"/>
                        <a:gd name="connsiteY16" fmla="*/ 180975 h 276225"/>
                        <a:gd name="connsiteX17" fmla="*/ 104775 w 400464"/>
                        <a:gd name="connsiteY17" fmla="*/ 219075 h 276225"/>
                        <a:gd name="connsiteX18" fmla="*/ 57150 w 400464"/>
                        <a:gd name="connsiteY18" fmla="*/ 276225 h 276225"/>
                        <a:gd name="connsiteX19" fmla="*/ 38100 w 400464"/>
                        <a:gd name="connsiteY19" fmla="*/ 247650 h 276225"/>
                        <a:gd name="connsiteX20" fmla="*/ 0 w 400464"/>
                        <a:gd name="connsiteY20" fmla="*/ 247650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00464" h="276225">
                          <a:moveTo>
                            <a:pt x="0" y="247650"/>
                          </a:moveTo>
                          <a:lnTo>
                            <a:pt x="0" y="247650"/>
                          </a:lnTo>
                          <a:cubicBezTo>
                            <a:pt x="9525" y="222250"/>
                            <a:pt x="19451" y="196997"/>
                            <a:pt x="28575" y="171450"/>
                          </a:cubicBezTo>
                          <a:cubicBezTo>
                            <a:pt x="47183" y="119347"/>
                            <a:pt x="36580" y="116541"/>
                            <a:pt x="76200" y="85725"/>
                          </a:cubicBezTo>
                          <a:cubicBezTo>
                            <a:pt x="94272" y="71669"/>
                            <a:pt x="111630" y="54865"/>
                            <a:pt x="133350" y="47625"/>
                          </a:cubicBezTo>
                          <a:lnTo>
                            <a:pt x="219075" y="19050"/>
                          </a:lnTo>
                          <a:lnTo>
                            <a:pt x="247650" y="9525"/>
                          </a:lnTo>
                          <a:lnTo>
                            <a:pt x="276225" y="0"/>
                          </a:lnTo>
                          <a:cubicBezTo>
                            <a:pt x="304800" y="3175"/>
                            <a:pt x="333590" y="4798"/>
                            <a:pt x="361950" y="9525"/>
                          </a:cubicBezTo>
                          <a:cubicBezTo>
                            <a:pt x="371854" y="11176"/>
                            <a:pt x="383425" y="11950"/>
                            <a:pt x="390525" y="19050"/>
                          </a:cubicBezTo>
                          <a:cubicBezTo>
                            <a:pt x="397625" y="26150"/>
                            <a:pt x="396875" y="38100"/>
                            <a:pt x="400050" y="47625"/>
                          </a:cubicBezTo>
                          <a:cubicBezTo>
                            <a:pt x="396875" y="60325"/>
                            <a:pt x="400464" y="77206"/>
                            <a:pt x="390525" y="85725"/>
                          </a:cubicBezTo>
                          <a:cubicBezTo>
                            <a:pt x="375279" y="98793"/>
                            <a:pt x="352425" y="98425"/>
                            <a:pt x="333375" y="104775"/>
                          </a:cubicBezTo>
                          <a:cubicBezTo>
                            <a:pt x="229162" y="139513"/>
                            <a:pt x="387012" y="84111"/>
                            <a:pt x="276225" y="133350"/>
                          </a:cubicBezTo>
                          <a:cubicBezTo>
                            <a:pt x="257875" y="141505"/>
                            <a:pt x="235783" y="141261"/>
                            <a:pt x="219075" y="152400"/>
                          </a:cubicBezTo>
                          <a:cubicBezTo>
                            <a:pt x="209550" y="158750"/>
                            <a:pt x="200739" y="166330"/>
                            <a:pt x="190500" y="171450"/>
                          </a:cubicBezTo>
                          <a:cubicBezTo>
                            <a:pt x="181520" y="175940"/>
                            <a:pt x="170702" y="176099"/>
                            <a:pt x="161925" y="180975"/>
                          </a:cubicBezTo>
                          <a:cubicBezTo>
                            <a:pt x="141911" y="192094"/>
                            <a:pt x="104775" y="219075"/>
                            <a:pt x="104775" y="219075"/>
                          </a:cubicBezTo>
                          <a:cubicBezTo>
                            <a:pt x="99028" y="227695"/>
                            <a:pt x="69373" y="276225"/>
                            <a:pt x="57150" y="276225"/>
                          </a:cubicBezTo>
                          <a:cubicBezTo>
                            <a:pt x="45702" y="276225"/>
                            <a:pt x="44450" y="257175"/>
                            <a:pt x="38100" y="247650"/>
                          </a:cubicBezTo>
                          <a:cubicBezTo>
                            <a:pt x="27035" y="203390"/>
                            <a:pt x="6350" y="247650"/>
                            <a:pt x="0" y="24765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87" name="Textfeld 786"/>
                <p:cNvSpPr txBox="1"/>
                <p:nvPr/>
              </p:nvSpPr>
              <p:spPr>
                <a:xfrm>
                  <a:off x="1734242" y="4317003"/>
                  <a:ext cx="11319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corundum</a:t>
                  </a:r>
                  <a:endPara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sp>
          <p:nvSpPr>
            <p:cNvPr id="783" name="Textfeld 782"/>
            <p:cNvSpPr txBox="1"/>
            <p:nvPr/>
          </p:nvSpPr>
          <p:spPr>
            <a:xfrm>
              <a:off x="5836518" y="493583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37" name="Textfeld 836"/>
          <p:cNvSpPr txBox="1"/>
          <p:nvPr/>
        </p:nvSpPr>
        <p:spPr>
          <a:xfrm>
            <a:off x="6853377" y="1362622"/>
            <a:ext cx="1838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furnace</a:t>
            </a:r>
            <a:r>
              <a:rPr kumimoji="0" lang="de-DE" sz="2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de-DE" sz="24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cleaning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99" name="Gruppieren 998"/>
          <p:cNvGrpSpPr/>
          <p:nvPr/>
        </p:nvGrpSpPr>
        <p:grpSpPr>
          <a:xfrm>
            <a:off x="1620356" y="2125541"/>
            <a:ext cx="5788074" cy="3672408"/>
            <a:chOff x="1262683" y="2708920"/>
            <a:chExt cx="5788074" cy="3672408"/>
          </a:xfrm>
        </p:grpSpPr>
        <p:grpSp>
          <p:nvGrpSpPr>
            <p:cNvPr id="1000" name="Gruppieren 136"/>
            <p:cNvGrpSpPr/>
            <p:nvPr/>
          </p:nvGrpSpPr>
          <p:grpSpPr>
            <a:xfrm>
              <a:off x="1262683" y="2708920"/>
              <a:ext cx="5693639" cy="3672408"/>
              <a:chOff x="1262683" y="2708920"/>
              <a:chExt cx="5693639" cy="3672408"/>
            </a:xfrm>
          </p:grpSpPr>
          <p:grpSp>
            <p:nvGrpSpPr>
              <p:cNvPr id="1002" name="Gruppieren 131"/>
              <p:cNvGrpSpPr/>
              <p:nvPr/>
            </p:nvGrpSpPr>
            <p:grpSpPr>
              <a:xfrm>
                <a:off x="1262683" y="2708920"/>
                <a:ext cx="5693639" cy="3672408"/>
                <a:chOff x="1262683" y="2708920"/>
                <a:chExt cx="5693639" cy="3672408"/>
              </a:xfrm>
            </p:grpSpPr>
            <p:sp>
              <p:nvSpPr>
                <p:cNvPr id="1050" name="Auf der gleichen Seite des Rechtecks liegende Ecken abrunden 1049"/>
                <p:cNvSpPr/>
                <p:nvPr/>
              </p:nvSpPr>
              <p:spPr>
                <a:xfrm rot="5400000">
                  <a:off x="3745593" y="3111920"/>
                  <a:ext cx="1165457" cy="5256000"/>
                </a:xfrm>
                <a:prstGeom prst="round2SameRect">
                  <a:avLst/>
                </a:prstGeom>
                <a:solidFill>
                  <a:srgbClr val="C0C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51" name="Gruppieren 17"/>
                <p:cNvGrpSpPr/>
                <p:nvPr/>
              </p:nvGrpSpPr>
              <p:grpSpPr>
                <a:xfrm>
                  <a:off x="1262683" y="2708920"/>
                  <a:ext cx="504056" cy="3672408"/>
                  <a:chOff x="467544" y="2204864"/>
                  <a:chExt cx="504056" cy="3384376"/>
                </a:xfrm>
              </p:grpSpPr>
              <p:sp>
                <p:nvSpPr>
                  <p:cNvPr id="1052" name="Flussdiagramm: Prozess 1051"/>
                  <p:cNvSpPr/>
                  <p:nvPr/>
                </p:nvSpPr>
                <p:spPr>
                  <a:xfrm>
                    <a:off x="755576" y="2204864"/>
                    <a:ext cx="216024" cy="3384376"/>
                  </a:xfrm>
                  <a:prstGeom prst="flowChartProcess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3" name="Textfeld 1052"/>
                  <p:cNvSpPr txBox="1"/>
                  <p:nvPr/>
                </p:nvSpPr>
                <p:spPr>
                  <a:xfrm>
                    <a:off x="467544" y="3284984"/>
                    <a:ext cx="400110" cy="1080120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400" b="1" kern="0" dirty="0" smtClean="0">
                        <a:solidFill>
                          <a:sysClr val="windowText" lastClr="000000"/>
                        </a:solidFill>
                        <a:latin typeface="Calibri" pitchFamily="34" charset="0"/>
                        <a:cs typeface="Calibri" pitchFamily="34" charset="0"/>
                      </a:rPr>
                      <a:t>furnace wall</a:t>
                    </a:r>
                    <a:endParaRPr kumimoji="0" lang="en-US" sz="1800" b="1" i="0" u="none" strike="noStrike" kern="0" cap="none" spc="0" normalizeH="0" baseline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003" name="Gruppieren 135"/>
              <p:cNvGrpSpPr/>
              <p:nvPr/>
            </p:nvGrpSpPr>
            <p:grpSpPr>
              <a:xfrm>
                <a:off x="1447081" y="2852936"/>
                <a:ext cx="4245777" cy="2539728"/>
                <a:chOff x="1447081" y="2852936"/>
                <a:chExt cx="4245777" cy="2539728"/>
              </a:xfrm>
            </p:grpSpPr>
            <p:grpSp>
              <p:nvGrpSpPr>
                <p:cNvPr id="1004" name="Gruppieren 72"/>
                <p:cNvGrpSpPr/>
                <p:nvPr/>
              </p:nvGrpSpPr>
              <p:grpSpPr>
                <a:xfrm>
                  <a:off x="1447081" y="2852936"/>
                  <a:ext cx="4245777" cy="2539728"/>
                  <a:chOff x="4139952" y="3151396"/>
                  <a:chExt cx="4245777" cy="2539728"/>
                </a:xfrm>
              </p:grpSpPr>
              <p:sp>
                <p:nvSpPr>
                  <p:cNvPr id="1006" name="Freihandform 1005"/>
                  <p:cNvSpPr/>
                  <p:nvPr/>
                </p:nvSpPr>
                <p:spPr>
                  <a:xfrm>
                    <a:off x="4429125" y="3151396"/>
                    <a:ext cx="3956604" cy="2468354"/>
                  </a:xfrm>
                  <a:custGeom>
                    <a:avLst/>
                    <a:gdLst>
                      <a:gd name="connsiteX0" fmla="*/ 38100 w 3956604"/>
                      <a:gd name="connsiteY0" fmla="*/ 191879 h 2468354"/>
                      <a:gd name="connsiteX1" fmla="*/ 38100 w 3956604"/>
                      <a:gd name="connsiteY1" fmla="*/ 191879 h 2468354"/>
                      <a:gd name="connsiteX2" fmla="*/ 95250 w 3956604"/>
                      <a:gd name="connsiteY2" fmla="*/ 125204 h 2468354"/>
                      <a:gd name="connsiteX3" fmla="*/ 152400 w 3956604"/>
                      <a:gd name="connsiteY3" fmla="*/ 96629 h 2468354"/>
                      <a:gd name="connsiteX4" fmla="*/ 180975 w 3956604"/>
                      <a:gd name="connsiteY4" fmla="*/ 77579 h 2468354"/>
                      <a:gd name="connsiteX5" fmla="*/ 247650 w 3956604"/>
                      <a:gd name="connsiteY5" fmla="*/ 58529 h 2468354"/>
                      <a:gd name="connsiteX6" fmla="*/ 276225 w 3956604"/>
                      <a:gd name="connsiteY6" fmla="*/ 49004 h 2468354"/>
                      <a:gd name="connsiteX7" fmla="*/ 790575 w 3956604"/>
                      <a:gd name="connsiteY7" fmla="*/ 29954 h 2468354"/>
                      <a:gd name="connsiteX8" fmla="*/ 971550 w 3956604"/>
                      <a:gd name="connsiteY8" fmla="*/ 39479 h 2468354"/>
                      <a:gd name="connsiteX9" fmla="*/ 1028700 w 3956604"/>
                      <a:gd name="connsiteY9" fmla="*/ 58529 h 2468354"/>
                      <a:gd name="connsiteX10" fmla="*/ 1066800 w 3956604"/>
                      <a:gd name="connsiteY10" fmla="*/ 68054 h 2468354"/>
                      <a:gd name="connsiteX11" fmla="*/ 1123950 w 3956604"/>
                      <a:gd name="connsiteY11" fmla="*/ 77579 h 2468354"/>
                      <a:gd name="connsiteX12" fmla="*/ 1152525 w 3956604"/>
                      <a:gd name="connsiteY12" fmla="*/ 87104 h 2468354"/>
                      <a:gd name="connsiteX13" fmla="*/ 1190625 w 3956604"/>
                      <a:gd name="connsiteY13" fmla="*/ 96629 h 2468354"/>
                      <a:gd name="connsiteX14" fmla="*/ 1209675 w 3956604"/>
                      <a:gd name="connsiteY14" fmla="*/ 125204 h 2468354"/>
                      <a:gd name="connsiteX15" fmla="*/ 1314450 w 3956604"/>
                      <a:gd name="connsiteY15" fmla="*/ 125204 h 2468354"/>
                      <a:gd name="connsiteX16" fmla="*/ 1343025 w 3956604"/>
                      <a:gd name="connsiteY16" fmla="*/ 115679 h 2468354"/>
                      <a:gd name="connsiteX17" fmla="*/ 1371600 w 3956604"/>
                      <a:gd name="connsiteY17" fmla="*/ 96629 h 2468354"/>
                      <a:gd name="connsiteX18" fmla="*/ 1438275 w 3956604"/>
                      <a:gd name="connsiteY18" fmla="*/ 87104 h 2468354"/>
                      <a:gd name="connsiteX19" fmla="*/ 1495425 w 3956604"/>
                      <a:gd name="connsiteY19" fmla="*/ 68054 h 2468354"/>
                      <a:gd name="connsiteX20" fmla="*/ 1762125 w 3956604"/>
                      <a:gd name="connsiteY20" fmla="*/ 49004 h 2468354"/>
                      <a:gd name="connsiteX21" fmla="*/ 1809750 w 3956604"/>
                      <a:gd name="connsiteY21" fmla="*/ 39479 h 2468354"/>
                      <a:gd name="connsiteX22" fmla="*/ 1838325 w 3956604"/>
                      <a:gd name="connsiteY22" fmla="*/ 29954 h 2468354"/>
                      <a:gd name="connsiteX23" fmla="*/ 2124075 w 3956604"/>
                      <a:gd name="connsiteY23" fmla="*/ 39479 h 2468354"/>
                      <a:gd name="connsiteX24" fmla="*/ 2209800 w 3956604"/>
                      <a:gd name="connsiteY24" fmla="*/ 49004 h 2468354"/>
                      <a:gd name="connsiteX25" fmla="*/ 2276475 w 3956604"/>
                      <a:gd name="connsiteY25" fmla="*/ 58529 h 2468354"/>
                      <a:gd name="connsiteX26" fmla="*/ 2390775 w 3956604"/>
                      <a:gd name="connsiteY26" fmla="*/ 68054 h 2468354"/>
                      <a:gd name="connsiteX27" fmla="*/ 2457450 w 3956604"/>
                      <a:gd name="connsiteY27" fmla="*/ 96629 h 2468354"/>
                      <a:gd name="connsiteX28" fmla="*/ 2514600 w 3956604"/>
                      <a:gd name="connsiteY28" fmla="*/ 125204 h 2468354"/>
                      <a:gd name="connsiteX29" fmla="*/ 2533650 w 3956604"/>
                      <a:gd name="connsiteY29" fmla="*/ 153779 h 2468354"/>
                      <a:gd name="connsiteX30" fmla="*/ 2552700 w 3956604"/>
                      <a:gd name="connsiteY30" fmla="*/ 210929 h 2468354"/>
                      <a:gd name="connsiteX31" fmla="*/ 2562225 w 3956604"/>
                      <a:gd name="connsiteY31" fmla="*/ 334754 h 2468354"/>
                      <a:gd name="connsiteX32" fmla="*/ 2619375 w 3956604"/>
                      <a:gd name="connsiteY32" fmla="*/ 315704 h 2468354"/>
                      <a:gd name="connsiteX33" fmla="*/ 2647950 w 3956604"/>
                      <a:gd name="connsiteY33" fmla="*/ 287129 h 2468354"/>
                      <a:gd name="connsiteX34" fmla="*/ 2714625 w 3956604"/>
                      <a:gd name="connsiteY34" fmla="*/ 268079 h 2468354"/>
                      <a:gd name="connsiteX35" fmla="*/ 2771775 w 3956604"/>
                      <a:gd name="connsiteY35" fmla="*/ 239504 h 2468354"/>
                      <a:gd name="connsiteX36" fmla="*/ 2781300 w 3956604"/>
                      <a:gd name="connsiteY36" fmla="*/ 210929 h 2468354"/>
                      <a:gd name="connsiteX37" fmla="*/ 2828925 w 3956604"/>
                      <a:gd name="connsiteY37" fmla="*/ 153779 h 2468354"/>
                      <a:gd name="connsiteX38" fmla="*/ 2847975 w 3956604"/>
                      <a:gd name="connsiteY38" fmla="*/ 125204 h 2468354"/>
                      <a:gd name="connsiteX39" fmla="*/ 2914650 w 3956604"/>
                      <a:gd name="connsiteY39" fmla="*/ 153779 h 2468354"/>
                      <a:gd name="connsiteX40" fmla="*/ 2933700 w 3956604"/>
                      <a:gd name="connsiteY40" fmla="*/ 182354 h 2468354"/>
                      <a:gd name="connsiteX41" fmla="*/ 2981325 w 3956604"/>
                      <a:gd name="connsiteY41" fmla="*/ 96629 h 2468354"/>
                      <a:gd name="connsiteX42" fmla="*/ 3000375 w 3956604"/>
                      <a:gd name="connsiteY42" fmla="*/ 68054 h 2468354"/>
                      <a:gd name="connsiteX43" fmla="*/ 3057525 w 3956604"/>
                      <a:gd name="connsiteY43" fmla="*/ 29954 h 2468354"/>
                      <a:gd name="connsiteX44" fmla="*/ 3086100 w 3956604"/>
                      <a:gd name="connsiteY44" fmla="*/ 10904 h 2468354"/>
                      <a:gd name="connsiteX45" fmla="*/ 3190875 w 3956604"/>
                      <a:gd name="connsiteY45" fmla="*/ 1379 h 2468354"/>
                      <a:gd name="connsiteX46" fmla="*/ 3286125 w 3956604"/>
                      <a:gd name="connsiteY46" fmla="*/ 10904 h 2468354"/>
                      <a:gd name="connsiteX47" fmla="*/ 3295650 w 3956604"/>
                      <a:gd name="connsiteY47" fmla="*/ 39479 h 2468354"/>
                      <a:gd name="connsiteX48" fmla="*/ 3267075 w 3956604"/>
                      <a:gd name="connsiteY48" fmla="*/ 134729 h 2468354"/>
                      <a:gd name="connsiteX49" fmla="*/ 3238500 w 3956604"/>
                      <a:gd name="connsiteY49" fmla="*/ 153779 h 2468354"/>
                      <a:gd name="connsiteX50" fmla="*/ 3209925 w 3956604"/>
                      <a:gd name="connsiteY50" fmla="*/ 163304 h 2468354"/>
                      <a:gd name="connsiteX51" fmla="*/ 3190875 w 3956604"/>
                      <a:gd name="connsiteY51" fmla="*/ 191879 h 2468354"/>
                      <a:gd name="connsiteX52" fmla="*/ 3152775 w 3956604"/>
                      <a:gd name="connsiteY52" fmla="*/ 229979 h 2468354"/>
                      <a:gd name="connsiteX53" fmla="*/ 3162300 w 3956604"/>
                      <a:gd name="connsiteY53" fmla="*/ 258554 h 2468354"/>
                      <a:gd name="connsiteX54" fmla="*/ 3248025 w 3956604"/>
                      <a:gd name="connsiteY54" fmla="*/ 239504 h 2468354"/>
                      <a:gd name="connsiteX55" fmla="*/ 3295650 w 3956604"/>
                      <a:gd name="connsiteY55" fmla="*/ 249029 h 2468354"/>
                      <a:gd name="connsiteX56" fmla="*/ 3352800 w 3956604"/>
                      <a:gd name="connsiteY56" fmla="*/ 249029 h 2468354"/>
                      <a:gd name="connsiteX57" fmla="*/ 3409950 w 3956604"/>
                      <a:gd name="connsiteY57" fmla="*/ 210929 h 2468354"/>
                      <a:gd name="connsiteX58" fmla="*/ 3438525 w 3956604"/>
                      <a:gd name="connsiteY58" fmla="*/ 191879 h 2468354"/>
                      <a:gd name="connsiteX59" fmla="*/ 3448050 w 3956604"/>
                      <a:gd name="connsiteY59" fmla="*/ 163304 h 2468354"/>
                      <a:gd name="connsiteX60" fmla="*/ 3505200 w 3956604"/>
                      <a:gd name="connsiteY60" fmla="*/ 134729 h 2468354"/>
                      <a:gd name="connsiteX61" fmla="*/ 3590925 w 3956604"/>
                      <a:gd name="connsiteY61" fmla="*/ 144254 h 2468354"/>
                      <a:gd name="connsiteX62" fmla="*/ 3619500 w 3956604"/>
                      <a:gd name="connsiteY62" fmla="*/ 153779 h 2468354"/>
                      <a:gd name="connsiteX63" fmla="*/ 3638550 w 3956604"/>
                      <a:gd name="connsiteY63" fmla="*/ 182354 h 2468354"/>
                      <a:gd name="connsiteX64" fmla="*/ 3629025 w 3956604"/>
                      <a:gd name="connsiteY64" fmla="*/ 229979 h 2468354"/>
                      <a:gd name="connsiteX65" fmla="*/ 3600450 w 3956604"/>
                      <a:gd name="connsiteY65" fmla="*/ 249029 h 2468354"/>
                      <a:gd name="connsiteX66" fmla="*/ 3543300 w 3956604"/>
                      <a:gd name="connsiteY66" fmla="*/ 287129 h 2468354"/>
                      <a:gd name="connsiteX67" fmla="*/ 3524250 w 3956604"/>
                      <a:gd name="connsiteY67" fmla="*/ 315704 h 2468354"/>
                      <a:gd name="connsiteX68" fmla="*/ 3467100 w 3956604"/>
                      <a:gd name="connsiteY68" fmla="*/ 334754 h 2468354"/>
                      <a:gd name="connsiteX69" fmla="*/ 3438525 w 3956604"/>
                      <a:gd name="connsiteY69" fmla="*/ 344279 h 2468354"/>
                      <a:gd name="connsiteX70" fmla="*/ 3381375 w 3956604"/>
                      <a:gd name="connsiteY70" fmla="*/ 382379 h 2468354"/>
                      <a:gd name="connsiteX71" fmla="*/ 3352800 w 3956604"/>
                      <a:gd name="connsiteY71" fmla="*/ 401429 h 2468354"/>
                      <a:gd name="connsiteX72" fmla="*/ 3295650 w 3956604"/>
                      <a:gd name="connsiteY72" fmla="*/ 420479 h 2468354"/>
                      <a:gd name="connsiteX73" fmla="*/ 3267075 w 3956604"/>
                      <a:gd name="connsiteY73" fmla="*/ 439529 h 2468354"/>
                      <a:gd name="connsiteX74" fmla="*/ 3209925 w 3956604"/>
                      <a:gd name="connsiteY74" fmla="*/ 487154 h 2468354"/>
                      <a:gd name="connsiteX75" fmla="*/ 3171825 w 3956604"/>
                      <a:gd name="connsiteY75" fmla="*/ 534779 h 2468354"/>
                      <a:gd name="connsiteX76" fmla="*/ 3152775 w 3956604"/>
                      <a:gd name="connsiteY76" fmla="*/ 563354 h 2468354"/>
                      <a:gd name="connsiteX77" fmla="*/ 3124200 w 3956604"/>
                      <a:gd name="connsiteY77" fmla="*/ 591929 h 2468354"/>
                      <a:gd name="connsiteX78" fmla="*/ 3086100 w 3956604"/>
                      <a:gd name="connsiteY78" fmla="*/ 639554 h 2468354"/>
                      <a:gd name="connsiteX79" fmla="*/ 3048000 w 3956604"/>
                      <a:gd name="connsiteY79" fmla="*/ 696704 h 2468354"/>
                      <a:gd name="connsiteX80" fmla="*/ 2990850 w 3956604"/>
                      <a:gd name="connsiteY80" fmla="*/ 715754 h 2468354"/>
                      <a:gd name="connsiteX81" fmla="*/ 2962275 w 3956604"/>
                      <a:gd name="connsiteY81" fmla="*/ 744329 h 2468354"/>
                      <a:gd name="connsiteX82" fmla="*/ 2933700 w 3956604"/>
                      <a:gd name="connsiteY82" fmla="*/ 763379 h 2468354"/>
                      <a:gd name="connsiteX83" fmla="*/ 2924175 w 3956604"/>
                      <a:gd name="connsiteY83" fmla="*/ 791954 h 2468354"/>
                      <a:gd name="connsiteX84" fmla="*/ 2886075 w 3956604"/>
                      <a:gd name="connsiteY84" fmla="*/ 849104 h 2468354"/>
                      <a:gd name="connsiteX85" fmla="*/ 2838450 w 3956604"/>
                      <a:gd name="connsiteY85" fmla="*/ 906254 h 2468354"/>
                      <a:gd name="connsiteX86" fmla="*/ 2819400 w 3956604"/>
                      <a:gd name="connsiteY86" fmla="*/ 934829 h 2468354"/>
                      <a:gd name="connsiteX87" fmla="*/ 2847975 w 3956604"/>
                      <a:gd name="connsiteY87" fmla="*/ 953879 h 2468354"/>
                      <a:gd name="connsiteX88" fmla="*/ 2914650 w 3956604"/>
                      <a:gd name="connsiteY88" fmla="*/ 963404 h 2468354"/>
                      <a:gd name="connsiteX89" fmla="*/ 2962275 w 3956604"/>
                      <a:gd name="connsiteY89" fmla="*/ 972929 h 2468354"/>
                      <a:gd name="connsiteX90" fmla="*/ 3019425 w 3956604"/>
                      <a:gd name="connsiteY90" fmla="*/ 991979 h 2468354"/>
                      <a:gd name="connsiteX91" fmla="*/ 3048000 w 3956604"/>
                      <a:gd name="connsiteY91" fmla="*/ 1020554 h 2468354"/>
                      <a:gd name="connsiteX92" fmla="*/ 3076575 w 3956604"/>
                      <a:gd name="connsiteY92" fmla="*/ 1030079 h 2468354"/>
                      <a:gd name="connsiteX93" fmla="*/ 3209925 w 3956604"/>
                      <a:gd name="connsiteY93" fmla="*/ 1039604 h 2468354"/>
                      <a:gd name="connsiteX94" fmla="*/ 3238500 w 3956604"/>
                      <a:gd name="connsiteY94" fmla="*/ 1058654 h 2468354"/>
                      <a:gd name="connsiteX95" fmla="*/ 3238500 w 3956604"/>
                      <a:gd name="connsiteY95" fmla="*/ 1115804 h 2468354"/>
                      <a:gd name="connsiteX96" fmla="*/ 3209925 w 3956604"/>
                      <a:gd name="connsiteY96" fmla="*/ 1125329 h 2468354"/>
                      <a:gd name="connsiteX97" fmla="*/ 3086100 w 3956604"/>
                      <a:gd name="connsiteY97" fmla="*/ 1134854 h 2468354"/>
                      <a:gd name="connsiteX98" fmla="*/ 3057525 w 3956604"/>
                      <a:gd name="connsiteY98" fmla="*/ 1144379 h 2468354"/>
                      <a:gd name="connsiteX99" fmla="*/ 3048000 w 3956604"/>
                      <a:gd name="connsiteY99" fmla="*/ 1220579 h 2468354"/>
                      <a:gd name="connsiteX100" fmla="*/ 3067050 w 3956604"/>
                      <a:gd name="connsiteY100" fmla="*/ 1249154 h 2468354"/>
                      <a:gd name="connsiteX101" fmla="*/ 3076575 w 3956604"/>
                      <a:gd name="connsiteY101" fmla="*/ 1277729 h 2468354"/>
                      <a:gd name="connsiteX102" fmla="*/ 3048000 w 3956604"/>
                      <a:gd name="connsiteY102" fmla="*/ 1353929 h 2468354"/>
                      <a:gd name="connsiteX103" fmla="*/ 2990850 w 3956604"/>
                      <a:gd name="connsiteY103" fmla="*/ 1372979 h 2468354"/>
                      <a:gd name="connsiteX104" fmla="*/ 2962275 w 3956604"/>
                      <a:gd name="connsiteY104" fmla="*/ 1392029 h 2468354"/>
                      <a:gd name="connsiteX105" fmla="*/ 2933700 w 3956604"/>
                      <a:gd name="connsiteY105" fmla="*/ 1449179 h 2468354"/>
                      <a:gd name="connsiteX106" fmla="*/ 2924175 w 3956604"/>
                      <a:gd name="connsiteY106" fmla="*/ 1477754 h 2468354"/>
                      <a:gd name="connsiteX107" fmla="*/ 2933700 w 3956604"/>
                      <a:gd name="connsiteY107" fmla="*/ 1525379 h 2468354"/>
                      <a:gd name="connsiteX108" fmla="*/ 3048000 w 3956604"/>
                      <a:gd name="connsiteY108" fmla="*/ 1553954 h 2468354"/>
                      <a:gd name="connsiteX109" fmla="*/ 3067050 w 3956604"/>
                      <a:gd name="connsiteY109" fmla="*/ 1582529 h 2468354"/>
                      <a:gd name="connsiteX110" fmla="*/ 3048000 w 3956604"/>
                      <a:gd name="connsiteY110" fmla="*/ 1649204 h 2468354"/>
                      <a:gd name="connsiteX111" fmla="*/ 3076575 w 3956604"/>
                      <a:gd name="connsiteY111" fmla="*/ 1658729 h 2468354"/>
                      <a:gd name="connsiteX112" fmla="*/ 3133725 w 3956604"/>
                      <a:gd name="connsiteY112" fmla="*/ 1649204 h 2468354"/>
                      <a:gd name="connsiteX113" fmla="*/ 3219450 w 3956604"/>
                      <a:gd name="connsiteY113" fmla="*/ 1601579 h 2468354"/>
                      <a:gd name="connsiteX114" fmla="*/ 3248025 w 3956604"/>
                      <a:gd name="connsiteY114" fmla="*/ 1573004 h 2468354"/>
                      <a:gd name="connsiteX115" fmla="*/ 3305175 w 3956604"/>
                      <a:gd name="connsiteY115" fmla="*/ 1534904 h 2468354"/>
                      <a:gd name="connsiteX116" fmla="*/ 3333750 w 3956604"/>
                      <a:gd name="connsiteY116" fmla="*/ 1515854 h 2468354"/>
                      <a:gd name="connsiteX117" fmla="*/ 3362325 w 3956604"/>
                      <a:gd name="connsiteY117" fmla="*/ 1496804 h 2468354"/>
                      <a:gd name="connsiteX118" fmla="*/ 3476625 w 3956604"/>
                      <a:gd name="connsiteY118" fmla="*/ 1477754 h 2468354"/>
                      <a:gd name="connsiteX119" fmla="*/ 3600450 w 3956604"/>
                      <a:gd name="connsiteY119" fmla="*/ 1487279 h 2468354"/>
                      <a:gd name="connsiteX120" fmla="*/ 3714750 w 3956604"/>
                      <a:gd name="connsiteY120" fmla="*/ 1544429 h 2468354"/>
                      <a:gd name="connsiteX121" fmla="*/ 3743325 w 3956604"/>
                      <a:gd name="connsiteY121" fmla="*/ 1553954 h 2468354"/>
                      <a:gd name="connsiteX122" fmla="*/ 3762375 w 3956604"/>
                      <a:gd name="connsiteY122" fmla="*/ 1611104 h 2468354"/>
                      <a:gd name="connsiteX123" fmla="*/ 3743325 w 3956604"/>
                      <a:gd name="connsiteY123" fmla="*/ 1668254 h 2468354"/>
                      <a:gd name="connsiteX124" fmla="*/ 3714750 w 3956604"/>
                      <a:gd name="connsiteY124" fmla="*/ 1687304 h 2468354"/>
                      <a:gd name="connsiteX125" fmla="*/ 3657600 w 3956604"/>
                      <a:gd name="connsiteY125" fmla="*/ 1706354 h 2468354"/>
                      <a:gd name="connsiteX126" fmla="*/ 3571875 w 3956604"/>
                      <a:gd name="connsiteY126" fmla="*/ 1725404 h 2468354"/>
                      <a:gd name="connsiteX127" fmla="*/ 3486150 w 3956604"/>
                      <a:gd name="connsiteY127" fmla="*/ 1715879 h 2468354"/>
                      <a:gd name="connsiteX128" fmla="*/ 3514725 w 3956604"/>
                      <a:gd name="connsiteY128" fmla="*/ 1706354 h 2468354"/>
                      <a:gd name="connsiteX129" fmla="*/ 3552825 w 3956604"/>
                      <a:gd name="connsiteY129" fmla="*/ 1696829 h 2468354"/>
                      <a:gd name="connsiteX130" fmla="*/ 3581400 w 3956604"/>
                      <a:gd name="connsiteY130" fmla="*/ 1706354 h 2468354"/>
                      <a:gd name="connsiteX131" fmla="*/ 3609975 w 3956604"/>
                      <a:gd name="connsiteY131" fmla="*/ 1820654 h 2468354"/>
                      <a:gd name="connsiteX132" fmla="*/ 3629025 w 3956604"/>
                      <a:gd name="connsiteY132" fmla="*/ 1877804 h 2468354"/>
                      <a:gd name="connsiteX133" fmla="*/ 3686175 w 3956604"/>
                      <a:gd name="connsiteY133" fmla="*/ 1896854 h 2468354"/>
                      <a:gd name="connsiteX134" fmla="*/ 3714750 w 3956604"/>
                      <a:gd name="connsiteY134" fmla="*/ 1906379 h 2468354"/>
                      <a:gd name="connsiteX135" fmla="*/ 3752850 w 3956604"/>
                      <a:gd name="connsiteY135" fmla="*/ 1915904 h 2468354"/>
                      <a:gd name="connsiteX136" fmla="*/ 3810000 w 3956604"/>
                      <a:gd name="connsiteY136" fmla="*/ 1934954 h 2468354"/>
                      <a:gd name="connsiteX137" fmla="*/ 3829050 w 3956604"/>
                      <a:gd name="connsiteY137" fmla="*/ 1963529 h 2468354"/>
                      <a:gd name="connsiteX138" fmla="*/ 3914775 w 3956604"/>
                      <a:gd name="connsiteY138" fmla="*/ 2001629 h 2468354"/>
                      <a:gd name="connsiteX139" fmla="*/ 3943350 w 3956604"/>
                      <a:gd name="connsiteY139" fmla="*/ 2020679 h 2468354"/>
                      <a:gd name="connsiteX140" fmla="*/ 3952875 w 3956604"/>
                      <a:gd name="connsiteY140" fmla="*/ 2049254 h 2468354"/>
                      <a:gd name="connsiteX141" fmla="*/ 3895725 w 3956604"/>
                      <a:gd name="connsiteY141" fmla="*/ 2077829 h 2468354"/>
                      <a:gd name="connsiteX142" fmla="*/ 3667125 w 3956604"/>
                      <a:gd name="connsiteY142" fmla="*/ 2068304 h 2468354"/>
                      <a:gd name="connsiteX143" fmla="*/ 3638550 w 3956604"/>
                      <a:gd name="connsiteY143" fmla="*/ 2058779 h 2468354"/>
                      <a:gd name="connsiteX144" fmla="*/ 3609975 w 3956604"/>
                      <a:gd name="connsiteY144" fmla="*/ 2039729 h 2468354"/>
                      <a:gd name="connsiteX145" fmla="*/ 3571875 w 3956604"/>
                      <a:gd name="connsiteY145" fmla="*/ 1992104 h 2468354"/>
                      <a:gd name="connsiteX146" fmla="*/ 3305175 w 3956604"/>
                      <a:gd name="connsiteY146" fmla="*/ 1954004 h 2468354"/>
                      <a:gd name="connsiteX147" fmla="*/ 3219450 w 3956604"/>
                      <a:gd name="connsiteY147" fmla="*/ 1925429 h 2468354"/>
                      <a:gd name="connsiteX148" fmla="*/ 3190875 w 3956604"/>
                      <a:gd name="connsiteY148" fmla="*/ 1915904 h 2468354"/>
                      <a:gd name="connsiteX149" fmla="*/ 3162300 w 3956604"/>
                      <a:gd name="connsiteY149" fmla="*/ 1906379 h 2468354"/>
                      <a:gd name="connsiteX150" fmla="*/ 3067050 w 3956604"/>
                      <a:gd name="connsiteY150" fmla="*/ 1925429 h 2468354"/>
                      <a:gd name="connsiteX151" fmla="*/ 3038475 w 3956604"/>
                      <a:gd name="connsiteY151" fmla="*/ 1944479 h 2468354"/>
                      <a:gd name="connsiteX152" fmla="*/ 2981325 w 3956604"/>
                      <a:gd name="connsiteY152" fmla="*/ 1954004 h 2468354"/>
                      <a:gd name="connsiteX153" fmla="*/ 2952750 w 3956604"/>
                      <a:gd name="connsiteY153" fmla="*/ 1963529 h 2468354"/>
                      <a:gd name="connsiteX154" fmla="*/ 2828925 w 3956604"/>
                      <a:gd name="connsiteY154" fmla="*/ 1954004 h 2468354"/>
                      <a:gd name="connsiteX155" fmla="*/ 2800350 w 3956604"/>
                      <a:gd name="connsiteY155" fmla="*/ 1944479 h 2468354"/>
                      <a:gd name="connsiteX156" fmla="*/ 2752725 w 3956604"/>
                      <a:gd name="connsiteY156" fmla="*/ 1934954 h 2468354"/>
                      <a:gd name="connsiteX157" fmla="*/ 2695575 w 3956604"/>
                      <a:gd name="connsiteY157" fmla="*/ 1877804 h 2468354"/>
                      <a:gd name="connsiteX158" fmla="*/ 2667000 w 3956604"/>
                      <a:gd name="connsiteY158" fmla="*/ 1849229 h 2468354"/>
                      <a:gd name="connsiteX159" fmla="*/ 2638425 w 3956604"/>
                      <a:gd name="connsiteY159" fmla="*/ 1830179 h 2468354"/>
                      <a:gd name="connsiteX160" fmla="*/ 2552700 w 3956604"/>
                      <a:gd name="connsiteY160" fmla="*/ 1858754 h 2468354"/>
                      <a:gd name="connsiteX161" fmla="*/ 2533650 w 3956604"/>
                      <a:gd name="connsiteY161" fmla="*/ 1887329 h 2468354"/>
                      <a:gd name="connsiteX162" fmla="*/ 2543175 w 3956604"/>
                      <a:gd name="connsiteY162" fmla="*/ 1915904 h 2468354"/>
                      <a:gd name="connsiteX163" fmla="*/ 2562225 w 3956604"/>
                      <a:gd name="connsiteY163" fmla="*/ 1944479 h 2468354"/>
                      <a:gd name="connsiteX164" fmla="*/ 2552700 w 3956604"/>
                      <a:gd name="connsiteY164" fmla="*/ 2011154 h 2468354"/>
                      <a:gd name="connsiteX165" fmla="*/ 2524125 w 3956604"/>
                      <a:gd name="connsiteY165" fmla="*/ 2030204 h 2468354"/>
                      <a:gd name="connsiteX166" fmla="*/ 2428875 w 3956604"/>
                      <a:gd name="connsiteY166" fmla="*/ 2039729 h 2468354"/>
                      <a:gd name="connsiteX167" fmla="*/ 2409825 w 3956604"/>
                      <a:gd name="connsiteY167" fmla="*/ 2068304 h 2468354"/>
                      <a:gd name="connsiteX168" fmla="*/ 2324100 w 3956604"/>
                      <a:gd name="connsiteY168" fmla="*/ 2106404 h 2468354"/>
                      <a:gd name="connsiteX169" fmla="*/ 2238375 w 3956604"/>
                      <a:gd name="connsiteY169" fmla="*/ 2125454 h 2468354"/>
                      <a:gd name="connsiteX170" fmla="*/ 2209800 w 3956604"/>
                      <a:gd name="connsiteY170" fmla="*/ 2134979 h 2468354"/>
                      <a:gd name="connsiteX171" fmla="*/ 2114550 w 3956604"/>
                      <a:gd name="connsiteY171" fmla="*/ 2144504 h 2468354"/>
                      <a:gd name="connsiteX172" fmla="*/ 2000250 w 3956604"/>
                      <a:gd name="connsiteY172" fmla="*/ 2154029 h 2468354"/>
                      <a:gd name="connsiteX173" fmla="*/ 1676400 w 3956604"/>
                      <a:gd name="connsiteY173" fmla="*/ 2182604 h 2468354"/>
                      <a:gd name="connsiteX174" fmla="*/ 1581150 w 3956604"/>
                      <a:gd name="connsiteY174" fmla="*/ 2211179 h 2468354"/>
                      <a:gd name="connsiteX175" fmla="*/ 1552575 w 3956604"/>
                      <a:gd name="connsiteY175" fmla="*/ 2230229 h 2468354"/>
                      <a:gd name="connsiteX176" fmla="*/ 1485900 w 3956604"/>
                      <a:gd name="connsiteY176" fmla="*/ 2249279 h 2468354"/>
                      <a:gd name="connsiteX177" fmla="*/ 1428750 w 3956604"/>
                      <a:gd name="connsiteY177" fmla="*/ 2287379 h 2468354"/>
                      <a:gd name="connsiteX178" fmla="*/ 1400175 w 3956604"/>
                      <a:gd name="connsiteY178" fmla="*/ 2306429 h 2468354"/>
                      <a:gd name="connsiteX179" fmla="*/ 1343025 w 3956604"/>
                      <a:gd name="connsiteY179" fmla="*/ 2335004 h 2468354"/>
                      <a:gd name="connsiteX180" fmla="*/ 1276350 w 3956604"/>
                      <a:gd name="connsiteY180" fmla="*/ 2354054 h 2468354"/>
                      <a:gd name="connsiteX181" fmla="*/ 1247775 w 3956604"/>
                      <a:gd name="connsiteY181" fmla="*/ 2373104 h 2468354"/>
                      <a:gd name="connsiteX182" fmla="*/ 1162050 w 3956604"/>
                      <a:gd name="connsiteY182" fmla="*/ 2401679 h 2468354"/>
                      <a:gd name="connsiteX183" fmla="*/ 1104900 w 3956604"/>
                      <a:gd name="connsiteY183" fmla="*/ 2420729 h 2468354"/>
                      <a:gd name="connsiteX184" fmla="*/ 1076325 w 3956604"/>
                      <a:gd name="connsiteY184" fmla="*/ 2430254 h 2468354"/>
                      <a:gd name="connsiteX185" fmla="*/ 1038225 w 3956604"/>
                      <a:gd name="connsiteY185" fmla="*/ 2439779 h 2468354"/>
                      <a:gd name="connsiteX186" fmla="*/ 1000125 w 3956604"/>
                      <a:gd name="connsiteY186" fmla="*/ 2458829 h 2468354"/>
                      <a:gd name="connsiteX187" fmla="*/ 971550 w 3956604"/>
                      <a:gd name="connsiteY187" fmla="*/ 2468354 h 2468354"/>
                      <a:gd name="connsiteX188" fmla="*/ 876300 w 3956604"/>
                      <a:gd name="connsiteY188" fmla="*/ 2458829 h 2468354"/>
                      <a:gd name="connsiteX189" fmla="*/ 828675 w 3956604"/>
                      <a:gd name="connsiteY189" fmla="*/ 2411204 h 2468354"/>
                      <a:gd name="connsiteX190" fmla="*/ 800100 w 3956604"/>
                      <a:gd name="connsiteY190" fmla="*/ 2401679 h 2468354"/>
                      <a:gd name="connsiteX191" fmla="*/ 676275 w 3956604"/>
                      <a:gd name="connsiteY191" fmla="*/ 2392154 h 2468354"/>
                      <a:gd name="connsiteX192" fmla="*/ 590550 w 3956604"/>
                      <a:gd name="connsiteY192" fmla="*/ 2382629 h 2468354"/>
                      <a:gd name="connsiteX193" fmla="*/ 485775 w 3956604"/>
                      <a:gd name="connsiteY193" fmla="*/ 2363579 h 2468354"/>
                      <a:gd name="connsiteX194" fmla="*/ 457200 w 3956604"/>
                      <a:gd name="connsiteY194" fmla="*/ 2335004 h 2468354"/>
                      <a:gd name="connsiteX195" fmla="*/ 438150 w 3956604"/>
                      <a:gd name="connsiteY195" fmla="*/ 2249279 h 2468354"/>
                      <a:gd name="connsiteX196" fmla="*/ 371475 w 3956604"/>
                      <a:gd name="connsiteY196" fmla="*/ 2277854 h 2468354"/>
                      <a:gd name="connsiteX197" fmla="*/ 323850 w 3956604"/>
                      <a:gd name="connsiteY197" fmla="*/ 2315954 h 2468354"/>
                      <a:gd name="connsiteX198" fmla="*/ 228600 w 3956604"/>
                      <a:gd name="connsiteY198" fmla="*/ 2296904 h 2468354"/>
                      <a:gd name="connsiteX199" fmla="*/ 38100 w 3956604"/>
                      <a:gd name="connsiteY199" fmla="*/ 2087354 h 2468354"/>
                      <a:gd name="connsiteX200" fmla="*/ 47625 w 3956604"/>
                      <a:gd name="connsiteY200" fmla="*/ 830054 h 2468354"/>
                      <a:gd name="connsiteX201" fmla="*/ 104775 w 3956604"/>
                      <a:gd name="connsiteY201" fmla="*/ 782429 h 2468354"/>
                      <a:gd name="connsiteX202" fmla="*/ 228600 w 3956604"/>
                      <a:gd name="connsiteY202" fmla="*/ 772904 h 2468354"/>
                      <a:gd name="connsiteX203" fmla="*/ 104775 w 3956604"/>
                      <a:gd name="connsiteY203" fmla="*/ 696704 h 2468354"/>
                      <a:gd name="connsiteX204" fmla="*/ 57150 w 3956604"/>
                      <a:gd name="connsiteY204" fmla="*/ 649079 h 2468354"/>
                      <a:gd name="connsiteX205" fmla="*/ 38100 w 3956604"/>
                      <a:gd name="connsiteY205" fmla="*/ 620504 h 2468354"/>
                      <a:gd name="connsiteX206" fmla="*/ 47625 w 3956604"/>
                      <a:gd name="connsiteY206" fmla="*/ 572879 h 2468354"/>
                      <a:gd name="connsiteX207" fmla="*/ 76200 w 3956604"/>
                      <a:gd name="connsiteY207" fmla="*/ 553829 h 2468354"/>
                      <a:gd name="connsiteX208" fmla="*/ 104775 w 3956604"/>
                      <a:gd name="connsiteY208" fmla="*/ 525254 h 2468354"/>
                      <a:gd name="connsiteX209" fmla="*/ 161925 w 3956604"/>
                      <a:gd name="connsiteY209" fmla="*/ 487154 h 2468354"/>
                      <a:gd name="connsiteX210" fmla="*/ 152400 w 3956604"/>
                      <a:gd name="connsiteY210" fmla="*/ 344279 h 2468354"/>
                      <a:gd name="connsiteX211" fmla="*/ 95250 w 3956604"/>
                      <a:gd name="connsiteY211" fmla="*/ 325229 h 2468354"/>
                      <a:gd name="connsiteX212" fmla="*/ 38100 w 3956604"/>
                      <a:gd name="connsiteY212" fmla="*/ 277604 h 2468354"/>
                      <a:gd name="connsiteX213" fmla="*/ 0 w 3956604"/>
                      <a:gd name="connsiteY213" fmla="*/ 249029 h 2468354"/>
                      <a:gd name="connsiteX214" fmla="*/ 9525 w 3956604"/>
                      <a:gd name="connsiteY214" fmla="*/ 220454 h 2468354"/>
                      <a:gd name="connsiteX215" fmla="*/ 38100 w 3956604"/>
                      <a:gd name="connsiteY215" fmla="*/ 191879 h 2468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</a:cxnLst>
                    <a:rect l="l" t="t" r="r" b="b"/>
                    <a:pathLst>
                      <a:path w="3956604" h="2468354">
                        <a:moveTo>
                          <a:pt x="38100" y="191879"/>
                        </a:moveTo>
                        <a:lnTo>
                          <a:pt x="38100" y="191879"/>
                        </a:lnTo>
                        <a:cubicBezTo>
                          <a:pt x="57150" y="169654"/>
                          <a:pt x="74552" y="145902"/>
                          <a:pt x="95250" y="125204"/>
                        </a:cubicBezTo>
                        <a:cubicBezTo>
                          <a:pt x="122547" y="97907"/>
                          <a:pt x="121412" y="112123"/>
                          <a:pt x="152400" y="96629"/>
                        </a:cubicBezTo>
                        <a:cubicBezTo>
                          <a:pt x="162639" y="91509"/>
                          <a:pt x="170736" y="82699"/>
                          <a:pt x="180975" y="77579"/>
                        </a:cubicBezTo>
                        <a:cubicBezTo>
                          <a:pt x="196200" y="69966"/>
                          <a:pt x="233408" y="62598"/>
                          <a:pt x="247650" y="58529"/>
                        </a:cubicBezTo>
                        <a:cubicBezTo>
                          <a:pt x="257304" y="55771"/>
                          <a:pt x="266199" y="49532"/>
                          <a:pt x="276225" y="49004"/>
                        </a:cubicBezTo>
                        <a:cubicBezTo>
                          <a:pt x="447555" y="39987"/>
                          <a:pt x="790575" y="29954"/>
                          <a:pt x="790575" y="29954"/>
                        </a:cubicBezTo>
                        <a:cubicBezTo>
                          <a:pt x="850900" y="33129"/>
                          <a:pt x="911572" y="32282"/>
                          <a:pt x="971550" y="39479"/>
                        </a:cubicBezTo>
                        <a:cubicBezTo>
                          <a:pt x="991487" y="41871"/>
                          <a:pt x="1009219" y="53659"/>
                          <a:pt x="1028700" y="58529"/>
                        </a:cubicBezTo>
                        <a:cubicBezTo>
                          <a:pt x="1041400" y="61704"/>
                          <a:pt x="1053963" y="65487"/>
                          <a:pt x="1066800" y="68054"/>
                        </a:cubicBezTo>
                        <a:cubicBezTo>
                          <a:pt x="1085738" y="71842"/>
                          <a:pt x="1105097" y="73389"/>
                          <a:pt x="1123950" y="77579"/>
                        </a:cubicBezTo>
                        <a:cubicBezTo>
                          <a:pt x="1133751" y="79757"/>
                          <a:pt x="1142871" y="84346"/>
                          <a:pt x="1152525" y="87104"/>
                        </a:cubicBezTo>
                        <a:cubicBezTo>
                          <a:pt x="1165112" y="90700"/>
                          <a:pt x="1177925" y="93454"/>
                          <a:pt x="1190625" y="96629"/>
                        </a:cubicBezTo>
                        <a:cubicBezTo>
                          <a:pt x="1196975" y="106154"/>
                          <a:pt x="1200736" y="118053"/>
                          <a:pt x="1209675" y="125204"/>
                        </a:cubicBezTo>
                        <a:cubicBezTo>
                          <a:pt x="1235866" y="146157"/>
                          <a:pt x="1296277" y="127476"/>
                          <a:pt x="1314450" y="125204"/>
                        </a:cubicBezTo>
                        <a:cubicBezTo>
                          <a:pt x="1323975" y="122029"/>
                          <a:pt x="1334045" y="120169"/>
                          <a:pt x="1343025" y="115679"/>
                        </a:cubicBezTo>
                        <a:cubicBezTo>
                          <a:pt x="1353264" y="110559"/>
                          <a:pt x="1360635" y="99918"/>
                          <a:pt x="1371600" y="96629"/>
                        </a:cubicBezTo>
                        <a:cubicBezTo>
                          <a:pt x="1393104" y="90178"/>
                          <a:pt x="1416050" y="90279"/>
                          <a:pt x="1438275" y="87104"/>
                        </a:cubicBezTo>
                        <a:lnTo>
                          <a:pt x="1495425" y="68054"/>
                        </a:lnTo>
                        <a:cubicBezTo>
                          <a:pt x="1599362" y="33408"/>
                          <a:pt x="1513968" y="58930"/>
                          <a:pt x="1762125" y="49004"/>
                        </a:cubicBezTo>
                        <a:cubicBezTo>
                          <a:pt x="1778000" y="45829"/>
                          <a:pt x="1794044" y="43406"/>
                          <a:pt x="1809750" y="39479"/>
                        </a:cubicBezTo>
                        <a:cubicBezTo>
                          <a:pt x="1819490" y="37044"/>
                          <a:pt x="1828285" y="29954"/>
                          <a:pt x="1838325" y="29954"/>
                        </a:cubicBezTo>
                        <a:cubicBezTo>
                          <a:pt x="1933628" y="29954"/>
                          <a:pt x="2028825" y="36304"/>
                          <a:pt x="2124075" y="39479"/>
                        </a:cubicBezTo>
                        <a:lnTo>
                          <a:pt x="2209800" y="49004"/>
                        </a:lnTo>
                        <a:cubicBezTo>
                          <a:pt x="2232077" y="51789"/>
                          <a:pt x="2254148" y="56179"/>
                          <a:pt x="2276475" y="58529"/>
                        </a:cubicBezTo>
                        <a:cubicBezTo>
                          <a:pt x="2314497" y="62531"/>
                          <a:pt x="2352675" y="64879"/>
                          <a:pt x="2390775" y="68054"/>
                        </a:cubicBezTo>
                        <a:cubicBezTo>
                          <a:pt x="2470069" y="87878"/>
                          <a:pt x="2391671" y="63740"/>
                          <a:pt x="2457450" y="96629"/>
                        </a:cubicBezTo>
                        <a:cubicBezTo>
                          <a:pt x="2536320" y="136064"/>
                          <a:pt x="2432708" y="70609"/>
                          <a:pt x="2514600" y="125204"/>
                        </a:cubicBezTo>
                        <a:cubicBezTo>
                          <a:pt x="2520950" y="134729"/>
                          <a:pt x="2529001" y="143318"/>
                          <a:pt x="2533650" y="153779"/>
                        </a:cubicBezTo>
                        <a:cubicBezTo>
                          <a:pt x="2541805" y="172129"/>
                          <a:pt x="2552700" y="210929"/>
                          <a:pt x="2552700" y="210929"/>
                        </a:cubicBezTo>
                        <a:cubicBezTo>
                          <a:pt x="2555875" y="252204"/>
                          <a:pt x="2540000" y="299829"/>
                          <a:pt x="2562225" y="334754"/>
                        </a:cubicBezTo>
                        <a:cubicBezTo>
                          <a:pt x="2573006" y="351695"/>
                          <a:pt x="2619375" y="315704"/>
                          <a:pt x="2619375" y="315704"/>
                        </a:cubicBezTo>
                        <a:cubicBezTo>
                          <a:pt x="2628900" y="306179"/>
                          <a:pt x="2636742" y="294601"/>
                          <a:pt x="2647950" y="287129"/>
                        </a:cubicBezTo>
                        <a:cubicBezTo>
                          <a:pt x="2656514" y="281420"/>
                          <a:pt x="2709068" y="269667"/>
                          <a:pt x="2714625" y="268079"/>
                        </a:cubicBezTo>
                        <a:cubicBezTo>
                          <a:pt x="2749131" y="258220"/>
                          <a:pt x="2740466" y="260376"/>
                          <a:pt x="2771775" y="239504"/>
                        </a:cubicBezTo>
                        <a:cubicBezTo>
                          <a:pt x="2774950" y="229979"/>
                          <a:pt x="2776810" y="219909"/>
                          <a:pt x="2781300" y="210929"/>
                        </a:cubicBezTo>
                        <a:cubicBezTo>
                          <a:pt x="2799037" y="175456"/>
                          <a:pt x="2802593" y="185377"/>
                          <a:pt x="2828925" y="153779"/>
                        </a:cubicBezTo>
                        <a:cubicBezTo>
                          <a:pt x="2836254" y="144985"/>
                          <a:pt x="2841625" y="134729"/>
                          <a:pt x="2847975" y="125204"/>
                        </a:cubicBezTo>
                        <a:cubicBezTo>
                          <a:pt x="2877122" y="132491"/>
                          <a:pt x="2892724" y="131853"/>
                          <a:pt x="2914650" y="153779"/>
                        </a:cubicBezTo>
                        <a:cubicBezTo>
                          <a:pt x="2922745" y="161874"/>
                          <a:pt x="2927350" y="172829"/>
                          <a:pt x="2933700" y="182354"/>
                        </a:cubicBezTo>
                        <a:cubicBezTo>
                          <a:pt x="2950465" y="132059"/>
                          <a:pt x="2937656" y="162133"/>
                          <a:pt x="2981325" y="96629"/>
                        </a:cubicBezTo>
                        <a:cubicBezTo>
                          <a:pt x="2987675" y="87104"/>
                          <a:pt x="2990850" y="74404"/>
                          <a:pt x="3000375" y="68054"/>
                        </a:cubicBezTo>
                        <a:lnTo>
                          <a:pt x="3057525" y="29954"/>
                        </a:lnTo>
                        <a:cubicBezTo>
                          <a:pt x="3067050" y="23604"/>
                          <a:pt x="3074699" y="11940"/>
                          <a:pt x="3086100" y="10904"/>
                        </a:cubicBezTo>
                        <a:lnTo>
                          <a:pt x="3190875" y="1379"/>
                        </a:lnTo>
                        <a:cubicBezTo>
                          <a:pt x="3222625" y="4554"/>
                          <a:pt x="3256138" y="0"/>
                          <a:pt x="3286125" y="10904"/>
                        </a:cubicBezTo>
                        <a:cubicBezTo>
                          <a:pt x="3295561" y="14335"/>
                          <a:pt x="3295650" y="29439"/>
                          <a:pt x="3295650" y="39479"/>
                        </a:cubicBezTo>
                        <a:cubicBezTo>
                          <a:pt x="3295650" y="75451"/>
                          <a:pt x="3292896" y="108908"/>
                          <a:pt x="3267075" y="134729"/>
                        </a:cubicBezTo>
                        <a:cubicBezTo>
                          <a:pt x="3258980" y="142824"/>
                          <a:pt x="3248739" y="148659"/>
                          <a:pt x="3238500" y="153779"/>
                        </a:cubicBezTo>
                        <a:cubicBezTo>
                          <a:pt x="3229520" y="158269"/>
                          <a:pt x="3219450" y="160129"/>
                          <a:pt x="3209925" y="163304"/>
                        </a:cubicBezTo>
                        <a:cubicBezTo>
                          <a:pt x="3203575" y="172829"/>
                          <a:pt x="3199814" y="184728"/>
                          <a:pt x="3190875" y="191879"/>
                        </a:cubicBezTo>
                        <a:cubicBezTo>
                          <a:pt x="3144693" y="228824"/>
                          <a:pt x="3173557" y="167634"/>
                          <a:pt x="3152775" y="229979"/>
                        </a:cubicBezTo>
                        <a:cubicBezTo>
                          <a:pt x="3155950" y="239504"/>
                          <a:pt x="3152646" y="255796"/>
                          <a:pt x="3162300" y="258554"/>
                        </a:cubicBezTo>
                        <a:cubicBezTo>
                          <a:pt x="3180353" y="263712"/>
                          <a:pt x="3226603" y="246645"/>
                          <a:pt x="3248025" y="239504"/>
                        </a:cubicBezTo>
                        <a:cubicBezTo>
                          <a:pt x="3263900" y="242679"/>
                          <a:pt x="3279944" y="245102"/>
                          <a:pt x="3295650" y="249029"/>
                        </a:cubicBezTo>
                        <a:cubicBezTo>
                          <a:pt x="3327181" y="256912"/>
                          <a:pt x="3321269" y="266546"/>
                          <a:pt x="3352800" y="249029"/>
                        </a:cubicBezTo>
                        <a:cubicBezTo>
                          <a:pt x="3372814" y="237910"/>
                          <a:pt x="3390900" y="223629"/>
                          <a:pt x="3409950" y="210929"/>
                        </a:cubicBezTo>
                        <a:lnTo>
                          <a:pt x="3438525" y="191879"/>
                        </a:lnTo>
                        <a:cubicBezTo>
                          <a:pt x="3441700" y="182354"/>
                          <a:pt x="3441778" y="171144"/>
                          <a:pt x="3448050" y="163304"/>
                        </a:cubicBezTo>
                        <a:cubicBezTo>
                          <a:pt x="3461479" y="146518"/>
                          <a:pt x="3486376" y="141004"/>
                          <a:pt x="3505200" y="134729"/>
                        </a:cubicBezTo>
                        <a:cubicBezTo>
                          <a:pt x="3533775" y="137904"/>
                          <a:pt x="3562565" y="139527"/>
                          <a:pt x="3590925" y="144254"/>
                        </a:cubicBezTo>
                        <a:cubicBezTo>
                          <a:pt x="3600829" y="145905"/>
                          <a:pt x="3611660" y="147507"/>
                          <a:pt x="3619500" y="153779"/>
                        </a:cubicBezTo>
                        <a:cubicBezTo>
                          <a:pt x="3628439" y="160930"/>
                          <a:pt x="3632200" y="172829"/>
                          <a:pt x="3638550" y="182354"/>
                        </a:cubicBezTo>
                        <a:cubicBezTo>
                          <a:pt x="3635375" y="198229"/>
                          <a:pt x="3637057" y="215923"/>
                          <a:pt x="3629025" y="229979"/>
                        </a:cubicBezTo>
                        <a:cubicBezTo>
                          <a:pt x="3623345" y="239918"/>
                          <a:pt x="3609244" y="241700"/>
                          <a:pt x="3600450" y="249029"/>
                        </a:cubicBezTo>
                        <a:cubicBezTo>
                          <a:pt x="3552884" y="288667"/>
                          <a:pt x="3593518" y="270390"/>
                          <a:pt x="3543300" y="287129"/>
                        </a:cubicBezTo>
                        <a:cubicBezTo>
                          <a:pt x="3536950" y="296654"/>
                          <a:pt x="3533958" y="309637"/>
                          <a:pt x="3524250" y="315704"/>
                        </a:cubicBezTo>
                        <a:cubicBezTo>
                          <a:pt x="3507222" y="326347"/>
                          <a:pt x="3486150" y="328404"/>
                          <a:pt x="3467100" y="334754"/>
                        </a:cubicBezTo>
                        <a:cubicBezTo>
                          <a:pt x="3457575" y="337929"/>
                          <a:pt x="3446879" y="338710"/>
                          <a:pt x="3438525" y="344279"/>
                        </a:cubicBezTo>
                        <a:lnTo>
                          <a:pt x="3381375" y="382379"/>
                        </a:lnTo>
                        <a:cubicBezTo>
                          <a:pt x="3371850" y="388729"/>
                          <a:pt x="3363660" y="397809"/>
                          <a:pt x="3352800" y="401429"/>
                        </a:cubicBezTo>
                        <a:cubicBezTo>
                          <a:pt x="3333750" y="407779"/>
                          <a:pt x="3312358" y="409340"/>
                          <a:pt x="3295650" y="420479"/>
                        </a:cubicBezTo>
                        <a:cubicBezTo>
                          <a:pt x="3286125" y="426829"/>
                          <a:pt x="3275869" y="432200"/>
                          <a:pt x="3267075" y="439529"/>
                        </a:cubicBezTo>
                        <a:cubicBezTo>
                          <a:pt x="3193736" y="500645"/>
                          <a:pt x="3280871" y="439856"/>
                          <a:pt x="3209925" y="487154"/>
                        </a:cubicBezTo>
                        <a:cubicBezTo>
                          <a:pt x="3191382" y="542784"/>
                          <a:pt x="3214909" y="491695"/>
                          <a:pt x="3171825" y="534779"/>
                        </a:cubicBezTo>
                        <a:cubicBezTo>
                          <a:pt x="3163730" y="542874"/>
                          <a:pt x="3160104" y="554560"/>
                          <a:pt x="3152775" y="563354"/>
                        </a:cubicBezTo>
                        <a:cubicBezTo>
                          <a:pt x="3144151" y="573702"/>
                          <a:pt x="3133725" y="582404"/>
                          <a:pt x="3124200" y="591929"/>
                        </a:cubicBezTo>
                        <a:cubicBezTo>
                          <a:pt x="3102750" y="656279"/>
                          <a:pt x="3132498" y="586528"/>
                          <a:pt x="3086100" y="639554"/>
                        </a:cubicBezTo>
                        <a:cubicBezTo>
                          <a:pt x="3071023" y="656784"/>
                          <a:pt x="3069720" y="689464"/>
                          <a:pt x="3048000" y="696704"/>
                        </a:cubicBezTo>
                        <a:lnTo>
                          <a:pt x="2990850" y="715754"/>
                        </a:lnTo>
                        <a:cubicBezTo>
                          <a:pt x="2981325" y="725279"/>
                          <a:pt x="2972623" y="735705"/>
                          <a:pt x="2962275" y="744329"/>
                        </a:cubicBezTo>
                        <a:cubicBezTo>
                          <a:pt x="2953481" y="751658"/>
                          <a:pt x="2940851" y="754440"/>
                          <a:pt x="2933700" y="763379"/>
                        </a:cubicBezTo>
                        <a:cubicBezTo>
                          <a:pt x="2927428" y="771219"/>
                          <a:pt x="2929051" y="783177"/>
                          <a:pt x="2924175" y="791954"/>
                        </a:cubicBezTo>
                        <a:cubicBezTo>
                          <a:pt x="2913056" y="811968"/>
                          <a:pt x="2898775" y="830054"/>
                          <a:pt x="2886075" y="849104"/>
                        </a:cubicBezTo>
                        <a:cubicBezTo>
                          <a:pt x="2838777" y="920050"/>
                          <a:pt x="2899566" y="832915"/>
                          <a:pt x="2838450" y="906254"/>
                        </a:cubicBezTo>
                        <a:cubicBezTo>
                          <a:pt x="2831121" y="915048"/>
                          <a:pt x="2825750" y="925304"/>
                          <a:pt x="2819400" y="934829"/>
                        </a:cubicBezTo>
                        <a:cubicBezTo>
                          <a:pt x="2828925" y="941179"/>
                          <a:pt x="2837010" y="950590"/>
                          <a:pt x="2847975" y="953879"/>
                        </a:cubicBezTo>
                        <a:cubicBezTo>
                          <a:pt x="2869479" y="960330"/>
                          <a:pt x="2892505" y="959713"/>
                          <a:pt x="2914650" y="963404"/>
                        </a:cubicBezTo>
                        <a:cubicBezTo>
                          <a:pt x="2930619" y="966066"/>
                          <a:pt x="2946656" y="968669"/>
                          <a:pt x="2962275" y="972929"/>
                        </a:cubicBezTo>
                        <a:cubicBezTo>
                          <a:pt x="2981648" y="978213"/>
                          <a:pt x="3019425" y="991979"/>
                          <a:pt x="3019425" y="991979"/>
                        </a:cubicBezTo>
                        <a:cubicBezTo>
                          <a:pt x="3028950" y="1001504"/>
                          <a:pt x="3036792" y="1013082"/>
                          <a:pt x="3048000" y="1020554"/>
                        </a:cubicBezTo>
                        <a:cubicBezTo>
                          <a:pt x="3056354" y="1026123"/>
                          <a:pt x="3066604" y="1028906"/>
                          <a:pt x="3076575" y="1030079"/>
                        </a:cubicBezTo>
                        <a:cubicBezTo>
                          <a:pt x="3120833" y="1035286"/>
                          <a:pt x="3165475" y="1036429"/>
                          <a:pt x="3209925" y="1039604"/>
                        </a:cubicBezTo>
                        <a:cubicBezTo>
                          <a:pt x="3219450" y="1045954"/>
                          <a:pt x="3231349" y="1049715"/>
                          <a:pt x="3238500" y="1058654"/>
                        </a:cubicBezTo>
                        <a:cubicBezTo>
                          <a:pt x="3249789" y="1072765"/>
                          <a:pt x="3252611" y="1101693"/>
                          <a:pt x="3238500" y="1115804"/>
                        </a:cubicBezTo>
                        <a:cubicBezTo>
                          <a:pt x="3231400" y="1122904"/>
                          <a:pt x="3219888" y="1124084"/>
                          <a:pt x="3209925" y="1125329"/>
                        </a:cubicBezTo>
                        <a:cubicBezTo>
                          <a:pt x="3168848" y="1130464"/>
                          <a:pt x="3127375" y="1131679"/>
                          <a:pt x="3086100" y="1134854"/>
                        </a:cubicBezTo>
                        <a:cubicBezTo>
                          <a:pt x="3076575" y="1138029"/>
                          <a:pt x="3065365" y="1138107"/>
                          <a:pt x="3057525" y="1144379"/>
                        </a:cubicBezTo>
                        <a:cubicBezTo>
                          <a:pt x="3029437" y="1166850"/>
                          <a:pt x="3036312" y="1189411"/>
                          <a:pt x="3048000" y="1220579"/>
                        </a:cubicBezTo>
                        <a:cubicBezTo>
                          <a:pt x="3052020" y="1231298"/>
                          <a:pt x="3061930" y="1238915"/>
                          <a:pt x="3067050" y="1249154"/>
                        </a:cubicBezTo>
                        <a:cubicBezTo>
                          <a:pt x="3071540" y="1258134"/>
                          <a:pt x="3073400" y="1268204"/>
                          <a:pt x="3076575" y="1277729"/>
                        </a:cubicBezTo>
                        <a:cubicBezTo>
                          <a:pt x="3072733" y="1296939"/>
                          <a:pt x="3070424" y="1339914"/>
                          <a:pt x="3048000" y="1353929"/>
                        </a:cubicBezTo>
                        <a:cubicBezTo>
                          <a:pt x="3030972" y="1364572"/>
                          <a:pt x="3007558" y="1361840"/>
                          <a:pt x="2990850" y="1372979"/>
                        </a:cubicBezTo>
                        <a:lnTo>
                          <a:pt x="2962275" y="1392029"/>
                        </a:lnTo>
                        <a:cubicBezTo>
                          <a:pt x="2938334" y="1463853"/>
                          <a:pt x="2970629" y="1375321"/>
                          <a:pt x="2933700" y="1449179"/>
                        </a:cubicBezTo>
                        <a:cubicBezTo>
                          <a:pt x="2929210" y="1458159"/>
                          <a:pt x="2927350" y="1468229"/>
                          <a:pt x="2924175" y="1477754"/>
                        </a:cubicBezTo>
                        <a:cubicBezTo>
                          <a:pt x="2927350" y="1493629"/>
                          <a:pt x="2922252" y="1513931"/>
                          <a:pt x="2933700" y="1525379"/>
                        </a:cubicBezTo>
                        <a:cubicBezTo>
                          <a:pt x="2948794" y="1540473"/>
                          <a:pt x="3029112" y="1550806"/>
                          <a:pt x="3048000" y="1553954"/>
                        </a:cubicBezTo>
                        <a:cubicBezTo>
                          <a:pt x="3054350" y="1563479"/>
                          <a:pt x="3065431" y="1571196"/>
                          <a:pt x="3067050" y="1582529"/>
                        </a:cubicBezTo>
                        <a:cubicBezTo>
                          <a:pt x="3068246" y="1590901"/>
                          <a:pt x="3051574" y="1638481"/>
                          <a:pt x="3048000" y="1649204"/>
                        </a:cubicBezTo>
                        <a:cubicBezTo>
                          <a:pt x="3057525" y="1652379"/>
                          <a:pt x="3066535" y="1658729"/>
                          <a:pt x="3076575" y="1658729"/>
                        </a:cubicBezTo>
                        <a:cubicBezTo>
                          <a:pt x="3095888" y="1658729"/>
                          <a:pt x="3114872" y="1653394"/>
                          <a:pt x="3133725" y="1649204"/>
                        </a:cubicBezTo>
                        <a:cubicBezTo>
                          <a:pt x="3164524" y="1642360"/>
                          <a:pt x="3198404" y="1622625"/>
                          <a:pt x="3219450" y="1601579"/>
                        </a:cubicBezTo>
                        <a:cubicBezTo>
                          <a:pt x="3228975" y="1592054"/>
                          <a:pt x="3237392" y="1581274"/>
                          <a:pt x="3248025" y="1573004"/>
                        </a:cubicBezTo>
                        <a:cubicBezTo>
                          <a:pt x="3266097" y="1558948"/>
                          <a:pt x="3286125" y="1547604"/>
                          <a:pt x="3305175" y="1534904"/>
                        </a:cubicBezTo>
                        <a:lnTo>
                          <a:pt x="3333750" y="1515854"/>
                        </a:lnTo>
                        <a:cubicBezTo>
                          <a:pt x="3343275" y="1509504"/>
                          <a:pt x="3351033" y="1498686"/>
                          <a:pt x="3362325" y="1496804"/>
                        </a:cubicBezTo>
                        <a:lnTo>
                          <a:pt x="3476625" y="1477754"/>
                        </a:lnTo>
                        <a:cubicBezTo>
                          <a:pt x="3517900" y="1480929"/>
                          <a:pt x="3559560" y="1480823"/>
                          <a:pt x="3600450" y="1487279"/>
                        </a:cubicBezTo>
                        <a:cubicBezTo>
                          <a:pt x="3723528" y="1506712"/>
                          <a:pt x="3590488" y="1503008"/>
                          <a:pt x="3714750" y="1544429"/>
                        </a:cubicBezTo>
                        <a:lnTo>
                          <a:pt x="3743325" y="1553954"/>
                        </a:lnTo>
                        <a:cubicBezTo>
                          <a:pt x="3749675" y="1573004"/>
                          <a:pt x="3768725" y="1592054"/>
                          <a:pt x="3762375" y="1611104"/>
                        </a:cubicBezTo>
                        <a:cubicBezTo>
                          <a:pt x="3756025" y="1630154"/>
                          <a:pt x="3760033" y="1657115"/>
                          <a:pt x="3743325" y="1668254"/>
                        </a:cubicBezTo>
                        <a:cubicBezTo>
                          <a:pt x="3733800" y="1674604"/>
                          <a:pt x="3725211" y="1682655"/>
                          <a:pt x="3714750" y="1687304"/>
                        </a:cubicBezTo>
                        <a:cubicBezTo>
                          <a:pt x="3696400" y="1695459"/>
                          <a:pt x="3676650" y="1700004"/>
                          <a:pt x="3657600" y="1706354"/>
                        </a:cubicBezTo>
                        <a:cubicBezTo>
                          <a:pt x="3610703" y="1721986"/>
                          <a:pt x="3638929" y="1714228"/>
                          <a:pt x="3571875" y="1725404"/>
                        </a:cubicBezTo>
                        <a:cubicBezTo>
                          <a:pt x="3543300" y="1722229"/>
                          <a:pt x="3513425" y="1724971"/>
                          <a:pt x="3486150" y="1715879"/>
                        </a:cubicBezTo>
                        <a:cubicBezTo>
                          <a:pt x="3476625" y="1712704"/>
                          <a:pt x="3505071" y="1709112"/>
                          <a:pt x="3514725" y="1706354"/>
                        </a:cubicBezTo>
                        <a:cubicBezTo>
                          <a:pt x="3527312" y="1702758"/>
                          <a:pt x="3540125" y="1700004"/>
                          <a:pt x="3552825" y="1696829"/>
                        </a:cubicBezTo>
                        <a:cubicBezTo>
                          <a:pt x="3562350" y="1700004"/>
                          <a:pt x="3575564" y="1698184"/>
                          <a:pt x="3581400" y="1706354"/>
                        </a:cubicBezTo>
                        <a:cubicBezTo>
                          <a:pt x="3601334" y="1734262"/>
                          <a:pt x="3602172" y="1789442"/>
                          <a:pt x="3609975" y="1820654"/>
                        </a:cubicBezTo>
                        <a:cubicBezTo>
                          <a:pt x="3614845" y="1840135"/>
                          <a:pt x="3609975" y="1871454"/>
                          <a:pt x="3629025" y="1877804"/>
                        </a:cubicBezTo>
                        <a:lnTo>
                          <a:pt x="3686175" y="1896854"/>
                        </a:lnTo>
                        <a:cubicBezTo>
                          <a:pt x="3695700" y="1900029"/>
                          <a:pt x="3705010" y="1903944"/>
                          <a:pt x="3714750" y="1906379"/>
                        </a:cubicBezTo>
                        <a:cubicBezTo>
                          <a:pt x="3727450" y="1909554"/>
                          <a:pt x="3740311" y="1912142"/>
                          <a:pt x="3752850" y="1915904"/>
                        </a:cubicBezTo>
                        <a:cubicBezTo>
                          <a:pt x="3772084" y="1921674"/>
                          <a:pt x="3810000" y="1934954"/>
                          <a:pt x="3810000" y="1934954"/>
                        </a:cubicBezTo>
                        <a:cubicBezTo>
                          <a:pt x="3816350" y="1944479"/>
                          <a:pt x="3820955" y="1955434"/>
                          <a:pt x="3829050" y="1963529"/>
                        </a:cubicBezTo>
                        <a:cubicBezTo>
                          <a:pt x="3867822" y="2002301"/>
                          <a:pt x="3858186" y="1963903"/>
                          <a:pt x="3914775" y="2001629"/>
                        </a:cubicBezTo>
                        <a:lnTo>
                          <a:pt x="3943350" y="2020679"/>
                        </a:lnTo>
                        <a:cubicBezTo>
                          <a:pt x="3946525" y="2030204"/>
                          <a:pt x="3956604" y="2039932"/>
                          <a:pt x="3952875" y="2049254"/>
                        </a:cubicBezTo>
                        <a:cubicBezTo>
                          <a:pt x="3947194" y="2063457"/>
                          <a:pt x="3907754" y="2073819"/>
                          <a:pt x="3895725" y="2077829"/>
                        </a:cubicBezTo>
                        <a:cubicBezTo>
                          <a:pt x="3819525" y="2074654"/>
                          <a:pt x="3743183" y="2073938"/>
                          <a:pt x="3667125" y="2068304"/>
                        </a:cubicBezTo>
                        <a:cubicBezTo>
                          <a:pt x="3657112" y="2067562"/>
                          <a:pt x="3647530" y="2063269"/>
                          <a:pt x="3638550" y="2058779"/>
                        </a:cubicBezTo>
                        <a:cubicBezTo>
                          <a:pt x="3628311" y="2053659"/>
                          <a:pt x="3619500" y="2046079"/>
                          <a:pt x="3609975" y="2039729"/>
                        </a:cubicBezTo>
                        <a:cubicBezTo>
                          <a:pt x="3594338" y="1992819"/>
                          <a:pt x="3611645" y="2025245"/>
                          <a:pt x="3571875" y="1992104"/>
                        </a:cubicBezTo>
                        <a:cubicBezTo>
                          <a:pt x="3469325" y="1906645"/>
                          <a:pt x="3661754" y="1968267"/>
                          <a:pt x="3305175" y="1954004"/>
                        </a:cubicBezTo>
                        <a:lnTo>
                          <a:pt x="3219450" y="1925429"/>
                        </a:lnTo>
                        <a:lnTo>
                          <a:pt x="3190875" y="1915904"/>
                        </a:lnTo>
                        <a:lnTo>
                          <a:pt x="3162300" y="1906379"/>
                        </a:lnTo>
                        <a:cubicBezTo>
                          <a:pt x="3137729" y="1909889"/>
                          <a:pt x="3093649" y="1912129"/>
                          <a:pt x="3067050" y="1925429"/>
                        </a:cubicBezTo>
                        <a:cubicBezTo>
                          <a:pt x="3056811" y="1930549"/>
                          <a:pt x="3049335" y="1940859"/>
                          <a:pt x="3038475" y="1944479"/>
                        </a:cubicBezTo>
                        <a:cubicBezTo>
                          <a:pt x="3020153" y="1950586"/>
                          <a:pt x="3000178" y="1949814"/>
                          <a:pt x="2981325" y="1954004"/>
                        </a:cubicBezTo>
                        <a:cubicBezTo>
                          <a:pt x="2971524" y="1956182"/>
                          <a:pt x="2962275" y="1960354"/>
                          <a:pt x="2952750" y="1963529"/>
                        </a:cubicBezTo>
                        <a:cubicBezTo>
                          <a:pt x="2911475" y="1960354"/>
                          <a:pt x="2870002" y="1959139"/>
                          <a:pt x="2828925" y="1954004"/>
                        </a:cubicBezTo>
                        <a:cubicBezTo>
                          <a:pt x="2818962" y="1952759"/>
                          <a:pt x="2810090" y="1946914"/>
                          <a:pt x="2800350" y="1944479"/>
                        </a:cubicBezTo>
                        <a:cubicBezTo>
                          <a:pt x="2784644" y="1940552"/>
                          <a:pt x="2768600" y="1938129"/>
                          <a:pt x="2752725" y="1934954"/>
                        </a:cubicBezTo>
                        <a:lnTo>
                          <a:pt x="2695575" y="1877804"/>
                        </a:lnTo>
                        <a:cubicBezTo>
                          <a:pt x="2686050" y="1868279"/>
                          <a:pt x="2678208" y="1856701"/>
                          <a:pt x="2667000" y="1849229"/>
                        </a:cubicBezTo>
                        <a:lnTo>
                          <a:pt x="2638425" y="1830179"/>
                        </a:lnTo>
                        <a:cubicBezTo>
                          <a:pt x="2600110" y="1836565"/>
                          <a:pt x="2579487" y="1831967"/>
                          <a:pt x="2552700" y="1858754"/>
                        </a:cubicBezTo>
                        <a:cubicBezTo>
                          <a:pt x="2544605" y="1866849"/>
                          <a:pt x="2540000" y="1877804"/>
                          <a:pt x="2533650" y="1887329"/>
                        </a:cubicBezTo>
                        <a:cubicBezTo>
                          <a:pt x="2536825" y="1896854"/>
                          <a:pt x="2538685" y="1906924"/>
                          <a:pt x="2543175" y="1915904"/>
                        </a:cubicBezTo>
                        <a:cubicBezTo>
                          <a:pt x="2548295" y="1926143"/>
                          <a:pt x="2561086" y="1933088"/>
                          <a:pt x="2562225" y="1944479"/>
                        </a:cubicBezTo>
                        <a:cubicBezTo>
                          <a:pt x="2564459" y="1966818"/>
                          <a:pt x="2561818" y="1990638"/>
                          <a:pt x="2552700" y="2011154"/>
                        </a:cubicBezTo>
                        <a:cubicBezTo>
                          <a:pt x="2548051" y="2021615"/>
                          <a:pt x="2535279" y="2027630"/>
                          <a:pt x="2524125" y="2030204"/>
                        </a:cubicBezTo>
                        <a:cubicBezTo>
                          <a:pt x="2493034" y="2037379"/>
                          <a:pt x="2460625" y="2036554"/>
                          <a:pt x="2428875" y="2039729"/>
                        </a:cubicBezTo>
                        <a:cubicBezTo>
                          <a:pt x="2422525" y="2049254"/>
                          <a:pt x="2417920" y="2060209"/>
                          <a:pt x="2409825" y="2068304"/>
                        </a:cubicBezTo>
                        <a:cubicBezTo>
                          <a:pt x="2387184" y="2090945"/>
                          <a:pt x="2352394" y="2096973"/>
                          <a:pt x="2324100" y="2106404"/>
                        </a:cubicBezTo>
                        <a:cubicBezTo>
                          <a:pt x="2259774" y="2127846"/>
                          <a:pt x="2338955" y="2103103"/>
                          <a:pt x="2238375" y="2125454"/>
                        </a:cubicBezTo>
                        <a:cubicBezTo>
                          <a:pt x="2228574" y="2127632"/>
                          <a:pt x="2219723" y="2133452"/>
                          <a:pt x="2209800" y="2134979"/>
                        </a:cubicBezTo>
                        <a:cubicBezTo>
                          <a:pt x="2178263" y="2139831"/>
                          <a:pt x="2146327" y="2141615"/>
                          <a:pt x="2114550" y="2144504"/>
                        </a:cubicBezTo>
                        <a:lnTo>
                          <a:pt x="2000250" y="2154029"/>
                        </a:lnTo>
                        <a:cubicBezTo>
                          <a:pt x="1830215" y="2188036"/>
                          <a:pt x="1937351" y="2171731"/>
                          <a:pt x="1676400" y="2182604"/>
                        </a:cubicBezTo>
                        <a:cubicBezTo>
                          <a:pt x="1655102" y="2187929"/>
                          <a:pt x="1595064" y="2201903"/>
                          <a:pt x="1581150" y="2211179"/>
                        </a:cubicBezTo>
                        <a:cubicBezTo>
                          <a:pt x="1571625" y="2217529"/>
                          <a:pt x="1563097" y="2225720"/>
                          <a:pt x="1552575" y="2230229"/>
                        </a:cubicBezTo>
                        <a:cubicBezTo>
                          <a:pt x="1530996" y="2239477"/>
                          <a:pt x="1506753" y="2237694"/>
                          <a:pt x="1485900" y="2249279"/>
                        </a:cubicBezTo>
                        <a:cubicBezTo>
                          <a:pt x="1465886" y="2260398"/>
                          <a:pt x="1447800" y="2274679"/>
                          <a:pt x="1428750" y="2287379"/>
                        </a:cubicBezTo>
                        <a:cubicBezTo>
                          <a:pt x="1419225" y="2293729"/>
                          <a:pt x="1411035" y="2302809"/>
                          <a:pt x="1400175" y="2306429"/>
                        </a:cubicBezTo>
                        <a:cubicBezTo>
                          <a:pt x="1328351" y="2330370"/>
                          <a:pt x="1416883" y="2298075"/>
                          <a:pt x="1343025" y="2335004"/>
                        </a:cubicBezTo>
                        <a:cubicBezTo>
                          <a:pt x="1329360" y="2341836"/>
                          <a:pt x="1288557" y="2351002"/>
                          <a:pt x="1276350" y="2354054"/>
                        </a:cubicBezTo>
                        <a:cubicBezTo>
                          <a:pt x="1266825" y="2360404"/>
                          <a:pt x="1258236" y="2368455"/>
                          <a:pt x="1247775" y="2373104"/>
                        </a:cubicBezTo>
                        <a:lnTo>
                          <a:pt x="1162050" y="2401679"/>
                        </a:lnTo>
                        <a:lnTo>
                          <a:pt x="1104900" y="2420729"/>
                        </a:lnTo>
                        <a:cubicBezTo>
                          <a:pt x="1095375" y="2423904"/>
                          <a:pt x="1086065" y="2427819"/>
                          <a:pt x="1076325" y="2430254"/>
                        </a:cubicBezTo>
                        <a:cubicBezTo>
                          <a:pt x="1063625" y="2433429"/>
                          <a:pt x="1050482" y="2435182"/>
                          <a:pt x="1038225" y="2439779"/>
                        </a:cubicBezTo>
                        <a:cubicBezTo>
                          <a:pt x="1024930" y="2444765"/>
                          <a:pt x="1013176" y="2453236"/>
                          <a:pt x="1000125" y="2458829"/>
                        </a:cubicBezTo>
                        <a:cubicBezTo>
                          <a:pt x="990897" y="2462784"/>
                          <a:pt x="981075" y="2465179"/>
                          <a:pt x="971550" y="2468354"/>
                        </a:cubicBezTo>
                        <a:cubicBezTo>
                          <a:pt x="939800" y="2465179"/>
                          <a:pt x="907391" y="2466004"/>
                          <a:pt x="876300" y="2458829"/>
                        </a:cubicBezTo>
                        <a:cubicBezTo>
                          <a:pt x="836141" y="2449561"/>
                          <a:pt x="856134" y="2433172"/>
                          <a:pt x="828675" y="2411204"/>
                        </a:cubicBezTo>
                        <a:cubicBezTo>
                          <a:pt x="820835" y="2404932"/>
                          <a:pt x="810063" y="2402924"/>
                          <a:pt x="800100" y="2401679"/>
                        </a:cubicBezTo>
                        <a:cubicBezTo>
                          <a:pt x="759023" y="2396544"/>
                          <a:pt x="717502" y="2395902"/>
                          <a:pt x="676275" y="2392154"/>
                        </a:cubicBezTo>
                        <a:cubicBezTo>
                          <a:pt x="647642" y="2389551"/>
                          <a:pt x="619049" y="2386429"/>
                          <a:pt x="590550" y="2382629"/>
                        </a:cubicBezTo>
                        <a:cubicBezTo>
                          <a:pt x="553990" y="2377754"/>
                          <a:pt x="521691" y="2370762"/>
                          <a:pt x="485775" y="2363579"/>
                        </a:cubicBezTo>
                        <a:cubicBezTo>
                          <a:pt x="476250" y="2354054"/>
                          <a:pt x="464672" y="2346212"/>
                          <a:pt x="457200" y="2335004"/>
                        </a:cubicBezTo>
                        <a:cubicBezTo>
                          <a:pt x="446779" y="2319372"/>
                          <a:pt x="439303" y="2256194"/>
                          <a:pt x="438150" y="2249279"/>
                        </a:cubicBezTo>
                        <a:cubicBezTo>
                          <a:pt x="409003" y="2256566"/>
                          <a:pt x="393401" y="2255928"/>
                          <a:pt x="371475" y="2277854"/>
                        </a:cubicBezTo>
                        <a:cubicBezTo>
                          <a:pt x="328391" y="2320938"/>
                          <a:pt x="379480" y="2297411"/>
                          <a:pt x="323850" y="2315954"/>
                        </a:cubicBezTo>
                        <a:cubicBezTo>
                          <a:pt x="233662" y="2305933"/>
                          <a:pt x="258455" y="2326759"/>
                          <a:pt x="228600" y="2296904"/>
                        </a:cubicBezTo>
                        <a:lnTo>
                          <a:pt x="38100" y="2087354"/>
                        </a:lnTo>
                        <a:lnTo>
                          <a:pt x="47625" y="830054"/>
                        </a:lnTo>
                        <a:lnTo>
                          <a:pt x="104775" y="782429"/>
                        </a:lnTo>
                        <a:lnTo>
                          <a:pt x="228600" y="772904"/>
                        </a:lnTo>
                        <a:cubicBezTo>
                          <a:pt x="125125" y="700471"/>
                          <a:pt x="170117" y="718485"/>
                          <a:pt x="104775" y="696704"/>
                        </a:cubicBezTo>
                        <a:cubicBezTo>
                          <a:pt x="53975" y="620504"/>
                          <a:pt x="120650" y="712579"/>
                          <a:pt x="57150" y="649079"/>
                        </a:cubicBezTo>
                        <a:cubicBezTo>
                          <a:pt x="49055" y="640984"/>
                          <a:pt x="44450" y="630029"/>
                          <a:pt x="38100" y="620504"/>
                        </a:cubicBezTo>
                        <a:cubicBezTo>
                          <a:pt x="41275" y="604629"/>
                          <a:pt x="39593" y="586935"/>
                          <a:pt x="47625" y="572879"/>
                        </a:cubicBezTo>
                        <a:cubicBezTo>
                          <a:pt x="53305" y="562940"/>
                          <a:pt x="67406" y="561158"/>
                          <a:pt x="76200" y="553829"/>
                        </a:cubicBezTo>
                        <a:cubicBezTo>
                          <a:pt x="86548" y="545205"/>
                          <a:pt x="94142" y="533524"/>
                          <a:pt x="104775" y="525254"/>
                        </a:cubicBezTo>
                        <a:cubicBezTo>
                          <a:pt x="122847" y="511198"/>
                          <a:pt x="161925" y="487154"/>
                          <a:pt x="161925" y="487154"/>
                        </a:cubicBezTo>
                        <a:cubicBezTo>
                          <a:pt x="158750" y="439529"/>
                          <a:pt x="170573" y="388415"/>
                          <a:pt x="152400" y="344279"/>
                        </a:cubicBezTo>
                        <a:cubicBezTo>
                          <a:pt x="144754" y="325711"/>
                          <a:pt x="111958" y="336368"/>
                          <a:pt x="95250" y="325229"/>
                        </a:cubicBezTo>
                        <a:cubicBezTo>
                          <a:pt x="32095" y="283125"/>
                          <a:pt x="102272" y="332609"/>
                          <a:pt x="38100" y="277604"/>
                        </a:cubicBezTo>
                        <a:cubicBezTo>
                          <a:pt x="26047" y="267273"/>
                          <a:pt x="12700" y="258554"/>
                          <a:pt x="0" y="249029"/>
                        </a:cubicBezTo>
                        <a:cubicBezTo>
                          <a:pt x="3175" y="239504"/>
                          <a:pt x="3253" y="228294"/>
                          <a:pt x="9525" y="220454"/>
                        </a:cubicBezTo>
                        <a:cubicBezTo>
                          <a:pt x="16676" y="211515"/>
                          <a:pt x="33338" y="196641"/>
                          <a:pt x="38100" y="191879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07" name="Gruppieren 74"/>
                  <p:cNvGrpSpPr/>
                  <p:nvPr/>
                </p:nvGrpSpPr>
                <p:grpSpPr>
                  <a:xfrm>
                    <a:off x="4139952" y="3212976"/>
                    <a:ext cx="4245257" cy="2478148"/>
                    <a:chOff x="1225720" y="2924944"/>
                    <a:chExt cx="4245257" cy="2478148"/>
                  </a:xfrm>
                </p:grpSpPr>
                <p:grpSp>
                  <p:nvGrpSpPr>
                    <p:cNvPr id="1008" name="Gruppieren 73"/>
                    <p:cNvGrpSpPr/>
                    <p:nvPr/>
                  </p:nvGrpSpPr>
                  <p:grpSpPr>
                    <a:xfrm>
                      <a:off x="1225720" y="2924944"/>
                      <a:ext cx="4245257" cy="2478148"/>
                      <a:chOff x="1225720" y="2924944"/>
                      <a:chExt cx="4245257" cy="2478148"/>
                    </a:xfrm>
                  </p:grpSpPr>
                  <p:sp>
                    <p:nvSpPr>
                      <p:cNvPr id="1010" name="Freihandform 1009"/>
                      <p:cNvSpPr/>
                      <p:nvPr/>
                    </p:nvSpPr>
                    <p:spPr>
                      <a:xfrm rot="19362798" flipH="1">
                        <a:off x="1225720" y="3532448"/>
                        <a:ext cx="1533525" cy="1419225"/>
                      </a:xfrm>
                      <a:custGeom>
                        <a:avLst/>
                        <a:gdLst>
                          <a:gd name="connsiteX0" fmla="*/ 0 w 1533525"/>
                          <a:gd name="connsiteY0" fmla="*/ 1123950 h 1419225"/>
                          <a:gd name="connsiteX1" fmla="*/ 0 w 1533525"/>
                          <a:gd name="connsiteY1" fmla="*/ 1123950 h 1419225"/>
                          <a:gd name="connsiteX2" fmla="*/ 66675 w 1533525"/>
                          <a:gd name="connsiteY2" fmla="*/ 1076325 h 1419225"/>
                          <a:gd name="connsiteX3" fmla="*/ 95250 w 1533525"/>
                          <a:gd name="connsiteY3" fmla="*/ 1066800 h 1419225"/>
                          <a:gd name="connsiteX4" fmla="*/ 152400 w 1533525"/>
                          <a:gd name="connsiteY4" fmla="*/ 1028700 h 1419225"/>
                          <a:gd name="connsiteX5" fmla="*/ 209550 w 1533525"/>
                          <a:gd name="connsiteY5" fmla="*/ 1009650 h 1419225"/>
                          <a:gd name="connsiteX6" fmla="*/ 238125 w 1533525"/>
                          <a:gd name="connsiteY6" fmla="*/ 1000125 h 1419225"/>
                          <a:gd name="connsiteX7" fmla="*/ 276225 w 1533525"/>
                          <a:gd name="connsiteY7" fmla="*/ 990600 h 1419225"/>
                          <a:gd name="connsiteX8" fmla="*/ 361950 w 1533525"/>
                          <a:gd name="connsiteY8" fmla="*/ 952500 h 1419225"/>
                          <a:gd name="connsiteX9" fmla="*/ 390525 w 1533525"/>
                          <a:gd name="connsiteY9" fmla="*/ 942975 h 1419225"/>
                          <a:gd name="connsiteX10" fmla="*/ 419100 w 1533525"/>
                          <a:gd name="connsiteY10" fmla="*/ 923925 h 1419225"/>
                          <a:gd name="connsiteX11" fmla="*/ 485775 w 1533525"/>
                          <a:gd name="connsiteY11" fmla="*/ 904875 h 1419225"/>
                          <a:gd name="connsiteX12" fmla="*/ 523875 w 1533525"/>
                          <a:gd name="connsiteY12" fmla="*/ 885825 h 1419225"/>
                          <a:gd name="connsiteX13" fmla="*/ 552450 w 1533525"/>
                          <a:gd name="connsiteY13" fmla="*/ 876300 h 1419225"/>
                          <a:gd name="connsiteX14" fmla="*/ 581025 w 1533525"/>
                          <a:gd name="connsiteY14" fmla="*/ 857250 h 1419225"/>
                          <a:gd name="connsiteX15" fmla="*/ 638175 w 1533525"/>
                          <a:gd name="connsiteY15" fmla="*/ 838200 h 1419225"/>
                          <a:gd name="connsiteX16" fmla="*/ 666750 w 1533525"/>
                          <a:gd name="connsiteY16" fmla="*/ 828675 h 1419225"/>
                          <a:gd name="connsiteX17" fmla="*/ 695325 w 1533525"/>
                          <a:gd name="connsiteY17" fmla="*/ 819150 h 1419225"/>
                          <a:gd name="connsiteX18" fmla="*/ 771525 w 1533525"/>
                          <a:gd name="connsiteY18" fmla="*/ 790575 h 1419225"/>
                          <a:gd name="connsiteX19" fmla="*/ 838200 w 1533525"/>
                          <a:gd name="connsiteY19" fmla="*/ 762000 h 1419225"/>
                          <a:gd name="connsiteX20" fmla="*/ 866775 w 1533525"/>
                          <a:gd name="connsiteY20" fmla="*/ 742950 h 1419225"/>
                          <a:gd name="connsiteX21" fmla="*/ 923925 w 1533525"/>
                          <a:gd name="connsiteY21" fmla="*/ 723900 h 1419225"/>
                          <a:gd name="connsiteX22" fmla="*/ 952500 w 1533525"/>
                          <a:gd name="connsiteY22" fmla="*/ 714375 h 1419225"/>
                          <a:gd name="connsiteX23" fmla="*/ 971550 w 1533525"/>
                          <a:gd name="connsiteY23" fmla="*/ 704850 h 1419225"/>
                          <a:gd name="connsiteX24" fmla="*/ 952500 w 1533525"/>
                          <a:gd name="connsiteY24" fmla="*/ 657225 h 1419225"/>
                          <a:gd name="connsiteX25" fmla="*/ 304800 w 1533525"/>
                          <a:gd name="connsiteY25" fmla="*/ 781050 h 1419225"/>
                          <a:gd name="connsiteX26" fmla="*/ 219075 w 1533525"/>
                          <a:gd name="connsiteY26" fmla="*/ 638175 h 1419225"/>
                          <a:gd name="connsiteX27" fmla="*/ 276225 w 1533525"/>
                          <a:gd name="connsiteY27" fmla="*/ 485775 h 1419225"/>
                          <a:gd name="connsiteX28" fmla="*/ 276225 w 1533525"/>
                          <a:gd name="connsiteY28" fmla="*/ 304800 h 1419225"/>
                          <a:gd name="connsiteX29" fmla="*/ 781050 w 1533525"/>
                          <a:gd name="connsiteY29" fmla="*/ 0 h 1419225"/>
                          <a:gd name="connsiteX30" fmla="*/ 1514475 w 1533525"/>
                          <a:gd name="connsiteY30" fmla="*/ 981075 h 1419225"/>
                          <a:gd name="connsiteX31" fmla="*/ 1533525 w 1533525"/>
                          <a:gd name="connsiteY31" fmla="*/ 1247775 h 1419225"/>
                          <a:gd name="connsiteX32" fmla="*/ 1485900 w 1533525"/>
                          <a:gd name="connsiteY32" fmla="*/ 1333500 h 1419225"/>
                          <a:gd name="connsiteX33" fmla="*/ 1362075 w 1533525"/>
                          <a:gd name="connsiteY33" fmla="*/ 1400175 h 1419225"/>
                          <a:gd name="connsiteX34" fmla="*/ 1019175 w 1533525"/>
                          <a:gd name="connsiteY34" fmla="*/ 1419225 h 1419225"/>
                          <a:gd name="connsiteX35" fmla="*/ 9525 w 1533525"/>
                          <a:gd name="connsiteY35" fmla="*/ 1209675 h 1419225"/>
                          <a:gd name="connsiteX36" fmla="*/ 0 w 1533525"/>
                          <a:gd name="connsiteY36" fmla="*/ 1123950 h 1419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1533525" h="1419225">
                            <a:moveTo>
                              <a:pt x="0" y="1123950"/>
                            </a:moveTo>
                            <a:lnTo>
                              <a:pt x="0" y="1123950"/>
                            </a:lnTo>
                            <a:cubicBezTo>
                              <a:pt x="22225" y="1108075"/>
                              <a:pt x="43255" y="1090377"/>
                              <a:pt x="66675" y="1076325"/>
                            </a:cubicBezTo>
                            <a:cubicBezTo>
                              <a:pt x="75284" y="1071159"/>
                              <a:pt x="86473" y="1071676"/>
                              <a:pt x="95250" y="1066800"/>
                            </a:cubicBezTo>
                            <a:cubicBezTo>
                              <a:pt x="115264" y="1055681"/>
                              <a:pt x="130680" y="1035940"/>
                              <a:pt x="152400" y="1028700"/>
                            </a:cubicBezTo>
                            <a:lnTo>
                              <a:pt x="209550" y="1009650"/>
                            </a:lnTo>
                            <a:cubicBezTo>
                              <a:pt x="219075" y="1006475"/>
                              <a:pt x="228385" y="1002560"/>
                              <a:pt x="238125" y="1000125"/>
                            </a:cubicBezTo>
                            <a:lnTo>
                              <a:pt x="276225" y="990600"/>
                            </a:lnTo>
                            <a:cubicBezTo>
                              <a:pt x="321508" y="960411"/>
                              <a:pt x="293940" y="975170"/>
                              <a:pt x="361950" y="952500"/>
                            </a:cubicBezTo>
                            <a:cubicBezTo>
                              <a:pt x="371475" y="949325"/>
                              <a:pt x="382171" y="948544"/>
                              <a:pt x="390525" y="942975"/>
                            </a:cubicBezTo>
                            <a:cubicBezTo>
                              <a:pt x="400050" y="936625"/>
                              <a:pt x="408861" y="929045"/>
                              <a:pt x="419100" y="923925"/>
                            </a:cubicBezTo>
                            <a:cubicBezTo>
                              <a:pt x="442127" y="912411"/>
                              <a:pt x="461360" y="914030"/>
                              <a:pt x="485775" y="904875"/>
                            </a:cubicBezTo>
                            <a:cubicBezTo>
                              <a:pt x="499070" y="899889"/>
                              <a:pt x="510824" y="891418"/>
                              <a:pt x="523875" y="885825"/>
                            </a:cubicBezTo>
                            <a:cubicBezTo>
                              <a:pt x="533103" y="881870"/>
                              <a:pt x="543470" y="880790"/>
                              <a:pt x="552450" y="876300"/>
                            </a:cubicBezTo>
                            <a:cubicBezTo>
                              <a:pt x="562689" y="871180"/>
                              <a:pt x="570564" y="861899"/>
                              <a:pt x="581025" y="857250"/>
                            </a:cubicBezTo>
                            <a:cubicBezTo>
                              <a:pt x="599375" y="849095"/>
                              <a:pt x="619125" y="844550"/>
                              <a:pt x="638175" y="838200"/>
                            </a:cubicBezTo>
                            <a:lnTo>
                              <a:pt x="666750" y="828675"/>
                            </a:lnTo>
                            <a:cubicBezTo>
                              <a:pt x="676275" y="825500"/>
                              <a:pt x="686345" y="823640"/>
                              <a:pt x="695325" y="819150"/>
                            </a:cubicBezTo>
                            <a:cubicBezTo>
                              <a:pt x="745134" y="794246"/>
                              <a:pt x="719650" y="803544"/>
                              <a:pt x="771525" y="790575"/>
                            </a:cubicBezTo>
                            <a:cubicBezTo>
                              <a:pt x="843264" y="742749"/>
                              <a:pt x="752090" y="798904"/>
                              <a:pt x="838200" y="762000"/>
                            </a:cubicBezTo>
                            <a:cubicBezTo>
                              <a:pt x="848722" y="757491"/>
                              <a:pt x="856314" y="747599"/>
                              <a:pt x="866775" y="742950"/>
                            </a:cubicBezTo>
                            <a:cubicBezTo>
                              <a:pt x="885125" y="734795"/>
                              <a:pt x="904875" y="730250"/>
                              <a:pt x="923925" y="723900"/>
                            </a:cubicBezTo>
                            <a:cubicBezTo>
                              <a:pt x="933450" y="720725"/>
                              <a:pt x="943520" y="718865"/>
                              <a:pt x="952500" y="714375"/>
                            </a:cubicBezTo>
                            <a:lnTo>
                              <a:pt x="971550" y="704850"/>
                            </a:lnTo>
                            <a:lnTo>
                              <a:pt x="952500" y="657225"/>
                            </a:lnTo>
                            <a:lnTo>
                              <a:pt x="304800" y="781050"/>
                            </a:lnTo>
                            <a:lnTo>
                              <a:pt x="219075" y="638175"/>
                            </a:lnTo>
                            <a:lnTo>
                              <a:pt x="276225" y="485775"/>
                            </a:lnTo>
                            <a:lnTo>
                              <a:pt x="276225" y="304800"/>
                            </a:lnTo>
                            <a:lnTo>
                              <a:pt x="781050" y="0"/>
                            </a:lnTo>
                            <a:lnTo>
                              <a:pt x="1514475" y="981075"/>
                            </a:lnTo>
                            <a:lnTo>
                              <a:pt x="1533525" y="1247775"/>
                            </a:lnTo>
                            <a:lnTo>
                              <a:pt x="1485900" y="1333500"/>
                            </a:lnTo>
                            <a:lnTo>
                              <a:pt x="1362075" y="1400175"/>
                            </a:lnTo>
                            <a:lnTo>
                              <a:pt x="1019175" y="1419225"/>
                            </a:lnTo>
                            <a:lnTo>
                              <a:pt x="9525" y="1209675"/>
                            </a:lnTo>
                            <a:lnTo>
                              <a:pt x="0" y="1123950"/>
                            </a:lnTo>
                            <a:close/>
                          </a:path>
                        </a:pathLst>
                      </a:custGeom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ln w="38100" cap="flat" cmpd="sng" algn="ctr">
                        <a:solidFill>
                          <a:sysClr val="windowText" lastClr="000000">
                            <a:lumMod val="85000"/>
                            <a:lumOff val="1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1" name="Freihandform 1010"/>
                      <p:cNvSpPr/>
                      <p:nvPr/>
                    </p:nvSpPr>
                    <p:spPr>
                      <a:xfrm>
                        <a:off x="2752750" y="4149080"/>
                        <a:ext cx="1092984" cy="408041"/>
                      </a:xfrm>
                      <a:custGeom>
                        <a:avLst/>
                        <a:gdLst>
                          <a:gd name="connsiteX0" fmla="*/ 28575 w 1092984"/>
                          <a:gd name="connsiteY0" fmla="*/ 171450 h 402817"/>
                          <a:gd name="connsiteX1" fmla="*/ 28575 w 1092984"/>
                          <a:gd name="connsiteY1" fmla="*/ 171450 h 402817"/>
                          <a:gd name="connsiteX2" fmla="*/ 76200 w 1092984"/>
                          <a:gd name="connsiteY2" fmla="*/ 104775 h 402817"/>
                          <a:gd name="connsiteX3" fmla="*/ 104775 w 1092984"/>
                          <a:gd name="connsiteY3" fmla="*/ 85725 h 402817"/>
                          <a:gd name="connsiteX4" fmla="*/ 123825 w 1092984"/>
                          <a:gd name="connsiteY4" fmla="*/ 57150 h 402817"/>
                          <a:gd name="connsiteX5" fmla="*/ 152400 w 1092984"/>
                          <a:gd name="connsiteY5" fmla="*/ 47625 h 402817"/>
                          <a:gd name="connsiteX6" fmla="*/ 180975 w 1092984"/>
                          <a:gd name="connsiteY6" fmla="*/ 28575 h 402817"/>
                          <a:gd name="connsiteX7" fmla="*/ 285750 w 1092984"/>
                          <a:gd name="connsiteY7" fmla="*/ 0 h 402817"/>
                          <a:gd name="connsiteX8" fmla="*/ 552450 w 1092984"/>
                          <a:gd name="connsiteY8" fmla="*/ 9525 h 402817"/>
                          <a:gd name="connsiteX9" fmla="*/ 657225 w 1092984"/>
                          <a:gd name="connsiteY9" fmla="*/ 28575 h 402817"/>
                          <a:gd name="connsiteX10" fmla="*/ 742950 w 1092984"/>
                          <a:gd name="connsiteY10" fmla="*/ 38100 h 402817"/>
                          <a:gd name="connsiteX11" fmla="*/ 838200 w 1092984"/>
                          <a:gd name="connsiteY11" fmla="*/ 57150 h 402817"/>
                          <a:gd name="connsiteX12" fmla="*/ 923925 w 1092984"/>
                          <a:gd name="connsiteY12" fmla="*/ 85725 h 402817"/>
                          <a:gd name="connsiteX13" fmla="*/ 962025 w 1092984"/>
                          <a:gd name="connsiteY13" fmla="*/ 123825 h 402817"/>
                          <a:gd name="connsiteX14" fmla="*/ 990600 w 1092984"/>
                          <a:gd name="connsiteY14" fmla="*/ 142875 h 402817"/>
                          <a:gd name="connsiteX15" fmla="*/ 1038225 w 1092984"/>
                          <a:gd name="connsiteY15" fmla="*/ 190500 h 402817"/>
                          <a:gd name="connsiteX16" fmla="*/ 1066800 w 1092984"/>
                          <a:gd name="connsiteY16" fmla="*/ 247650 h 402817"/>
                          <a:gd name="connsiteX17" fmla="*/ 1085850 w 1092984"/>
                          <a:gd name="connsiteY17" fmla="*/ 314325 h 402817"/>
                          <a:gd name="connsiteX18" fmla="*/ 1076325 w 1092984"/>
                          <a:gd name="connsiteY18" fmla="*/ 390525 h 402817"/>
                          <a:gd name="connsiteX19" fmla="*/ 1028700 w 1092984"/>
                          <a:gd name="connsiteY19" fmla="*/ 381000 h 402817"/>
                          <a:gd name="connsiteX20" fmla="*/ 971550 w 1092984"/>
                          <a:gd name="connsiteY20" fmla="*/ 333375 h 402817"/>
                          <a:gd name="connsiteX21" fmla="*/ 942975 w 1092984"/>
                          <a:gd name="connsiteY21" fmla="*/ 314325 h 402817"/>
                          <a:gd name="connsiteX22" fmla="*/ 914400 w 1092984"/>
                          <a:gd name="connsiteY22" fmla="*/ 285750 h 402817"/>
                          <a:gd name="connsiteX23" fmla="*/ 838200 w 1092984"/>
                          <a:gd name="connsiteY23" fmla="*/ 247650 h 402817"/>
                          <a:gd name="connsiteX24" fmla="*/ 800100 w 1092984"/>
                          <a:gd name="connsiteY24" fmla="*/ 228600 h 402817"/>
                          <a:gd name="connsiteX25" fmla="*/ 771525 w 1092984"/>
                          <a:gd name="connsiteY25" fmla="*/ 209550 h 402817"/>
                          <a:gd name="connsiteX26" fmla="*/ 685800 w 1092984"/>
                          <a:gd name="connsiteY26" fmla="*/ 180975 h 402817"/>
                          <a:gd name="connsiteX27" fmla="*/ 657225 w 1092984"/>
                          <a:gd name="connsiteY27" fmla="*/ 171450 h 402817"/>
                          <a:gd name="connsiteX28" fmla="*/ 628650 w 1092984"/>
                          <a:gd name="connsiteY28" fmla="*/ 161925 h 402817"/>
                          <a:gd name="connsiteX29" fmla="*/ 571500 w 1092984"/>
                          <a:gd name="connsiteY29" fmla="*/ 152400 h 402817"/>
                          <a:gd name="connsiteX30" fmla="*/ 542925 w 1092984"/>
                          <a:gd name="connsiteY30" fmla="*/ 142875 h 402817"/>
                          <a:gd name="connsiteX31" fmla="*/ 504825 w 1092984"/>
                          <a:gd name="connsiteY31" fmla="*/ 133350 h 402817"/>
                          <a:gd name="connsiteX32" fmla="*/ 266700 w 1092984"/>
                          <a:gd name="connsiteY32" fmla="*/ 152400 h 402817"/>
                          <a:gd name="connsiteX33" fmla="*/ 238125 w 1092984"/>
                          <a:gd name="connsiteY33" fmla="*/ 161925 h 402817"/>
                          <a:gd name="connsiteX34" fmla="*/ 180975 w 1092984"/>
                          <a:gd name="connsiteY34" fmla="*/ 200025 h 402817"/>
                          <a:gd name="connsiteX35" fmla="*/ 152400 w 1092984"/>
                          <a:gd name="connsiteY35" fmla="*/ 219075 h 402817"/>
                          <a:gd name="connsiteX36" fmla="*/ 123825 w 1092984"/>
                          <a:gd name="connsiteY36" fmla="*/ 238125 h 402817"/>
                          <a:gd name="connsiteX37" fmla="*/ 95250 w 1092984"/>
                          <a:gd name="connsiteY37" fmla="*/ 257175 h 402817"/>
                          <a:gd name="connsiteX38" fmla="*/ 9525 w 1092984"/>
                          <a:gd name="connsiteY38" fmla="*/ 247650 h 402817"/>
                          <a:gd name="connsiteX39" fmla="*/ 0 w 1092984"/>
                          <a:gd name="connsiteY39" fmla="*/ 219075 h 402817"/>
                          <a:gd name="connsiteX40" fmla="*/ 38100 w 1092984"/>
                          <a:gd name="connsiteY40" fmla="*/ 142875 h 402817"/>
                          <a:gd name="connsiteX41" fmla="*/ 28575 w 1092984"/>
                          <a:gd name="connsiteY41" fmla="*/ 171450 h 402817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57225 w 1092984"/>
                          <a:gd name="connsiteY9" fmla="*/ 33799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48072 w 1092984"/>
                          <a:gd name="connsiteY9" fmla="*/ 5224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576064 w 1092984"/>
                          <a:gd name="connsiteY9" fmla="*/ 9525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092984" h="408041">
                            <a:moveTo>
                              <a:pt x="28575" y="176674"/>
                            </a:moveTo>
                            <a:lnTo>
                              <a:pt x="28575" y="176674"/>
                            </a:lnTo>
                            <a:cubicBezTo>
                              <a:pt x="44450" y="154449"/>
                              <a:pt x="58055" y="130413"/>
                              <a:pt x="76200" y="109999"/>
                            </a:cubicBezTo>
                            <a:cubicBezTo>
                              <a:pt x="83805" y="101443"/>
                              <a:pt x="96680" y="99044"/>
                              <a:pt x="104775" y="90949"/>
                            </a:cubicBezTo>
                            <a:cubicBezTo>
                              <a:pt x="112870" y="82854"/>
                              <a:pt x="114886" y="69525"/>
                              <a:pt x="123825" y="62374"/>
                            </a:cubicBezTo>
                            <a:cubicBezTo>
                              <a:pt x="131665" y="56102"/>
                              <a:pt x="143420" y="57339"/>
                              <a:pt x="152400" y="52849"/>
                            </a:cubicBezTo>
                            <a:cubicBezTo>
                              <a:pt x="162639" y="47729"/>
                              <a:pt x="170514" y="38448"/>
                              <a:pt x="180975" y="33799"/>
                            </a:cubicBezTo>
                            <a:cubicBezTo>
                              <a:pt x="220525" y="16221"/>
                              <a:pt x="245006" y="13373"/>
                              <a:pt x="285750" y="5224"/>
                            </a:cubicBezTo>
                            <a:cubicBezTo>
                              <a:pt x="374650" y="8399"/>
                              <a:pt x="415253" y="0"/>
                              <a:pt x="504056" y="5224"/>
                            </a:cubicBezTo>
                            <a:cubicBezTo>
                              <a:pt x="537334" y="7182"/>
                              <a:pt x="542899" y="4787"/>
                              <a:pt x="576064" y="9525"/>
                            </a:cubicBezTo>
                            <a:cubicBezTo>
                              <a:pt x="604526" y="13591"/>
                              <a:pt x="714375" y="40149"/>
                              <a:pt x="742950" y="43324"/>
                            </a:cubicBezTo>
                            <a:cubicBezTo>
                              <a:pt x="801634" y="62885"/>
                              <a:pt x="741885" y="44862"/>
                              <a:pt x="838200" y="62374"/>
                            </a:cubicBezTo>
                            <a:cubicBezTo>
                              <a:pt x="875798" y="69210"/>
                              <a:pt x="886466" y="75966"/>
                              <a:pt x="923925" y="90949"/>
                            </a:cubicBezTo>
                            <a:cubicBezTo>
                              <a:pt x="936625" y="103649"/>
                              <a:pt x="948388" y="117360"/>
                              <a:pt x="962025" y="129049"/>
                            </a:cubicBezTo>
                            <a:cubicBezTo>
                              <a:pt x="970717" y="136499"/>
                              <a:pt x="982505" y="140004"/>
                              <a:pt x="990600" y="148099"/>
                            </a:cubicBezTo>
                            <a:cubicBezTo>
                              <a:pt x="1054100" y="211599"/>
                              <a:pt x="962025" y="144924"/>
                              <a:pt x="1038225" y="195724"/>
                            </a:cubicBezTo>
                            <a:cubicBezTo>
                              <a:pt x="1062166" y="267548"/>
                              <a:pt x="1029871" y="179016"/>
                              <a:pt x="1066800" y="252874"/>
                            </a:cubicBezTo>
                            <a:cubicBezTo>
                              <a:pt x="1073632" y="266539"/>
                              <a:pt x="1082798" y="307342"/>
                              <a:pt x="1085850" y="319549"/>
                            </a:cubicBezTo>
                            <a:cubicBezTo>
                              <a:pt x="1082675" y="344949"/>
                              <a:pt x="1092984" y="376314"/>
                              <a:pt x="1076325" y="395749"/>
                            </a:cubicBezTo>
                            <a:cubicBezTo>
                              <a:pt x="1065789" y="408041"/>
                              <a:pt x="1043859" y="391908"/>
                              <a:pt x="1028700" y="386224"/>
                            </a:cubicBezTo>
                            <a:cubicBezTo>
                              <a:pt x="1002901" y="376550"/>
                              <a:pt x="991764" y="355444"/>
                              <a:pt x="971550" y="338599"/>
                            </a:cubicBezTo>
                            <a:cubicBezTo>
                              <a:pt x="962756" y="331270"/>
                              <a:pt x="951769" y="326878"/>
                              <a:pt x="942975" y="319549"/>
                            </a:cubicBezTo>
                            <a:cubicBezTo>
                              <a:pt x="932627" y="310925"/>
                              <a:pt x="925764" y="298206"/>
                              <a:pt x="914400" y="290974"/>
                            </a:cubicBezTo>
                            <a:cubicBezTo>
                              <a:pt x="890442" y="275728"/>
                              <a:pt x="863600" y="265574"/>
                              <a:pt x="838200" y="252874"/>
                            </a:cubicBezTo>
                            <a:cubicBezTo>
                              <a:pt x="825500" y="246524"/>
                              <a:pt x="811914" y="241700"/>
                              <a:pt x="800100" y="233824"/>
                            </a:cubicBezTo>
                            <a:cubicBezTo>
                              <a:pt x="790575" y="227474"/>
                              <a:pt x="782092" y="219177"/>
                              <a:pt x="771525" y="214774"/>
                            </a:cubicBezTo>
                            <a:cubicBezTo>
                              <a:pt x="743721" y="203189"/>
                              <a:pt x="714375" y="195724"/>
                              <a:pt x="685800" y="186199"/>
                            </a:cubicBezTo>
                            <a:lnTo>
                              <a:pt x="657225" y="176674"/>
                            </a:lnTo>
                            <a:cubicBezTo>
                              <a:pt x="647700" y="173499"/>
                              <a:pt x="638554" y="168800"/>
                              <a:pt x="628650" y="167149"/>
                            </a:cubicBezTo>
                            <a:cubicBezTo>
                              <a:pt x="609600" y="163974"/>
                              <a:pt x="590353" y="161814"/>
                              <a:pt x="571500" y="157624"/>
                            </a:cubicBezTo>
                            <a:cubicBezTo>
                              <a:pt x="561699" y="155446"/>
                              <a:pt x="552579" y="150857"/>
                              <a:pt x="542925" y="148099"/>
                            </a:cubicBezTo>
                            <a:cubicBezTo>
                              <a:pt x="530338" y="144503"/>
                              <a:pt x="517525" y="141749"/>
                              <a:pt x="504825" y="138574"/>
                            </a:cubicBezTo>
                            <a:cubicBezTo>
                              <a:pt x="370395" y="144975"/>
                              <a:pt x="354129" y="132644"/>
                              <a:pt x="266700" y="157624"/>
                            </a:cubicBezTo>
                            <a:cubicBezTo>
                              <a:pt x="257046" y="160382"/>
                              <a:pt x="246902" y="162273"/>
                              <a:pt x="238125" y="167149"/>
                            </a:cubicBezTo>
                            <a:cubicBezTo>
                              <a:pt x="218111" y="178268"/>
                              <a:pt x="200025" y="192549"/>
                              <a:pt x="180975" y="205249"/>
                            </a:cubicBezTo>
                            <a:lnTo>
                              <a:pt x="152400" y="224299"/>
                            </a:lnTo>
                            <a:lnTo>
                              <a:pt x="123825" y="243349"/>
                            </a:lnTo>
                            <a:lnTo>
                              <a:pt x="95250" y="262399"/>
                            </a:lnTo>
                            <a:cubicBezTo>
                              <a:pt x="66675" y="259224"/>
                              <a:pt x="36219" y="263552"/>
                              <a:pt x="9525" y="252874"/>
                            </a:cubicBezTo>
                            <a:cubicBezTo>
                              <a:pt x="203" y="249145"/>
                              <a:pt x="0" y="234339"/>
                              <a:pt x="0" y="224299"/>
                            </a:cubicBezTo>
                            <a:cubicBezTo>
                              <a:pt x="0" y="158136"/>
                              <a:pt x="217" y="176511"/>
                              <a:pt x="38100" y="148099"/>
                            </a:cubicBezTo>
                            <a:cubicBezTo>
                              <a:pt x="41692" y="145405"/>
                              <a:pt x="30162" y="171912"/>
                              <a:pt x="28575" y="176674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254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2" name="Freihandform 1011"/>
                      <p:cNvSpPr/>
                      <p:nvPr/>
                    </p:nvSpPr>
                    <p:spPr>
                      <a:xfrm rot="20585733">
                        <a:off x="4499835" y="4402906"/>
                        <a:ext cx="792088" cy="247650"/>
                      </a:xfrm>
                      <a:custGeom>
                        <a:avLst/>
                        <a:gdLst>
                          <a:gd name="connsiteX0" fmla="*/ 314325 w 857726"/>
                          <a:gd name="connsiteY0" fmla="*/ 9525 h 247650"/>
                          <a:gd name="connsiteX1" fmla="*/ 314325 w 857726"/>
                          <a:gd name="connsiteY1" fmla="*/ 9525 h 247650"/>
                          <a:gd name="connsiteX2" fmla="*/ 228600 w 857726"/>
                          <a:gd name="connsiteY2" fmla="*/ 19050 h 247650"/>
                          <a:gd name="connsiteX3" fmla="*/ 85725 w 857726"/>
                          <a:gd name="connsiteY3" fmla="*/ 28575 h 247650"/>
                          <a:gd name="connsiteX4" fmla="*/ 28575 w 857726"/>
                          <a:gd name="connsiteY4" fmla="*/ 47625 h 247650"/>
                          <a:gd name="connsiteX5" fmla="*/ 0 w 857726"/>
                          <a:gd name="connsiteY5" fmla="*/ 104775 h 247650"/>
                          <a:gd name="connsiteX6" fmla="*/ 9525 w 857726"/>
                          <a:gd name="connsiteY6" fmla="*/ 133350 h 247650"/>
                          <a:gd name="connsiteX7" fmla="*/ 28575 w 857726"/>
                          <a:gd name="connsiteY7" fmla="*/ 161925 h 247650"/>
                          <a:gd name="connsiteX8" fmla="*/ 85725 w 857726"/>
                          <a:gd name="connsiteY8" fmla="*/ 190500 h 247650"/>
                          <a:gd name="connsiteX9" fmla="*/ 190500 w 857726"/>
                          <a:gd name="connsiteY9" fmla="*/ 180975 h 247650"/>
                          <a:gd name="connsiteX10" fmla="*/ 247650 w 857726"/>
                          <a:gd name="connsiteY10" fmla="*/ 161925 h 247650"/>
                          <a:gd name="connsiteX11" fmla="*/ 466725 w 857726"/>
                          <a:gd name="connsiteY11" fmla="*/ 180975 h 247650"/>
                          <a:gd name="connsiteX12" fmla="*/ 523875 w 857726"/>
                          <a:gd name="connsiteY12" fmla="*/ 200025 h 247650"/>
                          <a:gd name="connsiteX13" fmla="*/ 609600 w 857726"/>
                          <a:gd name="connsiteY13" fmla="*/ 238125 h 247650"/>
                          <a:gd name="connsiteX14" fmla="*/ 638175 w 857726"/>
                          <a:gd name="connsiteY14" fmla="*/ 247650 h 247650"/>
                          <a:gd name="connsiteX15" fmla="*/ 790575 w 857726"/>
                          <a:gd name="connsiteY15" fmla="*/ 238125 h 247650"/>
                          <a:gd name="connsiteX16" fmla="*/ 819150 w 857726"/>
                          <a:gd name="connsiteY16" fmla="*/ 228600 h 247650"/>
                          <a:gd name="connsiteX17" fmla="*/ 838200 w 857726"/>
                          <a:gd name="connsiteY17" fmla="*/ 200025 h 247650"/>
                          <a:gd name="connsiteX18" fmla="*/ 838200 w 857726"/>
                          <a:gd name="connsiteY18" fmla="*/ 123825 h 247650"/>
                          <a:gd name="connsiteX19" fmla="*/ 771525 w 857726"/>
                          <a:gd name="connsiteY19" fmla="*/ 95250 h 247650"/>
                          <a:gd name="connsiteX20" fmla="*/ 742950 w 857726"/>
                          <a:gd name="connsiteY20" fmla="*/ 76200 h 247650"/>
                          <a:gd name="connsiteX21" fmla="*/ 685800 w 857726"/>
                          <a:gd name="connsiteY21" fmla="*/ 57150 h 247650"/>
                          <a:gd name="connsiteX22" fmla="*/ 609600 w 857726"/>
                          <a:gd name="connsiteY22" fmla="*/ 19050 h 247650"/>
                          <a:gd name="connsiteX23" fmla="*/ 495300 w 857726"/>
                          <a:gd name="connsiteY23" fmla="*/ 0 h 247650"/>
                          <a:gd name="connsiteX24" fmla="*/ 323850 w 857726"/>
                          <a:gd name="connsiteY24" fmla="*/ 9525 h 247650"/>
                          <a:gd name="connsiteX25" fmla="*/ 314325 w 857726"/>
                          <a:gd name="connsiteY25" fmla="*/ 9525 h 247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57726" h="247650">
                            <a:moveTo>
                              <a:pt x="314325" y="9525"/>
                            </a:moveTo>
                            <a:lnTo>
                              <a:pt x="314325" y="9525"/>
                            </a:lnTo>
                            <a:cubicBezTo>
                              <a:pt x="285750" y="12700"/>
                              <a:pt x="257252" y="16662"/>
                              <a:pt x="228600" y="19050"/>
                            </a:cubicBezTo>
                            <a:cubicBezTo>
                              <a:pt x="181034" y="23014"/>
                              <a:pt x="132976" y="21825"/>
                              <a:pt x="85725" y="28575"/>
                            </a:cubicBezTo>
                            <a:cubicBezTo>
                              <a:pt x="65846" y="31415"/>
                              <a:pt x="28575" y="47625"/>
                              <a:pt x="28575" y="47625"/>
                            </a:cubicBezTo>
                            <a:cubicBezTo>
                              <a:pt x="18943" y="62072"/>
                              <a:pt x="0" y="85057"/>
                              <a:pt x="0" y="104775"/>
                            </a:cubicBezTo>
                            <a:cubicBezTo>
                              <a:pt x="0" y="114815"/>
                              <a:pt x="5035" y="124370"/>
                              <a:pt x="9525" y="133350"/>
                            </a:cubicBezTo>
                            <a:cubicBezTo>
                              <a:pt x="14645" y="143589"/>
                              <a:pt x="20480" y="153830"/>
                              <a:pt x="28575" y="161925"/>
                            </a:cubicBezTo>
                            <a:cubicBezTo>
                              <a:pt x="47039" y="180389"/>
                              <a:pt x="62484" y="182753"/>
                              <a:pt x="85725" y="190500"/>
                            </a:cubicBezTo>
                            <a:cubicBezTo>
                              <a:pt x="120650" y="187325"/>
                              <a:pt x="155965" y="187069"/>
                              <a:pt x="190500" y="180975"/>
                            </a:cubicBezTo>
                            <a:cubicBezTo>
                              <a:pt x="210275" y="177485"/>
                              <a:pt x="247650" y="161925"/>
                              <a:pt x="247650" y="161925"/>
                            </a:cubicBezTo>
                            <a:cubicBezTo>
                              <a:pt x="312423" y="165524"/>
                              <a:pt x="397718" y="162155"/>
                              <a:pt x="466725" y="180975"/>
                            </a:cubicBezTo>
                            <a:cubicBezTo>
                              <a:pt x="486098" y="186259"/>
                              <a:pt x="507167" y="188886"/>
                              <a:pt x="523875" y="200025"/>
                            </a:cubicBezTo>
                            <a:cubicBezTo>
                              <a:pt x="569158" y="230214"/>
                              <a:pt x="541590" y="215455"/>
                              <a:pt x="609600" y="238125"/>
                            </a:cubicBezTo>
                            <a:lnTo>
                              <a:pt x="638175" y="247650"/>
                            </a:lnTo>
                            <a:cubicBezTo>
                              <a:pt x="688975" y="244475"/>
                              <a:pt x="739956" y="243453"/>
                              <a:pt x="790575" y="238125"/>
                            </a:cubicBezTo>
                            <a:cubicBezTo>
                              <a:pt x="800560" y="237074"/>
                              <a:pt x="811310" y="234872"/>
                              <a:pt x="819150" y="228600"/>
                            </a:cubicBezTo>
                            <a:cubicBezTo>
                              <a:pt x="828089" y="221449"/>
                              <a:pt x="831850" y="209550"/>
                              <a:pt x="838200" y="200025"/>
                            </a:cubicBezTo>
                            <a:cubicBezTo>
                              <a:pt x="841823" y="181911"/>
                              <a:pt x="857726" y="143351"/>
                              <a:pt x="838200" y="123825"/>
                            </a:cubicBezTo>
                            <a:cubicBezTo>
                              <a:pt x="818380" y="104005"/>
                              <a:pt x="794295" y="106635"/>
                              <a:pt x="771525" y="95250"/>
                            </a:cubicBezTo>
                            <a:cubicBezTo>
                              <a:pt x="761286" y="90130"/>
                              <a:pt x="753411" y="80849"/>
                              <a:pt x="742950" y="76200"/>
                            </a:cubicBezTo>
                            <a:cubicBezTo>
                              <a:pt x="724600" y="68045"/>
                              <a:pt x="703761" y="66130"/>
                              <a:pt x="685800" y="57150"/>
                            </a:cubicBezTo>
                            <a:cubicBezTo>
                              <a:pt x="660400" y="44450"/>
                              <a:pt x="637447" y="24619"/>
                              <a:pt x="609600" y="19050"/>
                            </a:cubicBezTo>
                            <a:cubicBezTo>
                              <a:pt x="539960" y="5122"/>
                              <a:pt x="578002" y="11815"/>
                              <a:pt x="495300" y="0"/>
                            </a:cubicBezTo>
                            <a:cubicBezTo>
                              <a:pt x="438150" y="3175"/>
                              <a:pt x="380853" y="4343"/>
                              <a:pt x="323850" y="9525"/>
                            </a:cubicBezTo>
                            <a:cubicBezTo>
                              <a:pt x="310813" y="10710"/>
                              <a:pt x="315912" y="9525"/>
                              <a:pt x="314325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3" name="Freihandform 1012"/>
                      <p:cNvSpPr/>
                      <p:nvPr/>
                    </p:nvSpPr>
                    <p:spPr>
                      <a:xfrm rot="10613604">
                        <a:off x="1534694" y="3380051"/>
                        <a:ext cx="857726" cy="247650"/>
                      </a:xfrm>
                      <a:custGeom>
                        <a:avLst/>
                        <a:gdLst>
                          <a:gd name="connsiteX0" fmla="*/ 314325 w 857726"/>
                          <a:gd name="connsiteY0" fmla="*/ 9525 h 247650"/>
                          <a:gd name="connsiteX1" fmla="*/ 314325 w 857726"/>
                          <a:gd name="connsiteY1" fmla="*/ 9525 h 247650"/>
                          <a:gd name="connsiteX2" fmla="*/ 228600 w 857726"/>
                          <a:gd name="connsiteY2" fmla="*/ 19050 h 247650"/>
                          <a:gd name="connsiteX3" fmla="*/ 85725 w 857726"/>
                          <a:gd name="connsiteY3" fmla="*/ 28575 h 247650"/>
                          <a:gd name="connsiteX4" fmla="*/ 28575 w 857726"/>
                          <a:gd name="connsiteY4" fmla="*/ 47625 h 247650"/>
                          <a:gd name="connsiteX5" fmla="*/ 0 w 857726"/>
                          <a:gd name="connsiteY5" fmla="*/ 104775 h 247650"/>
                          <a:gd name="connsiteX6" fmla="*/ 9525 w 857726"/>
                          <a:gd name="connsiteY6" fmla="*/ 133350 h 247650"/>
                          <a:gd name="connsiteX7" fmla="*/ 28575 w 857726"/>
                          <a:gd name="connsiteY7" fmla="*/ 161925 h 247650"/>
                          <a:gd name="connsiteX8" fmla="*/ 85725 w 857726"/>
                          <a:gd name="connsiteY8" fmla="*/ 190500 h 247650"/>
                          <a:gd name="connsiteX9" fmla="*/ 190500 w 857726"/>
                          <a:gd name="connsiteY9" fmla="*/ 180975 h 247650"/>
                          <a:gd name="connsiteX10" fmla="*/ 247650 w 857726"/>
                          <a:gd name="connsiteY10" fmla="*/ 161925 h 247650"/>
                          <a:gd name="connsiteX11" fmla="*/ 466725 w 857726"/>
                          <a:gd name="connsiteY11" fmla="*/ 180975 h 247650"/>
                          <a:gd name="connsiteX12" fmla="*/ 523875 w 857726"/>
                          <a:gd name="connsiteY12" fmla="*/ 200025 h 247650"/>
                          <a:gd name="connsiteX13" fmla="*/ 609600 w 857726"/>
                          <a:gd name="connsiteY13" fmla="*/ 238125 h 247650"/>
                          <a:gd name="connsiteX14" fmla="*/ 638175 w 857726"/>
                          <a:gd name="connsiteY14" fmla="*/ 247650 h 247650"/>
                          <a:gd name="connsiteX15" fmla="*/ 790575 w 857726"/>
                          <a:gd name="connsiteY15" fmla="*/ 238125 h 247650"/>
                          <a:gd name="connsiteX16" fmla="*/ 819150 w 857726"/>
                          <a:gd name="connsiteY16" fmla="*/ 228600 h 247650"/>
                          <a:gd name="connsiteX17" fmla="*/ 838200 w 857726"/>
                          <a:gd name="connsiteY17" fmla="*/ 200025 h 247650"/>
                          <a:gd name="connsiteX18" fmla="*/ 838200 w 857726"/>
                          <a:gd name="connsiteY18" fmla="*/ 123825 h 247650"/>
                          <a:gd name="connsiteX19" fmla="*/ 771525 w 857726"/>
                          <a:gd name="connsiteY19" fmla="*/ 95250 h 247650"/>
                          <a:gd name="connsiteX20" fmla="*/ 742950 w 857726"/>
                          <a:gd name="connsiteY20" fmla="*/ 76200 h 247650"/>
                          <a:gd name="connsiteX21" fmla="*/ 685800 w 857726"/>
                          <a:gd name="connsiteY21" fmla="*/ 57150 h 247650"/>
                          <a:gd name="connsiteX22" fmla="*/ 609600 w 857726"/>
                          <a:gd name="connsiteY22" fmla="*/ 19050 h 247650"/>
                          <a:gd name="connsiteX23" fmla="*/ 495300 w 857726"/>
                          <a:gd name="connsiteY23" fmla="*/ 0 h 247650"/>
                          <a:gd name="connsiteX24" fmla="*/ 323850 w 857726"/>
                          <a:gd name="connsiteY24" fmla="*/ 9525 h 247650"/>
                          <a:gd name="connsiteX25" fmla="*/ 314325 w 857726"/>
                          <a:gd name="connsiteY25" fmla="*/ 9525 h 247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57726" h="247650">
                            <a:moveTo>
                              <a:pt x="314325" y="9525"/>
                            </a:moveTo>
                            <a:lnTo>
                              <a:pt x="314325" y="9525"/>
                            </a:lnTo>
                            <a:cubicBezTo>
                              <a:pt x="285750" y="12700"/>
                              <a:pt x="257252" y="16662"/>
                              <a:pt x="228600" y="19050"/>
                            </a:cubicBezTo>
                            <a:cubicBezTo>
                              <a:pt x="181034" y="23014"/>
                              <a:pt x="132976" y="21825"/>
                              <a:pt x="85725" y="28575"/>
                            </a:cubicBezTo>
                            <a:cubicBezTo>
                              <a:pt x="65846" y="31415"/>
                              <a:pt x="28575" y="47625"/>
                              <a:pt x="28575" y="47625"/>
                            </a:cubicBezTo>
                            <a:cubicBezTo>
                              <a:pt x="18943" y="62072"/>
                              <a:pt x="0" y="85057"/>
                              <a:pt x="0" y="104775"/>
                            </a:cubicBezTo>
                            <a:cubicBezTo>
                              <a:pt x="0" y="114815"/>
                              <a:pt x="5035" y="124370"/>
                              <a:pt x="9525" y="133350"/>
                            </a:cubicBezTo>
                            <a:cubicBezTo>
                              <a:pt x="14645" y="143589"/>
                              <a:pt x="20480" y="153830"/>
                              <a:pt x="28575" y="161925"/>
                            </a:cubicBezTo>
                            <a:cubicBezTo>
                              <a:pt x="47039" y="180389"/>
                              <a:pt x="62484" y="182753"/>
                              <a:pt x="85725" y="190500"/>
                            </a:cubicBezTo>
                            <a:cubicBezTo>
                              <a:pt x="120650" y="187325"/>
                              <a:pt x="155965" y="187069"/>
                              <a:pt x="190500" y="180975"/>
                            </a:cubicBezTo>
                            <a:cubicBezTo>
                              <a:pt x="210275" y="177485"/>
                              <a:pt x="247650" y="161925"/>
                              <a:pt x="247650" y="161925"/>
                            </a:cubicBezTo>
                            <a:cubicBezTo>
                              <a:pt x="312423" y="165524"/>
                              <a:pt x="397718" y="162155"/>
                              <a:pt x="466725" y="180975"/>
                            </a:cubicBezTo>
                            <a:cubicBezTo>
                              <a:pt x="486098" y="186259"/>
                              <a:pt x="507167" y="188886"/>
                              <a:pt x="523875" y="200025"/>
                            </a:cubicBezTo>
                            <a:cubicBezTo>
                              <a:pt x="569158" y="230214"/>
                              <a:pt x="541590" y="215455"/>
                              <a:pt x="609600" y="238125"/>
                            </a:cubicBezTo>
                            <a:lnTo>
                              <a:pt x="638175" y="247650"/>
                            </a:lnTo>
                            <a:cubicBezTo>
                              <a:pt x="688975" y="244475"/>
                              <a:pt x="739956" y="243453"/>
                              <a:pt x="790575" y="238125"/>
                            </a:cubicBezTo>
                            <a:cubicBezTo>
                              <a:pt x="800560" y="237074"/>
                              <a:pt x="811310" y="234872"/>
                              <a:pt x="819150" y="228600"/>
                            </a:cubicBezTo>
                            <a:cubicBezTo>
                              <a:pt x="828089" y="221449"/>
                              <a:pt x="831850" y="209550"/>
                              <a:pt x="838200" y="200025"/>
                            </a:cubicBezTo>
                            <a:cubicBezTo>
                              <a:pt x="841823" y="181911"/>
                              <a:pt x="857726" y="143351"/>
                              <a:pt x="838200" y="123825"/>
                            </a:cubicBezTo>
                            <a:cubicBezTo>
                              <a:pt x="818380" y="104005"/>
                              <a:pt x="794295" y="106635"/>
                              <a:pt x="771525" y="95250"/>
                            </a:cubicBezTo>
                            <a:cubicBezTo>
                              <a:pt x="761286" y="90130"/>
                              <a:pt x="753411" y="80849"/>
                              <a:pt x="742950" y="76200"/>
                            </a:cubicBezTo>
                            <a:cubicBezTo>
                              <a:pt x="724600" y="68045"/>
                              <a:pt x="703761" y="66130"/>
                              <a:pt x="685800" y="57150"/>
                            </a:cubicBezTo>
                            <a:cubicBezTo>
                              <a:pt x="660400" y="44450"/>
                              <a:pt x="637447" y="24619"/>
                              <a:pt x="609600" y="19050"/>
                            </a:cubicBezTo>
                            <a:cubicBezTo>
                              <a:pt x="539960" y="5122"/>
                              <a:pt x="578002" y="11815"/>
                              <a:pt x="495300" y="0"/>
                            </a:cubicBezTo>
                            <a:cubicBezTo>
                              <a:pt x="438150" y="3175"/>
                              <a:pt x="380853" y="4343"/>
                              <a:pt x="323850" y="9525"/>
                            </a:cubicBezTo>
                            <a:cubicBezTo>
                              <a:pt x="310813" y="10710"/>
                              <a:pt x="315912" y="9525"/>
                              <a:pt x="314325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4" name="Freihandform 1013"/>
                      <p:cNvSpPr/>
                      <p:nvPr/>
                    </p:nvSpPr>
                    <p:spPr>
                      <a:xfrm>
                        <a:off x="2680742" y="4725144"/>
                        <a:ext cx="400464" cy="276225"/>
                      </a:xfrm>
                      <a:custGeom>
                        <a:avLst/>
                        <a:gdLst>
                          <a:gd name="connsiteX0" fmla="*/ 0 w 400464"/>
                          <a:gd name="connsiteY0" fmla="*/ 247650 h 276225"/>
                          <a:gd name="connsiteX1" fmla="*/ 0 w 400464"/>
                          <a:gd name="connsiteY1" fmla="*/ 247650 h 276225"/>
                          <a:gd name="connsiteX2" fmla="*/ 28575 w 400464"/>
                          <a:gd name="connsiteY2" fmla="*/ 171450 h 276225"/>
                          <a:gd name="connsiteX3" fmla="*/ 76200 w 400464"/>
                          <a:gd name="connsiteY3" fmla="*/ 85725 h 276225"/>
                          <a:gd name="connsiteX4" fmla="*/ 133350 w 400464"/>
                          <a:gd name="connsiteY4" fmla="*/ 47625 h 276225"/>
                          <a:gd name="connsiteX5" fmla="*/ 219075 w 400464"/>
                          <a:gd name="connsiteY5" fmla="*/ 19050 h 276225"/>
                          <a:gd name="connsiteX6" fmla="*/ 247650 w 400464"/>
                          <a:gd name="connsiteY6" fmla="*/ 9525 h 276225"/>
                          <a:gd name="connsiteX7" fmla="*/ 276225 w 400464"/>
                          <a:gd name="connsiteY7" fmla="*/ 0 h 276225"/>
                          <a:gd name="connsiteX8" fmla="*/ 361950 w 400464"/>
                          <a:gd name="connsiteY8" fmla="*/ 9525 h 276225"/>
                          <a:gd name="connsiteX9" fmla="*/ 390525 w 400464"/>
                          <a:gd name="connsiteY9" fmla="*/ 19050 h 276225"/>
                          <a:gd name="connsiteX10" fmla="*/ 400050 w 400464"/>
                          <a:gd name="connsiteY10" fmla="*/ 47625 h 276225"/>
                          <a:gd name="connsiteX11" fmla="*/ 390525 w 400464"/>
                          <a:gd name="connsiteY11" fmla="*/ 85725 h 276225"/>
                          <a:gd name="connsiteX12" fmla="*/ 333375 w 400464"/>
                          <a:gd name="connsiteY12" fmla="*/ 104775 h 276225"/>
                          <a:gd name="connsiteX13" fmla="*/ 276225 w 400464"/>
                          <a:gd name="connsiteY13" fmla="*/ 133350 h 276225"/>
                          <a:gd name="connsiteX14" fmla="*/ 219075 w 400464"/>
                          <a:gd name="connsiteY14" fmla="*/ 152400 h 276225"/>
                          <a:gd name="connsiteX15" fmla="*/ 190500 w 400464"/>
                          <a:gd name="connsiteY15" fmla="*/ 171450 h 276225"/>
                          <a:gd name="connsiteX16" fmla="*/ 161925 w 400464"/>
                          <a:gd name="connsiteY16" fmla="*/ 180975 h 276225"/>
                          <a:gd name="connsiteX17" fmla="*/ 104775 w 400464"/>
                          <a:gd name="connsiteY17" fmla="*/ 219075 h 276225"/>
                          <a:gd name="connsiteX18" fmla="*/ 57150 w 400464"/>
                          <a:gd name="connsiteY18" fmla="*/ 276225 h 276225"/>
                          <a:gd name="connsiteX19" fmla="*/ 38100 w 400464"/>
                          <a:gd name="connsiteY19" fmla="*/ 247650 h 276225"/>
                          <a:gd name="connsiteX20" fmla="*/ 0 w 400464"/>
                          <a:gd name="connsiteY20" fmla="*/ 247650 h 276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0464" h="276225">
                            <a:moveTo>
                              <a:pt x="0" y="247650"/>
                            </a:moveTo>
                            <a:lnTo>
                              <a:pt x="0" y="247650"/>
                            </a:lnTo>
                            <a:cubicBezTo>
                              <a:pt x="9525" y="222250"/>
                              <a:pt x="19451" y="196997"/>
                              <a:pt x="28575" y="171450"/>
                            </a:cubicBezTo>
                            <a:cubicBezTo>
                              <a:pt x="47183" y="119347"/>
                              <a:pt x="36580" y="116541"/>
                              <a:pt x="76200" y="85725"/>
                            </a:cubicBezTo>
                            <a:cubicBezTo>
                              <a:pt x="94272" y="71669"/>
                              <a:pt x="111630" y="54865"/>
                              <a:pt x="133350" y="47625"/>
                            </a:cubicBezTo>
                            <a:lnTo>
                              <a:pt x="219075" y="19050"/>
                            </a:lnTo>
                            <a:lnTo>
                              <a:pt x="247650" y="9525"/>
                            </a:lnTo>
                            <a:lnTo>
                              <a:pt x="276225" y="0"/>
                            </a:lnTo>
                            <a:cubicBezTo>
                              <a:pt x="304800" y="3175"/>
                              <a:pt x="333590" y="4798"/>
                              <a:pt x="361950" y="9525"/>
                            </a:cubicBezTo>
                            <a:cubicBezTo>
                              <a:pt x="371854" y="11176"/>
                              <a:pt x="383425" y="11950"/>
                              <a:pt x="390525" y="19050"/>
                            </a:cubicBezTo>
                            <a:cubicBezTo>
                              <a:pt x="397625" y="26150"/>
                              <a:pt x="396875" y="38100"/>
                              <a:pt x="400050" y="47625"/>
                            </a:cubicBezTo>
                            <a:cubicBezTo>
                              <a:pt x="396875" y="60325"/>
                              <a:pt x="400464" y="77206"/>
                              <a:pt x="390525" y="85725"/>
                            </a:cubicBezTo>
                            <a:cubicBezTo>
                              <a:pt x="375279" y="98793"/>
                              <a:pt x="352425" y="98425"/>
                              <a:pt x="333375" y="104775"/>
                            </a:cubicBezTo>
                            <a:cubicBezTo>
                              <a:pt x="229162" y="139513"/>
                              <a:pt x="387012" y="84111"/>
                              <a:pt x="276225" y="133350"/>
                            </a:cubicBezTo>
                            <a:cubicBezTo>
                              <a:pt x="257875" y="141505"/>
                              <a:pt x="235783" y="141261"/>
                              <a:pt x="219075" y="152400"/>
                            </a:cubicBezTo>
                            <a:cubicBezTo>
                              <a:pt x="209550" y="158750"/>
                              <a:pt x="200739" y="166330"/>
                              <a:pt x="190500" y="171450"/>
                            </a:cubicBezTo>
                            <a:cubicBezTo>
                              <a:pt x="181520" y="175940"/>
                              <a:pt x="170702" y="176099"/>
                              <a:pt x="161925" y="180975"/>
                            </a:cubicBezTo>
                            <a:cubicBezTo>
                              <a:pt x="141911" y="192094"/>
                              <a:pt x="104775" y="219075"/>
                              <a:pt x="104775" y="219075"/>
                            </a:cubicBezTo>
                            <a:cubicBezTo>
                              <a:pt x="99028" y="227695"/>
                              <a:pt x="69373" y="276225"/>
                              <a:pt x="57150" y="276225"/>
                            </a:cubicBezTo>
                            <a:cubicBezTo>
                              <a:pt x="45702" y="276225"/>
                              <a:pt x="44450" y="257175"/>
                              <a:pt x="38100" y="247650"/>
                            </a:cubicBezTo>
                            <a:cubicBezTo>
                              <a:pt x="27035" y="203390"/>
                              <a:pt x="6350" y="247650"/>
                              <a:pt x="0" y="24765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5" name="Freihandform 1014"/>
                      <p:cNvSpPr/>
                      <p:nvPr/>
                    </p:nvSpPr>
                    <p:spPr>
                      <a:xfrm rot="20123846" flipH="1" flipV="1">
                        <a:off x="2229644" y="3501008"/>
                        <a:ext cx="648072" cy="648072"/>
                      </a:xfrm>
                      <a:custGeom>
                        <a:avLst/>
                        <a:gdLst>
                          <a:gd name="connsiteX0" fmla="*/ 379 w 695704"/>
                          <a:gd name="connsiteY0" fmla="*/ 352425 h 891862"/>
                          <a:gd name="connsiteX1" fmla="*/ 379 w 695704"/>
                          <a:gd name="connsiteY1" fmla="*/ 352425 h 891862"/>
                          <a:gd name="connsiteX2" fmla="*/ 28954 w 695704"/>
                          <a:gd name="connsiteY2" fmla="*/ 428625 h 891862"/>
                          <a:gd name="connsiteX3" fmla="*/ 38479 w 695704"/>
                          <a:gd name="connsiteY3" fmla="*/ 457200 h 891862"/>
                          <a:gd name="connsiteX4" fmla="*/ 57529 w 695704"/>
                          <a:gd name="connsiteY4" fmla="*/ 485775 h 891862"/>
                          <a:gd name="connsiteX5" fmla="*/ 76579 w 695704"/>
                          <a:gd name="connsiteY5" fmla="*/ 561975 h 891862"/>
                          <a:gd name="connsiteX6" fmla="*/ 86104 w 695704"/>
                          <a:gd name="connsiteY6" fmla="*/ 590550 h 891862"/>
                          <a:gd name="connsiteX7" fmla="*/ 105154 w 695704"/>
                          <a:gd name="connsiteY7" fmla="*/ 666750 h 891862"/>
                          <a:gd name="connsiteX8" fmla="*/ 114679 w 695704"/>
                          <a:gd name="connsiteY8" fmla="*/ 695325 h 891862"/>
                          <a:gd name="connsiteX9" fmla="*/ 152779 w 695704"/>
                          <a:gd name="connsiteY9" fmla="*/ 704850 h 891862"/>
                          <a:gd name="connsiteX10" fmla="*/ 181354 w 695704"/>
                          <a:gd name="connsiteY10" fmla="*/ 723900 h 891862"/>
                          <a:gd name="connsiteX11" fmla="*/ 228979 w 695704"/>
                          <a:gd name="connsiteY11" fmla="*/ 771525 h 891862"/>
                          <a:gd name="connsiteX12" fmla="*/ 257554 w 695704"/>
                          <a:gd name="connsiteY12" fmla="*/ 847725 h 891862"/>
                          <a:gd name="connsiteX13" fmla="*/ 352804 w 695704"/>
                          <a:gd name="connsiteY13" fmla="*/ 876300 h 891862"/>
                          <a:gd name="connsiteX14" fmla="*/ 400429 w 695704"/>
                          <a:gd name="connsiteY14" fmla="*/ 790575 h 891862"/>
                          <a:gd name="connsiteX15" fmla="*/ 419479 w 695704"/>
                          <a:gd name="connsiteY15" fmla="*/ 762000 h 891862"/>
                          <a:gd name="connsiteX16" fmla="*/ 429004 w 695704"/>
                          <a:gd name="connsiteY16" fmla="*/ 733425 h 891862"/>
                          <a:gd name="connsiteX17" fmla="*/ 486154 w 695704"/>
                          <a:gd name="connsiteY17" fmla="*/ 695325 h 891862"/>
                          <a:gd name="connsiteX18" fmla="*/ 505204 w 695704"/>
                          <a:gd name="connsiteY18" fmla="*/ 666750 h 891862"/>
                          <a:gd name="connsiteX19" fmla="*/ 457579 w 695704"/>
                          <a:gd name="connsiteY19" fmla="*/ 628650 h 891862"/>
                          <a:gd name="connsiteX20" fmla="*/ 381379 w 695704"/>
                          <a:gd name="connsiteY20" fmla="*/ 609600 h 891862"/>
                          <a:gd name="connsiteX21" fmla="*/ 371854 w 695704"/>
                          <a:gd name="connsiteY21" fmla="*/ 533400 h 891862"/>
                          <a:gd name="connsiteX22" fmla="*/ 400429 w 695704"/>
                          <a:gd name="connsiteY22" fmla="*/ 523875 h 891862"/>
                          <a:gd name="connsiteX23" fmla="*/ 429004 w 695704"/>
                          <a:gd name="connsiteY23" fmla="*/ 495300 h 891862"/>
                          <a:gd name="connsiteX24" fmla="*/ 486154 w 695704"/>
                          <a:gd name="connsiteY24" fmla="*/ 457200 h 891862"/>
                          <a:gd name="connsiteX25" fmla="*/ 495679 w 695704"/>
                          <a:gd name="connsiteY25" fmla="*/ 428625 h 891862"/>
                          <a:gd name="connsiteX26" fmla="*/ 505204 w 695704"/>
                          <a:gd name="connsiteY26" fmla="*/ 342900 h 891862"/>
                          <a:gd name="connsiteX27" fmla="*/ 457579 w 695704"/>
                          <a:gd name="connsiteY27" fmla="*/ 314325 h 891862"/>
                          <a:gd name="connsiteX28" fmla="*/ 467104 w 695704"/>
                          <a:gd name="connsiteY28" fmla="*/ 257175 h 891862"/>
                          <a:gd name="connsiteX29" fmla="*/ 495679 w 695704"/>
                          <a:gd name="connsiteY29" fmla="*/ 238125 h 891862"/>
                          <a:gd name="connsiteX30" fmla="*/ 695704 w 695704"/>
                          <a:gd name="connsiteY30" fmla="*/ 209550 h 891862"/>
                          <a:gd name="connsiteX31" fmla="*/ 686179 w 695704"/>
                          <a:gd name="connsiteY31" fmla="*/ 161925 h 891862"/>
                          <a:gd name="connsiteX32" fmla="*/ 638554 w 695704"/>
                          <a:gd name="connsiteY32" fmla="*/ 123825 h 891862"/>
                          <a:gd name="connsiteX33" fmla="*/ 400429 w 695704"/>
                          <a:gd name="connsiteY33" fmla="*/ 114300 h 891862"/>
                          <a:gd name="connsiteX34" fmla="*/ 276604 w 695704"/>
                          <a:gd name="connsiteY34" fmla="*/ 85725 h 891862"/>
                          <a:gd name="connsiteX35" fmla="*/ 267079 w 695704"/>
                          <a:gd name="connsiteY35" fmla="*/ 57150 h 891862"/>
                          <a:gd name="connsiteX36" fmla="*/ 238504 w 695704"/>
                          <a:gd name="connsiteY36" fmla="*/ 38100 h 891862"/>
                          <a:gd name="connsiteX37" fmla="*/ 190879 w 695704"/>
                          <a:gd name="connsiteY37" fmla="*/ 0 h 891862"/>
                          <a:gd name="connsiteX38" fmla="*/ 162304 w 695704"/>
                          <a:gd name="connsiteY38" fmla="*/ 9525 h 891862"/>
                          <a:gd name="connsiteX39" fmla="*/ 143254 w 695704"/>
                          <a:gd name="connsiteY39" fmla="*/ 161925 h 891862"/>
                          <a:gd name="connsiteX40" fmla="*/ 114679 w 695704"/>
                          <a:gd name="connsiteY40" fmla="*/ 238125 h 891862"/>
                          <a:gd name="connsiteX41" fmla="*/ 105154 w 695704"/>
                          <a:gd name="connsiteY41" fmla="*/ 266700 h 891862"/>
                          <a:gd name="connsiteX42" fmla="*/ 9904 w 695704"/>
                          <a:gd name="connsiteY42" fmla="*/ 219075 h 891862"/>
                          <a:gd name="connsiteX43" fmla="*/ 379 w 695704"/>
                          <a:gd name="connsiteY43" fmla="*/ 247650 h 891862"/>
                          <a:gd name="connsiteX44" fmla="*/ 19429 w 695704"/>
                          <a:gd name="connsiteY44" fmla="*/ 361950 h 891862"/>
                          <a:gd name="connsiteX45" fmla="*/ 379 w 695704"/>
                          <a:gd name="connsiteY45" fmla="*/ 352425 h 891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695704" h="891862">
                            <a:moveTo>
                              <a:pt x="379" y="352425"/>
                            </a:moveTo>
                            <a:lnTo>
                              <a:pt x="379" y="352425"/>
                            </a:lnTo>
                            <a:cubicBezTo>
                              <a:pt x="9904" y="377825"/>
                              <a:pt x="19683" y="403131"/>
                              <a:pt x="28954" y="428625"/>
                            </a:cubicBezTo>
                            <a:cubicBezTo>
                              <a:pt x="32385" y="438061"/>
                              <a:pt x="33989" y="448220"/>
                              <a:pt x="38479" y="457200"/>
                            </a:cubicBezTo>
                            <a:cubicBezTo>
                              <a:pt x="43599" y="467439"/>
                              <a:pt x="52409" y="475536"/>
                              <a:pt x="57529" y="485775"/>
                            </a:cubicBezTo>
                            <a:cubicBezTo>
                              <a:pt x="68415" y="507548"/>
                              <a:pt x="71145" y="540238"/>
                              <a:pt x="76579" y="561975"/>
                            </a:cubicBezTo>
                            <a:cubicBezTo>
                              <a:pt x="79014" y="571715"/>
                              <a:pt x="83462" y="580864"/>
                              <a:pt x="86104" y="590550"/>
                            </a:cubicBezTo>
                            <a:cubicBezTo>
                              <a:pt x="92993" y="615809"/>
                              <a:pt x="96875" y="641912"/>
                              <a:pt x="105154" y="666750"/>
                            </a:cubicBezTo>
                            <a:cubicBezTo>
                              <a:pt x="108329" y="676275"/>
                              <a:pt x="106839" y="689053"/>
                              <a:pt x="114679" y="695325"/>
                            </a:cubicBezTo>
                            <a:cubicBezTo>
                              <a:pt x="124901" y="703503"/>
                              <a:pt x="140079" y="701675"/>
                              <a:pt x="152779" y="704850"/>
                            </a:cubicBezTo>
                            <a:cubicBezTo>
                              <a:pt x="162304" y="711200"/>
                              <a:pt x="173259" y="715805"/>
                              <a:pt x="181354" y="723900"/>
                            </a:cubicBezTo>
                            <a:cubicBezTo>
                              <a:pt x="244854" y="787400"/>
                              <a:pt x="152779" y="720725"/>
                              <a:pt x="228979" y="771525"/>
                            </a:cubicBezTo>
                            <a:cubicBezTo>
                              <a:pt x="232821" y="790735"/>
                              <a:pt x="235130" y="833710"/>
                              <a:pt x="257554" y="847725"/>
                            </a:cubicBezTo>
                            <a:cubicBezTo>
                              <a:pt x="273014" y="857387"/>
                              <a:pt x="330498" y="870724"/>
                              <a:pt x="352804" y="876300"/>
                            </a:cubicBezTo>
                            <a:cubicBezTo>
                              <a:pt x="423873" y="852610"/>
                              <a:pt x="332904" y="891862"/>
                              <a:pt x="400429" y="790575"/>
                            </a:cubicBezTo>
                            <a:cubicBezTo>
                              <a:pt x="406779" y="781050"/>
                              <a:pt x="414359" y="772239"/>
                              <a:pt x="419479" y="762000"/>
                            </a:cubicBezTo>
                            <a:cubicBezTo>
                              <a:pt x="423969" y="753020"/>
                              <a:pt x="421904" y="740525"/>
                              <a:pt x="429004" y="733425"/>
                            </a:cubicBezTo>
                            <a:cubicBezTo>
                              <a:pt x="445193" y="717236"/>
                              <a:pt x="486154" y="695325"/>
                              <a:pt x="486154" y="695325"/>
                            </a:cubicBezTo>
                            <a:cubicBezTo>
                              <a:pt x="492504" y="685800"/>
                              <a:pt x="503322" y="678042"/>
                              <a:pt x="505204" y="666750"/>
                            </a:cubicBezTo>
                            <a:cubicBezTo>
                              <a:pt x="511141" y="631131"/>
                              <a:pt x="479863" y="633602"/>
                              <a:pt x="457579" y="628650"/>
                            </a:cubicBezTo>
                            <a:cubicBezTo>
                              <a:pt x="388615" y="613325"/>
                              <a:pt x="432441" y="626621"/>
                              <a:pt x="381379" y="609600"/>
                            </a:cubicBezTo>
                            <a:cubicBezTo>
                              <a:pt x="363059" y="582119"/>
                              <a:pt x="346352" y="571653"/>
                              <a:pt x="371854" y="533400"/>
                            </a:cubicBezTo>
                            <a:cubicBezTo>
                              <a:pt x="377423" y="525046"/>
                              <a:pt x="390904" y="527050"/>
                              <a:pt x="400429" y="523875"/>
                            </a:cubicBezTo>
                            <a:cubicBezTo>
                              <a:pt x="409954" y="514350"/>
                              <a:pt x="418371" y="503570"/>
                              <a:pt x="429004" y="495300"/>
                            </a:cubicBezTo>
                            <a:cubicBezTo>
                              <a:pt x="447076" y="481244"/>
                              <a:pt x="486154" y="457200"/>
                              <a:pt x="486154" y="457200"/>
                            </a:cubicBezTo>
                            <a:cubicBezTo>
                              <a:pt x="489329" y="447675"/>
                              <a:pt x="491189" y="437605"/>
                              <a:pt x="495679" y="428625"/>
                            </a:cubicBezTo>
                            <a:cubicBezTo>
                              <a:pt x="512497" y="394990"/>
                              <a:pt x="538450" y="392769"/>
                              <a:pt x="505204" y="342900"/>
                            </a:cubicBezTo>
                            <a:cubicBezTo>
                              <a:pt x="494935" y="327496"/>
                              <a:pt x="473454" y="323850"/>
                              <a:pt x="457579" y="314325"/>
                            </a:cubicBezTo>
                            <a:cubicBezTo>
                              <a:pt x="460754" y="295275"/>
                              <a:pt x="458467" y="274449"/>
                              <a:pt x="467104" y="257175"/>
                            </a:cubicBezTo>
                            <a:cubicBezTo>
                              <a:pt x="472224" y="246936"/>
                              <a:pt x="485218" y="242774"/>
                              <a:pt x="495679" y="238125"/>
                            </a:cubicBezTo>
                            <a:cubicBezTo>
                              <a:pt x="567983" y="205990"/>
                              <a:pt x="604404" y="215637"/>
                              <a:pt x="695704" y="209550"/>
                            </a:cubicBezTo>
                            <a:cubicBezTo>
                              <a:pt x="692529" y="193675"/>
                              <a:pt x="691863" y="177084"/>
                              <a:pt x="686179" y="161925"/>
                            </a:cubicBezTo>
                            <a:cubicBezTo>
                              <a:pt x="677165" y="137887"/>
                              <a:pt x="664303" y="125664"/>
                              <a:pt x="638554" y="123825"/>
                            </a:cubicBezTo>
                            <a:cubicBezTo>
                              <a:pt x="559317" y="118165"/>
                              <a:pt x="479804" y="117475"/>
                              <a:pt x="400429" y="114300"/>
                            </a:cubicBezTo>
                            <a:cubicBezTo>
                              <a:pt x="312019" y="55360"/>
                              <a:pt x="476022" y="158241"/>
                              <a:pt x="276604" y="85725"/>
                            </a:cubicBezTo>
                            <a:cubicBezTo>
                              <a:pt x="267168" y="82294"/>
                              <a:pt x="273351" y="64990"/>
                              <a:pt x="267079" y="57150"/>
                            </a:cubicBezTo>
                            <a:cubicBezTo>
                              <a:pt x="259928" y="48211"/>
                              <a:pt x="248029" y="44450"/>
                              <a:pt x="238504" y="38100"/>
                            </a:cubicBezTo>
                            <a:cubicBezTo>
                              <a:pt x="223876" y="16159"/>
                              <a:pt x="221551" y="0"/>
                              <a:pt x="190879" y="0"/>
                            </a:cubicBezTo>
                            <a:cubicBezTo>
                              <a:pt x="180839" y="0"/>
                              <a:pt x="171829" y="6350"/>
                              <a:pt x="162304" y="9525"/>
                            </a:cubicBezTo>
                            <a:cubicBezTo>
                              <a:pt x="137645" y="83501"/>
                              <a:pt x="161972" y="2820"/>
                              <a:pt x="143254" y="161925"/>
                            </a:cubicBezTo>
                            <a:cubicBezTo>
                              <a:pt x="138508" y="202268"/>
                              <a:pt x="130665" y="200825"/>
                              <a:pt x="114679" y="238125"/>
                            </a:cubicBezTo>
                            <a:cubicBezTo>
                              <a:pt x="110724" y="247353"/>
                              <a:pt x="108329" y="257175"/>
                              <a:pt x="105154" y="266700"/>
                            </a:cubicBezTo>
                            <a:cubicBezTo>
                              <a:pt x="94739" y="260451"/>
                              <a:pt x="26812" y="216257"/>
                              <a:pt x="9904" y="219075"/>
                            </a:cubicBezTo>
                            <a:cubicBezTo>
                              <a:pt x="0" y="220726"/>
                              <a:pt x="3554" y="238125"/>
                              <a:pt x="379" y="247650"/>
                            </a:cubicBezTo>
                            <a:cubicBezTo>
                              <a:pt x="1320" y="256119"/>
                              <a:pt x="4197" y="336563"/>
                              <a:pt x="19429" y="361950"/>
                            </a:cubicBezTo>
                            <a:cubicBezTo>
                              <a:pt x="24049" y="369651"/>
                              <a:pt x="3554" y="354012"/>
                              <a:pt x="379" y="3524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6" name="Freihandform 1015"/>
                      <p:cNvSpPr/>
                      <p:nvPr/>
                    </p:nvSpPr>
                    <p:spPr>
                      <a:xfrm>
                        <a:off x="2032670" y="4365104"/>
                        <a:ext cx="1025484" cy="895350"/>
                      </a:xfrm>
                      <a:custGeom>
                        <a:avLst/>
                        <a:gdLst>
                          <a:gd name="connsiteX0" fmla="*/ 34884 w 1025484"/>
                          <a:gd name="connsiteY0" fmla="*/ 723900 h 895350"/>
                          <a:gd name="connsiteX1" fmla="*/ 34884 w 1025484"/>
                          <a:gd name="connsiteY1" fmla="*/ 723900 h 895350"/>
                          <a:gd name="connsiteX2" fmla="*/ 120609 w 1025484"/>
                          <a:gd name="connsiteY2" fmla="*/ 704850 h 895350"/>
                          <a:gd name="connsiteX3" fmla="*/ 177759 w 1025484"/>
                          <a:gd name="connsiteY3" fmla="*/ 666750 h 895350"/>
                          <a:gd name="connsiteX4" fmla="*/ 206334 w 1025484"/>
                          <a:gd name="connsiteY4" fmla="*/ 647700 h 895350"/>
                          <a:gd name="connsiteX5" fmla="*/ 234909 w 1025484"/>
                          <a:gd name="connsiteY5" fmla="*/ 619125 h 895350"/>
                          <a:gd name="connsiteX6" fmla="*/ 263484 w 1025484"/>
                          <a:gd name="connsiteY6" fmla="*/ 609600 h 895350"/>
                          <a:gd name="connsiteX7" fmla="*/ 311109 w 1025484"/>
                          <a:gd name="connsiteY7" fmla="*/ 552450 h 895350"/>
                          <a:gd name="connsiteX8" fmla="*/ 349209 w 1025484"/>
                          <a:gd name="connsiteY8" fmla="*/ 495300 h 895350"/>
                          <a:gd name="connsiteX9" fmla="*/ 406359 w 1025484"/>
                          <a:gd name="connsiteY9" fmla="*/ 447675 h 895350"/>
                          <a:gd name="connsiteX10" fmla="*/ 434934 w 1025484"/>
                          <a:gd name="connsiteY10" fmla="*/ 428625 h 895350"/>
                          <a:gd name="connsiteX11" fmla="*/ 463509 w 1025484"/>
                          <a:gd name="connsiteY11" fmla="*/ 400050 h 895350"/>
                          <a:gd name="connsiteX12" fmla="*/ 520659 w 1025484"/>
                          <a:gd name="connsiteY12" fmla="*/ 371475 h 895350"/>
                          <a:gd name="connsiteX13" fmla="*/ 549234 w 1025484"/>
                          <a:gd name="connsiteY13" fmla="*/ 342900 h 895350"/>
                          <a:gd name="connsiteX14" fmla="*/ 634959 w 1025484"/>
                          <a:gd name="connsiteY14" fmla="*/ 285750 h 895350"/>
                          <a:gd name="connsiteX15" fmla="*/ 663534 w 1025484"/>
                          <a:gd name="connsiteY15" fmla="*/ 266700 h 895350"/>
                          <a:gd name="connsiteX16" fmla="*/ 692109 w 1025484"/>
                          <a:gd name="connsiteY16" fmla="*/ 247650 h 895350"/>
                          <a:gd name="connsiteX17" fmla="*/ 720684 w 1025484"/>
                          <a:gd name="connsiteY17" fmla="*/ 219075 h 895350"/>
                          <a:gd name="connsiteX18" fmla="*/ 739734 w 1025484"/>
                          <a:gd name="connsiteY18" fmla="*/ 190500 h 895350"/>
                          <a:gd name="connsiteX19" fmla="*/ 768309 w 1025484"/>
                          <a:gd name="connsiteY19" fmla="*/ 180975 h 895350"/>
                          <a:gd name="connsiteX20" fmla="*/ 806409 w 1025484"/>
                          <a:gd name="connsiteY20" fmla="*/ 123825 h 895350"/>
                          <a:gd name="connsiteX21" fmla="*/ 920709 w 1025484"/>
                          <a:gd name="connsiteY21" fmla="*/ 47625 h 895350"/>
                          <a:gd name="connsiteX22" fmla="*/ 949284 w 1025484"/>
                          <a:gd name="connsiteY22" fmla="*/ 28575 h 895350"/>
                          <a:gd name="connsiteX23" fmla="*/ 1006434 w 1025484"/>
                          <a:gd name="connsiteY23" fmla="*/ 0 h 895350"/>
                          <a:gd name="connsiteX24" fmla="*/ 1025484 w 1025484"/>
                          <a:gd name="connsiteY24" fmla="*/ 28575 h 895350"/>
                          <a:gd name="connsiteX25" fmla="*/ 977859 w 1025484"/>
                          <a:gd name="connsiteY25" fmla="*/ 104775 h 895350"/>
                          <a:gd name="connsiteX26" fmla="*/ 901659 w 1025484"/>
                          <a:gd name="connsiteY26" fmla="*/ 219075 h 895350"/>
                          <a:gd name="connsiteX27" fmla="*/ 882609 w 1025484"/>
                          <a:gd name="connsiteY27" fmla="*/ 247650 h 895350"/>
                          <a:gd name="connsiteX28" fmla="*/ 854034 w 1025484"/>
                          <a:gd name="connsiteY28" fmla="*/ 257175 h 895350"/>
                          <a:gd name="connsiteX29" fmla="*/ 844509 w 1025484"/>
                          <a:gd name="connsiteY29" fmla="*/ 285750 h 895350"/>
                          <a:gd name="connsiteX30" fmla="*/ 787359 w 1025484"/>
                          <a:gd name="connsiteY30" fmla="*/ 314325 h 895350"/>
                          <a:gd name="connsiteX31" fmla="*/ 768309 w 1025484"/>
                          <a:gd name="connsiteY31" fmla="*/ 342900 h 895350"/>
                          <a:gd name="connsiteX32" fmla="*/ 711159 w 1025484"/>
                          <a:gd name="connsiteY32" fmla="*/ 381000 h 895350"/>
                          <a:gd name="connsiteX33" fmla="*/ 682584 w 1025484"/>
                          <a:gd name="connsiteY33" fmla="*/ 400050 h 895350"/>
                          <a:gd name="connsiteX34" fmla="*/ 625434 w 1025484"/>
                          <a:gd name="connsiteY34" fmla="*/ 447675 h 895350"/>
                          <a:gd name="connsiteX35" fmla="*/ 549234 w 1025484"/>
                          <a:gd name="connsiteY35" fmla="*/ 561975 h 895350"/>
                          <a:gd name="connsiteX36" fmla="*/ 530184 w 1025484"/>
                          <a:gd name="connsiteY36" fmla="*/ 590550 h 895350"/>
                          <a:gd name="connsiteX37" fmla="*/ 511134 w 1025484"/>
                          <a:gd name="connsiteY37" fmla="*/ 619125 h 895350"/>
                          <a:gd name="connsiteX38" fmla="*/ 482559 w 1025484"/>
                          <a:gd name="connsiteY38" fmla="*/ 638175 h 895350"/>
                          <a:gd name="connsiteX39" fmla="*/ 444459 w 1025484"/>
                          <a:gd name="connsiteY39" fmla="*/ 676275 h 895350"/>
                          <a:gd name="connsiteX40" fmla="*/ 387309 w 1025484"/>
                          <a:gd name="connsiteY40" fmla="*/ 714375 h 895350"/>
                          <a:gd name="connsiteX41" fmla="*/ 368259 w 1025484"/>
                          <a:gd name="connsiteY41" fmla="*/ 742950 h 895350"/>
                          <a:gd name="connsiteX42" fmla="*/ 339684 w 1025484"/>
                          <a:gd name="connsiteY42" fmla="*/ 752475 h 895350"/>
                          <a:gd name="connsiteX43" fmla="*/ 301584 w 1025484"/>
                          <a:gd name="connsiteY43" fmla="*/ 809625 h 895350"/>
                          <a:gd name="connsiteX44" fmla="*/ 234909 w 1025484"/>
                          <a:gd name="connsiteY44" fmla="*/ 866775 h 895350"/>
                          <a:gd name="connsiteX45" fmla="*/ 206334 w 1025484"/>
                          <a:gd name="connsiteY45" fmla="*/ 885825 h 895350"/>
                          <a:gd name="connsiteX46" fmla="*/ 177759 w 1025484"/>
                          <a:gd name="connsiteY46" fmla="*/ 895350 h 895350"/>
                          <a:gd name="connsiteX47" fmla="*/ 111084 w 1025484"/>
                          <a:gd name="connsiteY47" fmla="*/ 885825 h 895350"/>
                          <a:gd name="connsiteX48" fmla="*/ 72984 w 1025484"/>
                          <a:gd name="connsiteY48" fmla="*/ 866775 h 895350"/>
                          <a:gd name="connsiteX49" fmla="*/ 34884 w 1025484"/>
                          <a:gd name="connsiteY49" fmla="*/ 857250 h 895350"/>
                          <a:gd name="connsiteX50" fmla="*/ 15834 w 1025484"/>
                          <a:gd name="connsiteY50" fmla="*/ 828675 h 895350"/>
                          <a:gd name="connsiteX51" fmla="*/ 15834 w 1025484"/>
                          <a:gd name="connsiteY51" fmla="*/ 742950 h 895350"/>
                          <a:gd name="connsiteX52" fmla="*/ 34884 w 1025484"/>
                          <a:gd name="connsiteY52" fmla="*/ 723900 h 8953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1025484" h="895350">
                            <a:moveTo>
                              <a:pt x="34884" y="723900"/>
                            </a:moveTo>
                            <a:lnTo>
                              <a:pt x="34884" y="723900"/>
                            </a:lnTo>
                            <a:cubicBezTo>
                              <a:pt x="63459" y="717550"/>
                              <a:pt x="93431" y="715721"/>
                              <a:pt x="120609" y="704850"/>
                            </a:cubicBezTo>
                            <a:cubicBezTo>
                              <a:pt x="141867" y="696347"/>
                              <a:pt x="158709" y="679450"/>
                              <a:pt x="177759" y="666750"/>
                            </a:cubicBezTo>
                            <a:cubicBezTo>
                              <a:pt x="187284" y="660400"/>
                              <a:pt x="198239" y="655795"/>
                              <a:pt x="206334" y="647700"/>
                            </a:cubicBezTo>
                            <a:cubicBezTo>
                              <a:pt x="215859" y="638175"/>
                              <a:pt x="223701" y="626597"/>
                              <a:pt x="234909" y="619125"/>
                            </a:cubicBezTo>
                            <a:cubicBezTo>
                              <a:pt x="243263" y="613556"/>
                              <a:pt x="253959" y="612775"/>
                              <a:pt x="263484" y="609600"/>
                            </a:cubicBezTo>
                            <a:cubicBezTo>
                              <a:pt x="331557" y="507490"/>
                              <a:pt x="225546" y="662459"/>
                              <a:pt x="311109" y="552450"/>
                            </a:cubicBezTo>
                            <a:cubicBezTo>
                              <a:pt x="325165" y="534378"/>
                              <a:pt x="330159" y="508000"/>
                              <a:pt x="349209" y="495300"/>
                            </a:cubicBezTo>
                            <a:cubicBezTo>
                              <a:pt x="420155" y="448002"/>
                              <a:pt x="333020" y="508791"/>
                              <a:pt x="406359" y="447675"/>
                            </a:cubicBezTo>
                            <a:cubicBezTo>
                              <a:pt x="415153" y="440346"/>
                              <a:pt x="426140" y="435954"/>
                              <a:pt x="434934" y="428625"/>
                            </a:cubicBezTo>
                            <a:cubicBezTo>
                              <a:pt x="445282" y="420001"/>
                              <a:pt x="452301" y="407522"/>
                              <a:pt x="463509" y="400050"/>
                            </a:cubicBezTo>
                            <a:cubicBezTo>
                              <a:pt x="549426" y="342772"/>
                              <a:pt x="430733" y="446413"/>
                              <a:pt x="520659" y="371475"/>
                            </a:cubicBezTo>
                            <a:cubicBezTo>
                              <a:pt x="531007" y="362851"/>
                              <a:pt x="538601" y="351170"/>
                              <a:pt x="549234" y="342900"/>
                            </a:cubicBezTo>
                            <a:lnTo>
                              <a:pt x="634959" y="285750"/>
                            </a:lnTo>
                            <a:lnTo>
                              <a:pt x="663534" y="266700"/>
                            </a:lnTo>
                            <a:cubicBezTo>
                              <a:pt x="673059" y="260350"/>
                              <a:pt x="684014" y="255745"/>
                              <a:pt x="692109" y="247650"/>
                            </a:cubicBezTo>
                            <a:cubicBezTo>
                              <a:pt x="701634" y="238125"/>
                              <a:pt x="712060" y="229423"/>
                              <a:pt x="720684" y="219075"/>
                            </a:cubicBezTo>
                            <a:cubicBezTo>
                              <a:pt x="728013" y="210281"/>
                              <a:pt x="730795" y="197651"/>
                              <a:pt x="739734" y="190500"/>
                            </a:cubicBezTo>
                            <a:cubicBezTo>
                              <a:pt x="747574" y="184228"/>
                              <a:pt x="758784" y="184150"/>
                              <a:pt x="768309" y="180975"/>
                            </a:cubicBezTo>
                            <a:cubicBezTo>
                              <a:pt x="781009" y="161925"/>
                              <a:pt x="787359" y="136525"/>
                              <a:pt x="806409" y="123825"/>
                            </a:cubicBezTo>
                            <a:lnTo>
                              <a:pt x="920709" y="47625"/>
                            </a:lnTo>
                            <a:cubicBezTo>
                              <a:pt x="930234" y="41275"/>
                              <a:pt x="938424" y="32195"/>
                              <a:pt x="949284" y="28575"/>
                            </a:cubicBezTo>
                            <a:cubicBezTo>
                              <a:pt x="988719" y="15430"/>
                              <a:pt x="969505" y="24619"/>
                              <a:pt x="1006434" y="0"/>
                            </a:cubicBezTo>
                            <a:cubicBezTo>
                              <a:pt x="1012784" y="9525"/>
                              <a:pt x="1025484" y="17127"/>
                              <a:pt x="1025484" y="28575"/>
                            </a:cubicBezTo>
                            <a:cubicBezTo>
                              <a:pt x="1025484" y="81472"/>
                              <a:pt x="1010218" y="83202"/>
                              <a:pt x="977859" y="104775"/>
                            </a:cubicBezTo>
                            <a:lnTo>
                              <a:pt x="901659" y="219075"/>
                            </a:lnTo>
                            <a:cubicBezTo>
                              <a:pt x="895309" y="228600"/>
                              <a:pt x="893469" y="244030"/>
                              <a:pt x="882609" y="247650"/>
                            </a:cubicBezTo>
                            <a:lnTo>
                              <a:pt x="854034" y="257175"/>
                            </a:lnTo>
                            <a:cubicBezTo>
                              <a:pt x="850859" y="266700"/>
                              <a:pt x="850781" y="277910"/>
                              <a:pt x="844509" y="285750"/>
                            </a:cubicBezTo>
                            <a:cubicBezTo>
                              <a:pt x="831080" y="302536"/>
                              <a:pt x="806183" y="308050"/>
                              <a:pt x="787359" y="314325"/>
                            </a:cubicBezTo>
                            <a:cubicBezTo>
                              <a:pt x="781009" y="323850"/>
                              <a:pt x="776924" y="335362"/>
                              <a:pt x="768309" y="342900"/>
                            </a:cubicBezTo>
                            <a:cubicBezTo>
                              <a:pt x="751079" y="357977"/>
                              <a:pt x="730209" y="368300"/>
                              <a:pt x="711159" y="381000"/>
                            </a:cubicBezTo>
                            <a:cubicBezTo>
                              <a:pt x="701634" y="387350"/>
                              <a:pt x="690679" y="391955"/>
                              <a:pt x="682584" y="400050"/>
                            </a:cubicBezTo>
                            <a:cubicBezTo>
                              <a:pt x="645914" y="436720"/>
                              <a:pt x="665217" y="421153"/>
                              <a:pt x="625434" y="447675"/>
                            </a:cubicBezTo>
                            <a:lnTo>
                              <a:pt x="549234" y="561975"/>
                            </a:lnTo>
                            <a:lnTo>
                              <a:pt x="530184" y="590550"/>
                            </a:lnTo>
                            <a:cubicBezTo>
                              <a:pt x="523834" y="600075"/>
                              <a:pt x="520659" y="612775"/>
                              <a:pt x="511134" y="619125"/>
                            </a:cubicBezTo>
                            <a:lnTo>
                              <a:pt x="482559" y="638175"/>
                            </a:lnTo>
                            <a:cubicBezTo>
                              <a:pt x="464416" y="692604"/>
                              <a:pt x="488002" y="647246"/>
                              <a:pt x="444459" y="676275"/>
                            </a:cubicBezTo>
                            <a:cubicBezTo>
                              <a:pt x="373110" y="723841"/>
                              <a:pt x="455253" y="691727"/>
                              <a:pt x="387309" y="714375"/>
                            </a:cubicBezTo>
                            <a:cubicBezTo>
                              <a:pt x="380959" y="723900"/>
                              <a:pt x="377198" y="735799"/>
                              <a:pt x="368259" y="742950"/>
                            </a:cubicBezTo>
                            <a:cubicBezTo>
                              <a:pt x="360419" y="749222"/>
                              <a:pt x="346784" y="745375"/>
                              <a:pt x="339684" y="752475"/>
                            </a:cubicBezTo>
                            <a:cubicBezTo>
                              <a:pt x="323495" y="768664"/>
                              <a:pt x="317773" y="793436"/>
                              <a:pt x="301584" y="809625"/>
                            </a:cubicBezTo>
                            <a:cubicBezTo>
                              <a:pt x="266968" y="844241"/>
                              <a:pt x="277676" y="836227"/>
                              <a:pt x="234909" y="866775"/>
                            </a:cubicBezTo>
                            <a:cubicBezTo>
                              <a:pt x="225594" y="873429"/>
                              <a:pt x="216573" y="880705"/>
                              <a:pt x="206334" y="885825"/>
                            </a:cubicBezTo>
                            <a:cubicBezTo>
                              <a:pt x="197354" y="890315"/>
                              <a:pt x="187284" y="892175"/>
                              <a:pt x="177759" y="895350"/>
                            </a:cubicBezTo>
                            <a:cubicBezTo>
                              <a:pt x="155534" y="892175"/>
                              <a:pt x="132744" y="891732"/>
                              <a:pt x="111084" y="885825"/>
                            </a:cubicBezTo>
                            <a:cubicBezTo>
                              <a:pt x="97385" y="882089"/>
                              <a:pt x="86279" y="871761"/>
                              <a:pt x="72984" y="866775"/>
                            </a:cubicBezTo>
                            <a:cubicBezTo>
                              <a:pt x="60727" y="862178"/>
                              <a:pt x="47584" y="860425"/>
                              <a:pt x="34884" y="857250"/>
                            </a:cubicBezTo>
                            <a:cubicBezTo>
                              <a:pt x="28534" y="847725"/>
                              <a:pt x="20954" y="838914"/>
                              <a:pt x="15834" y="828675"/>
                            </a:cubicBezTo>
                            <a:cubicBezTo>
                              <a:pt x="0" y="797008"/>
                              <a:pt x="5046" y="780709"/>
                              <a:pt x="15834" y="742950"/>
                            </a:cubicBezTo>
                            <a:cubicBezTo>
                              <a:pt x="17068" y="738633"/>
                              <a:pt x="31709" y="727075"/>
                              <a:pt x="34884" y="72390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7" name="Freihandform 1016"/>
                      <p:cNvSpPr/>
                      <p:nvPr/>
                    </p:nvSpPr>
                    <p:spPr>
                      <a:xfrm>
                        <a:off x="1960662" y="3356992"/>
                        <a:ext cx="1061765" cy="236541"/>
                      </a:xfrm>
                      <a:custGeom>
                        <a:avLst/>
                        <a:gdLst>
                          <a:gd name="connsiteX0" fmla="*/ 61640 w 1061765"/>
                          <a:gd name="connsiteY0" fmla="*/ 13566 h 236541"/>
                          <a:gd name="connsiteX1" fmla="*/ 61640 w 1061765"/>
                          <a:gd name="connsiteY1" fmla="*/ 13566 h 236541"/>
                          <a:gd name="connsiteX2" fmla="*/ 395015 w 1061765"/>
                          <a:gd name="connsiteY2" fmla="*/ 23091 h 236541"/>
                          <a:gd name="connsiteX3" fmla="*/ 471215 w 1061765"/>
                          <a:gd name="connsiteY3" fmla="*/ 32616 h 236541"/>
                          <a:gd name="connsiteX4" fmla="*/ 728390 w 1061765"/>
                          <a:gd name="connsiteY4" fmla="*/ 42141 h 236541"/>
                          <a:gd name="connsiteX5" fmla="*/ 880790 w 1061765"/>
                          <a:gd name="connsiteY5" fmla="*/ 61191 h 236541"/>
                          <a:gd name="connsiteX6" fmla="*/ 966515 w 1061765"/>
                          <a:gd name="connsiteY6" fmla="*/ 99291 h 236541"/>
                          <a:gd name="connsiteX7" fmla="*/ 1004615 w 1061765"/>
                          <a:gd name="connsiteY7" fmla="*/ 108816 h 236541"/>
                          <a:gd name="connsiteX8" fmla="*/ 1023665 w 1061765"/>
                          <a:gd name="connsiteY8" fmla="*/ 137391 h 236541"/>
                          <a:gd name="connsiteX9" fmla="*/ 1052240 w 1061765"/>
                          <a:gd name="connsiteY9" fmla="*/ 156441 h 236541"/>
                          <a:gd name="connsiteX10" fmla="*/ 1061765 w 1061765"/>
                          <a:gd name="connsiteY10" fmla="*/ 185016 h 236541"/>
                          <a:gd name="connsiteX11" fmla="*/ 976040 w 1061765"/>
                          <a:gd name="connsiteY11" fmla="*/ 204066 h 236541"/>
                          <a:gd name="connsiteX12" fmla="*/ 909365 w 1061765"/>
                          <a:gd name="connsiteY12" fmla="*/ 185016 h 236541"/>
                          <a:gd name="connsiteX13" fmla="*/ 861740 w 1061765"/>
                          <a:gd name="connsiteY13" fmla="*/ 165966 h 236541"/>
                          <a:gd name="connsiteX14" fmla="*/ 756965 w 1061765"/>
                          <a:gd name="connsiteY14" fmla="*/ 146916 h 236541"/>
                          <a:gd name="connsiteX15" fmla="*/ 728390 w 1061765"/>
                          <a:gd name="connsiteY15" fmla="*/ 137391 h 236541"/>
                          <a:gd name="connsiteX16" fmla="*/ 652190 w 1061765"/>
                          <a:gd name="connsiteY16" fmla="*/ 127866 h 236541"/>
                          <a:gd name="connsiteX17" fmla="*/ 518840 w 1061765"/>
                          <a:gd name="connsiteY17" fmla="*/ 108816 h 236541"/>
                          <a:gd name="connsiteX18" fmla="*/ 166415 w 1061765"/>
                          <a:gd name="connsiteY18" fmla="*/ 89766 h 236541"/>
                          <a:gd name="connsiteX19" fmla="*/ 99740 w 1061765"/>
                          <a:gd name="connsiteY19" fmla="*/ 80241 h 236541"/>
                          <a:gd name="connsiteX20" fmla="*/ 42590 w 1061765"/>
                          <a:gd name="connsiteY20" fmla="*/ 61191 h 236541"/>
                          <a:gd name="connsiteX21" fmla="*/ 14015 w 1061765"/>
                          <a:gd name="connsiteY21" fmla="*/ 51666 h 236541"/>
                          <a:gd name="connsiteX22" fmla="*/ 4490 w 1061765"/>
                          <a:gd name="connsiteY22" fmla="*/ 23091 h 236541"/>
                          <a:gd name="connsiteX23" fmla="*/ 61640 w 1061765"/>
                          <a:gd name="connsiteY23" fmla="*/ 23091 h 236541"/>
                          <a:gd name="connsiteX24" fmla="*/ 61640 w 1061765"/>
                          <a:gd name="connsiteY24" fmla="*/ 13566 h 2365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061765" h="236541">
                            <a:moveTo>
                              <a:pt x="61640" y="13566"/>
                            </a:moveTo>
                            <a:lnTo>
                              <a:pt x="61640" y="13566"/>
                            </a:lnTo>
                            <a:lnTo>
                              <a:pt x="395015" y="23091"/>
                            </a:lnTo>
                            <a:cubicBezTo>
                              <a:pt x="420585" y="24280"/>
                              <a:pt x="445659" y="31156"/>
                              <a:pt x="471215" y="32616"/>
                            </a:cubicBezTo>
                            <a:cubicBezTo>
                              <a:pt x="556859" y="37510"/>
                              <a:pt x="642665" y="38966"/>
                              <a:pt x="728390" y="42141"/>
                            </a:cubicBezTo>
                            <a:cubicBezTo>
                              <a:pt x="761510" y="45453"/>
                              <a:pt x="841401" y="51344"/>
                              <a:pt x="880790" y="61191"/>
                            </a:cubicBezTo>
                            <a:cubicBezTo>
                              <a:pt x="1022971" y="96736"/>
                              <a:pt x="878948" y="61762"/>
                              <a:pt x="966515" y="99291"/>
                            </a:cubicBezTo>
                            <a:cubicBezTo>
                              <a:pt x="978547" y="104448"/>
                              <a:pt x="991915" y="105641"/>
                              <a:pt x="1004615" y="108816"/>
                            </a:cubicBezTo>
                            <a:cubicBezTo>
                              <a:pt x="1010965" y="118341"/>
                              <a:pt x="1015570" y="129296"/>
                              <a:pt x="1023665" y="137391"/>
                            </a:cubicBezTo>
                            <a:cubicBezTo>
                              <a:pt x="1031760" y="145486"/>
                              <a:pt x="1045089" y="147502"/>
                              <a:pt x="1052240" y="156441"/>
                            </a:cubicBezTo>
                            <a:cubicBezTo>
                              <a:pt x="1058512" y="164281"/>
                              <a:pt x="1058590" y="175491"/>
                              <a:pt x="1061765" y="185016"/>
                            </a:cubicBezTo>
                            <a:cubicBezTo>
                              <a:pt x="1044590" y="236541"/>
                              <a:pt x="1061069" y="218237"/>
                              <a:pt x="976040" y="204066"/>
                            </a:cubicBezTo>
                            <a:cubicBezTo>
                              <a:pt x="958026" y="201064"/>
                              <a:pt x="927483" y="191810"/>
                              <a:pt x="909365" y="185016"/>
                            </a:cubicBezTo>
                            <a:cubicBezTo>
                              <a:pt x="893356" y="179013"/>
                              <a:pt x="878117" y="170879"/>
                              <a:pt x="861740" y="165966"/>
                            </a:cubicBezTo>
                            <a:cubicBezTo>
                              <a:pt x="836977" y="158537"/>
                              <a:pt x="780221" y="152084"/>
                              <a:pt x="756965" y="146916"/>
                            </a:cubicBezTo>
                            <a:cubicBezTo>
                              <a:pt x="747164" y="144738"/>
                              <a:pt x="738268" y="139187"/>
                              <a:pt x="728390" y="137391"/>
                            </a:cubicBezTo>
                            <a:cubicBezTo>
                              <a:pt x="703205" y="132812"/>
                              <a:pt x="677553" y="131325"/>
                              <a:pt x="652190" y="127866"/>
                            </a:cubicBezTo>
                            <a:lnTo>
                              <a:pt x="518840" y="108816"/>
                            </a:lnTo>
                            <a:cubicBezTo>
                              <a:pt x="385697" y="64435"/>
                              <a:pt x="523028" y="107162"/>
                              <a:pt x="166415" y="89766"/>
                            </a:cubicBezTo>
                            <a:cubicBezTo>
                              <a:pt x="143991" y="88672"/>
                              <a:pt x="121965" y="83416"/>
                              <a:pt x="99740" y="80241"/>
                            </a:cubicBezTo>
                            <a:lnTo>
                              <a:pt x="42590" y="61191"/>
                            </a:lnTo>
                            <a:lnTo>
                              <a:pt x="14015" y="51666"/>
                            </a:lnTo>
                            <a:cubicBezTo>
                              <a:pt x="10840" y="42141"/>
                              <a:pt x="0" y="32071"/>
                              <a:pt x="4490" y="23091"/>
                            </a:cubicBezTo>
                            <a:cubicBezTo>
                              <a:pt x="16035" y="0"/>
                              <a:pt x="50095" y="20782"/>
                              <a:pt x="61640" y="23091"/>
                            </a:cubicBezTo>
                            <a:cubicBezTo>
                              <a:pt x="67867" y="24336"/>
                              <a:pt x="74340" y="23091"/>
                              <a:pt x="61640" y="13566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18" name="Freihandform 1017"/>
                      <p:cNvSpPr/>
                      <p:nvPr/>
                    </p:nvSpPr>
                    <p:spPr>
                      <a:xfrm rot="434869">
                        <a:off x="2282959" y="4755020"/>
                        <a:ext cx="1656184" cy="648072"/>
                      </a:xfrm>
                      <a:custGeom>
                        <a:avLst/>
                        <a:gdLst>
                          <a:gd name="connsiteX0" fmla="*/ 65318 w 1417868"/>
                          <a:gd name="connsiteY0" fmla="*/ 419100 h 497323"/>
                          <a:gd name="connsiteX1" fmla="*/ 65318 w 1417868"/>
                          <a:gd name="connsiteY1" fmla="*/ 419100 h 497323"/>
                          <a:gd name="connsiteX2" fmla="*/ 141518 w 1417868"/>
                          <a:gd name="connsiteY2" fmla="*/ 381000 h 497323"/>
                          <a:gd name="connsiteX3" fmla="*/ 170093 w 1417868"/>
                          <a:gd name="connsiteY3" fmla="*/ 371475 h 497323"/>
                          <a:gd name="connsiteX4" fmla="*/ 198668 w 1417868"/>
                          <a:gd name="connsiteY4" fmla="*/ 352425 h 497323"/>
                          <a:gd name="connsiteX5" fmla="*/ 255818 w 1417868"/>
                          <a:gd name="connsiteY5" fmla="*/ 333375 h 497323"/>
                          <a:gd name="connsiteX6" fmla="*/ 284393 w 1417868"/>
                          <a:gd name="connsiteY6" fmla="*/ 323850 h 497323"/>
                          <a:gd name="connsiteX7" fmla="*/ 312968 w 1417868"/>
                          <a:gd name="connsiteY7" fmla="*/ 314325 h 497323"/>
                          <a:gd name="connsiteX8" fmla="*/ 370118 w 1417868"/>
                          <a:gd name="connsiteY8" fmla="*/ 276225 h 497323"/>
                          <a:gd name="connsiteX9" fmla="*/ 398693 w 1417868"/>
                          <a:gd name="connsiteY9" fmla="*/ 257175 h 497323"/>
                          <a:gd name="connsiteX10" fmla="*/ 427268 w 1417868"/>
                          <a:gd name="connsiteY10" fmla="*/ 247650 h 497323"/>
                          <a:gd name="connsiteX11" fmla="*/ 455843 w 1417868"/>
                          <a:gd name="connsiteY11" fmla="*/ 228600 h 497323"/>
                          <a:gd name="connsiteX12" fmla="*/ 512993 w 1417868"/>
                          <a:gd name="connsiteY12" fmla="*/ 209550 h 497323"/>
                          <a:gd name="connsiteX13" fmla="*/ 541568 w 1417868"/>
                          <a:gd name="connsiteY13" fmla="*/ 200025 h 497323"/>
                          <a:gd name="connsiteX14" fmla="*/ 570143 w 1417868"/>
                          <a:gd name="connsiteY14" fmla="*/ 190500 h 497323"/>
                          <a:gd name="connsiteX15" fmla="*/ 627293 w 1417868"/>
                          <a:gd name="connsiteY15" fmla="*/ 180975 h 497323"/>
                          <a:gd name="connsiteX16" fmla="*/ 665393 w 1417868"/>
                          <a:gd name="connsiteY16" fmla="*/ 171450 h 497323"/>
                          <a:gd name="connsiteX17" fmla="*/ 722543 w 1417868"/>
                          <a:gd name="connsiteY17" fmla="*/ 161925 h 497323"/>
                          <a:gd name="connsiteX18" fmla="*/ 789218 w 1417868"/>
                          <a:gd name="connsiteY18" fmla="*/ 152400 h 497323"/>
                          <a:gd name="connsiteX19" fmla="*/ 855893 w 1417868"/>
                          <a:gd name="connsiteY19" fmla="*/ 133350 h 497323"/>
                          <a:gd name="connsiteX20" fmla="*/ 913043 w 1417868"/>
                          <a:gd name="connsiteY20" fmla="*/ 114300 h 497323"/>
                          <a:gd name="connsiteX21" fmla="*/ 970193 w 1417868"/>
                          <a:gd name="connsiteY21" fmla="*/ 95250 h 497323"/>
                          <a:gd name="connsiteX22" fmla="*/ 998768 w 1417868"/>
                          <a:gd name="connsiteY22" fmla="*/ 85725 h 497323"/>
                          <a:gd name="connsiteX23" fmla="*/ 1027343 w 1417868"/>
                          <a:gd name="connsiteY23" fmla="*/ 66675 h 497323"/>
                          <a:gd name="connsiteX24" fmla="*/ 1084493 w 1417868"/>
                          <a:gd name="connsiteY24" fmla="*/ 47625 h 497323"/>
                          <a:gd name="connsiteX25" fmla="*/ 1113068 w 1417868"/>
                          <a:gd name="connsiteY25" fmla="*/ 38100 h 497323"/>
                          <a:gd name="connsiteX26" fmla="*/ 1141643 w 1417868"/>
                          <a:gd name="connsiteY26" fmla="*/ 28575 h 497323"/>
                          <a:gd name="connsiteX27" fmla="*/ 1170218 w 1417868"/>
                          <a:gd name="connsiteY27" fmla="*/ 19050 h 497323"/>
                          <a:gd name="connsiteX28" fmla="*/ 1274993 w 1417868"/>
                          <a:gd name="connsiteY28" fmla="*/ 9525 h 497323"/>
                          <a:gd name="connsiteX29" fmla="*/ 1303568 w 1417868"/>
                          <a:gd name="connsiteY29" fmla="*/ 0 h 497323"/>
                          <a:gd name="connsiteX30" fmla="*/ 1417868 w 1417868"/>
                          <a:gd name="connsiteY30" fmla="*/ 19050 h 497323"/>
                          <a:gd name="connsiteX31" fmla="*/ 1408343 w 1417868"/>
                          <a:gd name="connsiteY31" fmla="*/ 47625 h 497323"/>
                          <a:gd name="connsiteX32" fmla="*/ 1351193 w 1417868"/>
                          <a:gd name="connsiteY32" fmla="*/ 66675 h 497323"/>
                          <a:gd name="connsiteX33" fmla="*/ 1294043 w 1417868"/>
                          <a:gd name="connsiteY33" fmla="*/ 85725 h 497323"/>
                          <a:gd name="connsiteX34" fmla="*/ 1265468 w 1417868"/>
                          <a:gd name="connsiteY34" fmla="*/ 95250 h 497323"/>
                          <a:gd name="connsiteX35" fmla="*/ 1189268 w 1417868"/>
                          <a:gd name="connsiteY35" fmla="*/ 123825 h 497323"/>
                          <a:gd name="connsiteX36" fmla="*/ 1065443 w 1417868"/>
                          <a:gd name="connsiteY36" fmla="*/ 133350 h 497323"/>
                          <a:gd name="connsiteX37" fmla="*/ 989243 w 1417868"/>
                          <a:gd name="connsiteY37" fmla="*/ 152400 h 497323"/>
                          <a:gd name="connsiteX38" fmla="*/ 932093 w 1417868"/>
                          <a:gd name="connsiteY38" fmla="*/ 171450 h 497323"/>
                          <a:gd name="connsiteX39" fmla="*/ 903518 w 1417868"/>
                          <a:gd name="connsiteY39" fmla="*/ 180975 h 497323"/>
                          <a:gd name="connsiteX40" fmla="*/ 874943 w 1417868"/>
                          <a:gd name="connsiteY40" fmla="*/ 190500 h 497323"/>
                          <a:gd name="connsiteX41" fmla="*/ 846368 w 1417868"/>
                          <a:gd name="connsiteY41" fmla="*/ 209550 h 497323"/>
                          <a:gd name="connsiteX42" fmla="*/ 789218 w 1417868"/>
                          <a:gd name="connsiteY42" fmla="*/ 228600 h 497323"/>
                          <a:gd name="connsiteX43" fmla="*/ 732068 w 1417868"/>
                          <a:gd name="connsiteY43" fmla="*/ 247650 h 497323"/>
                          <a:gd name="connsiteX44" fmla="*/ 703493 w 1417868"/>
                          <a:gd name="connsiteY44" fmla="*/ 257175 h 497323"/>
                          <a:gd name="connsiteX45" fmla="*/ 674918 w 1417868"/>
                          <a:gd name="connsiteY45" fmla="*/ 276225 h 497323"/>
                          <a:gd name="connsiteX46" fmla="*/ 589193 w 1417868"/>
                          <a:gd name="connsiteY46" fmla="*/ 304800 h 497323"/>
                          <a:gd name="connsiteX47" fmla="*/ 560618 w 1417868"/>
                          <a:gd name="connsiteY47" fmla="*/ 314325 h 497323"/>
                          <a:gd name="connsiteX48" fmla="*/ 532043 w 1417868"/>
                          <a:gd name="connsiteY48" fmla="*/ 323850 h 497323"/>
                          <a:gd name="connsiteX49" fmla="*/ 503468 w 1417868"/>
                          <a:gd name="connsiteY49" fmla="*/ 342900 h 497323"/>
                          <a:gd name="connsiteX50" fmla="*/ 436793 w 1417868"/>
                          <a:gd name="connsiteY50" fmla="*/ 361950 h 497323"/>
                          <a:gd name="connsiteX51" fmla="*/ 408218 w 1417868"/>
                          <a:gd name="connsiteY51" fmla="*/ 381000 h 497323"/>
                          <a:gd name="connsiteX52" fmla="*/ 379643 w 1417868"/>
                          <a:gd name="connsiteY52" fmla="*/ 390525 h 497323"/>
                          <a:gd name="connsiteX53" fmla="*/ 322493 w 1417868"/>
                          <a:gd name="connsiteY53" fmla="*/ 428625 h 497323"/>
                          <a:gd name="connsiteX54" fmla="*/ 303443 w 1417868"/>
                          <a:gd name="connsiteY54" fmla="*/ 457200 h 497323"/>
                          <a:gd name="connsiteX55" fmla="*/ 246293 w 1417868"/>
                          <a:gd name="connsiteY55" fmla="*/ 495300 h 497323"/>
                          <a:gd name="connsiteX56" fmla="*/ 27218 w 1417868"/>
                          <a:gd name="connsiteY56" fmla="*/ 485775 h 497323"/>
                          <a:gd name="connsiteX57" fmla="*/ 17693 w 1417868"/>
                          <a:gd name="connsiteY57" fmla="*/ 428625 h 497323"/>
                          <a:gd name="connsiteX58" fmla="*/ 46268 w 1417868"/>
                          <a:gd name="connsiteY58" fmla="*/ 419100 h 497323"/>
                          <a:gd name="connsiteX59" fmla="*/ 65318 w 1417868"/>
                          <a:gd name="connsiteY59" fmla="*/ 419100 h 4973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417868" h="497323">
                            <a:moveTo>
                              <a:pt x="65318" y="419100"/>
                            </a:moveTo>
                            <a:lnTo>
                              <a:pt x="65318" y="419100"/>
                            </a:lnTo>
                            <a:cubicBezTo>
                              <a:pt x="90718" y="406400"/>
                              <a:pt x="115665" y="392751"/>
                              <a:pt x="141518" y="381000"/>
                            </a:cubicBezTo>
                            <a:cubicBezTo>
                              <a:pt x="150658" y="376845"/>
                              <a:pt x="161113" y="375965"/>
                              <a:pt x="170093" y="371475"/>
                            </a:cubicBezTo>
                            <a:cubicBezTo>
                              <a:pt x="180332" y="366355"/>
                              <a:pt x="188207" y="357074"/>
                              <a:pt x="198668" y="352425"/>
                            </a:cubicBezTo>
                            <a:cubicBezTo>
                              <a:pt x="217018" y="344270"/>
                              <a:pt x="236768" y="339725"/>
                              <a:pt x="255818" y="333375"/>
                            </a:cubicBezTo>
                            <a:lnTo>
                              <a:pt x="284393" y="323850"/>
                            </a:lnTo>
                            <a:cubicBezTo>
                              <a:pt x="293918" y="320675"/>
                              <a:pt x="304614" y="319894"/>
                              <a:pt x="312968" y="314325"/>
                            </a:cubicBezTo>
                            <a:lnTo>
                              <a:pt x="370118" y="276225"/>
                            </a:lnTo>
                            <a:cubicBezTo>
                              <a:pt x="379643" y="269875"/>
                              <a:pt x="387833" y="260795"/>
                              <a:pt x="398693" y="257175"/>
                            </a:cubicBezTo>
                            <a:cubicBezTo>
                              <a:pt x="408218" y="254000"/>
                              <a:pt x="418288" y="252140"/>
                              <a:pt x="427268" y="247650"/>
                            </a:cubicBezTo>
                            <a:cubicBezTo>
                              <a:pt x="437507" y="242530"/>
                              <a:pt x="445382" y="233249"/>
                              <a:pt x="455843" y="228600"/>
                            </a:cubicBezTo>
                            <a:cubicBezTo>
                              <a:pt x="474193" y="220445"/>
                              <a:pt x="493943" y="215900"/>
                              <a:pt x="512993" y="209550"/>
                            </a:cubicBezTo>
                            <a:lnTo>
                              <a:pt x="541568" y="200025"/>
                            </a:lnTo>
                            <a:cubicBezTo>
                              <a:pt x="551093" y="196850"/>
                              <a:pt x="560239" y="192151"/>
                              <a:pt x="570143" y="190500"/>
                            </a:cubicBezTo>
                            <a:cubicBezTo>
                              <a:pt x="589193" y="187325"/>
                              <a:pt x="608355" y="184763"/>
                              <a:pt x="627293" y="180975"/>
                            </a:cubicBezTo>
                            <a:cubicBezTo>
                              <a:pt x="640130" y="178408"/>
                              <a:pt x="652556" y="174017"/>
                              <a:pt x="665393" y="171450"/>
                            </a:cubicBezTo>
                            <a:cubicBezTo>
                              <a:pt x="684331" y="167662"/>
                              <a:pt x="703455" y="164862"/>
                              <a:pt x="722543" y="161925"/>
                            </a:cubicBezTo>
                            <a:cubicBezTo>
                              <a:pt x="744733" y="158511"/>
                              <a:pt x="767266" y="157104"/>
                              <a:pt x="789218" y="152400"/>
                            </a:cubicBezTo>
                            <a:cubicBezTo>
                              <a:pt x="811819" y="147557"/>
                              <a:pt x="833801" y="140148"/>
                              <a:pt x="855893" y="133350"/>
                            </a:cubicBezTo>
                            <a:cubicBezTo>
                              <a:pt x="875085" y="127445"/>
                              <a:pt x="893993" y="120650"/>
                              <a:pt x="913043" y="114300"/>
                            </a:cubicBezTo>
                            <a:lnTo>
                              <a:pt x="970193" y="95250"/>
                            </a:lnTo>
                            <a:cubicBezTo>
                              <a:pt x="979718" y="92075"/>
                              <a:pt x="990414" y="91294"/>
                              <a:pt x="998768" y="85725"/>
                            </a:cubicBezTo>
                            <a:cubicBezTo>
                              <a:pt x="1008293" y="79375"/>
                              <a:pt x="1016882" y="71324"/>
                              <a:pt x="1027343" y="66675"/>
                            </a:cubicBezTo>
                            <a:cubicBezTo>
                              <a:pt x="1045693" y="58520"/>
                              <a:pt x="1065443" y="53975"/>
                              <a:pt x="1084493" y="47625"/>
                            </a:cubicBezTo>
                            <a:lnTo>
                              <a:pt x="1113068" y="38100"/>
                            </a:lnTo>
                            <a:lnTo>
                              <a:pt x="1141643" y="28575"/>
                            </a:lnTo>
                            <a:cubicBezTo>
                              <a:pt x="1151168" y="25400"/>
                              <a:pt x="1160219" y="19959"/>
                              <a:pt x="1170218" y="19050"/>
                            </a:cubicBezTo>
                            <a:lnTo>
                              <a:pt x="1274993" y="9525"/>
                            </a:lnTo>
                            <a:cubicBezTo>
                              <a:pt x="1284518" y="6350"/>
                              <a:pt x="1293528" y="0"/>
                              <a:pt x="1303568" y="0"/>
                            </a:cubicBezTo>
                            <a:cubicBezTo>
                              <a:pt x="1367371" y="0"/>
                              <a:pt x="1373158" y="4147"/>
                              <a:pt x="1417868" y="19050"/>
                            </a:cubicBezTo>
                            <a:cubicBezTo>
                              <a:pt x="1414693" y="28575"/>
                              <a:pt x="1416513" y="41789"/>
                              <a:pt x="1408343" y="47625"/>
                            </a:cubicBezTo>
                            <a:cubicBezTo>
                              <a:pt x="1392003" y="59297"/>
                              <a:pt x="1370243" y="60325"/>
                              <a:pt x="1351193" y="66675"/>
                            </a:cubicBezTo>
                            <a:lnTo>
                              <a:pt x="1294043" y="85725"/>
                            </a:lnTo>
                            <a:cubicBezTo>
                              <a:pt x="1284518" y="88900"/>
                              <a:pt x="1273822" y="89681"/>
                              <a:pt x="1265468" y="95250"/>
                            </a:cubicBezTo>
                            <a:cubicBezTo>
                              <a:pt x="1230081" y="118841"/>
                              <a:pt x="1238702" y="118332"/>
                              <a:pt x="1189268" y="123825"/>
                            </a:cubicBezTo>
                            <a:cubicBezTo>
                              <a:pt x="1148124" y="128397"/>
                              <a:pt x="1106718" y="130175"/>
                              <a:pt x="1065443" y="133350"/>
                            </a:cubicBezTo>
                            <a:cubicBezTo>
                              <a:pt x="978740" y="162251"/>
                              <a:pt x="1115678" y="117918"/>
                              <a:pt x="989243" y="152400"/>
                            </a:cubicBezTo>
                            <a:cubicBezTo>
                              <a:pt x="969870" y="157684"/>
                              <a:pt x="951143" y="165100"/>
                              <a:pt x="932093" y="171450"/>
                            </a:cubicBezTo>
                            <a:lnTo>
                              <a:pt x="903518" y="180975"/>
                            </a:lnTo>
                            <a:cubicBezTo>
                              <a:pt x="893993" y="184150"/>
                              <a:pt x="883297" y="184931"/>
                              <a:pt x="874943" y="190500"/>
                            </a:cubicBezTo>
                            <a:cubicBezTo>
                              <a:pt x="865418" y="196850"/>
                              <a:pt x="856829" y="204901"/>
                              <a:pt x="846368" y="209550"/>
                            </a:cubicBezTo>
                            <a:cubicBezTo>
                              <a:pt x="828018" y="217705"/>
                              <a:pt x="808268" y="222250"/>
                              <a:pt x="789218" y="228600"/>
                            </a:cubicBezTo>
                            <a:lnTo>
                              <a:pt x="732068" y="247650"/>
                            </a:lnTo>
                            <a:cubicBezTo>
                              <a:pt x="722543" y="250825"/>
                              <a:pt x="711847" y="251606"/>
                              <a:pt x="703493" y="257175"/>
                            </a:cubicBezTo>
                            <a:cubicBezTo>
                              <a:pt x="693968" y="263525"/>
                              <a:pt x="685379" y="271576"/>
                              <a:pt x="674918" y="276225"/>
                            </a:cubicBezTo>
                            <a:lnTo>
                              <a:pt x="589193" y="304800"/>
                            </a:lnTo>
                            <a:lnTo>
                              <a:pt x="560618" y="314325"/>
                            </a:lnTo>
                            <a:cubicBezTo>
                              <a:pt x="551093" y="317500"/>
                              <a:pt x="540397" y="318281"/>
                              <a:pt x="532043" y="323850"/>
                            </a:cubicBezTo>
                            <a:cubicBezTo>
                              <a:pt x="522518" y="330200"/>
                              <a:pt x="513707" y="337780"/>
                              <a:pt x="503468" y="342900"/>
                            </a:cubicBezTo>
                            <a:cubicBezTo>
                              <a:pt x="489803" y="349732"/>
                              <a:pt x="449000" y="358898"/>
                              <a:pt x="436793" y="361950"/>
                            </a:cubicBezTo>
                            <a:cubicBezTo>
                              <a:pt x="427268" y="368300"/>
                              <a:pt x="418457" y="375880"/>
                              <a:pt x="408218" y="381000"/>
                            </a:cubicBezTo>
                            <a:cubicBezTo>
                              <a:pt x="399238" y="385490"/>
                              <a:pt x="387997" y="384956"/>
                              <a:pt x="379643" y="390525"/>
                            </a:cubicBezTo>
                            <a:cubicBezTo>
                              <a:pt x="308294" y="438091"/>
                              <a:pt x="390437" y="405977"/>
                              <a:pt x="322493" y="428625"/>
                            </a:cubicBezTo>
                            <a:cubicBezTo>
                              <a:pt x="316143" y="438150"/>
                              <a:pt x="312058" y="449662"/>
                              <a:pt x="303443" y="457200"/>
                            </a:cubicBezTo>
                            <a:cubicBezTo>
                              <a:pt x="286213" y="472277"/>
                              <a:pt x="246293" y="495300"/>
                              <a:pt x="246293" y="495300"/>
                            </a:cubicBezTo>
                            <a:cubicBezTo>
                              <a:pt x="173268" y="492125"/>
                              <a:pt x="99394" y="497323"/>
                              <a:pt x="27218" y="485775"/>
                            </a:cubicBezTo>
                            <a:cubicBezTo>
                              <a:pt x="0" y="481420"/>
                              <a:pt x="6827" y="439491"/>
                              <a:pt x="17693" y="428625"/>
                            </a:cubicBezTo>
                            <a:cubicBezTo>
                              <a:pt x="24793" y="421525"/>
                              <a:pt x="36743" y="422275"/>
                              <a:pt x="46268" y="419100"/>
                            </a:cubicBezTo>
                            <a:lnTo>
                              <a:pt x="65318" y="4191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019" name="Gruppieren 37"/>
                      <p:cNvGrpSpPr/>
                      <p:nvPr/>
                    </p:nvGrpSpPr>
                    <p:grpSpPr>
                      <a:xfrm>
                        <a:off x="1548805" y="2924944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046" name="Freihandform 24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47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048" name="Freihandform 25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49" name="Freihandform 26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020" name="Gruppieren 40"/>
                      <p:cNvGrpSpPr/>
                      <p:nvPr/>
                    </p:nvGrpSpPr>
                    <p:grpSpPr>
                      <a:xfrm rot="11994037">
                        <a:off x="2839033" y="3560548"/>
                        <a:ext cx="1325751" cy="739544"/>
                        <a:chOff x="7106643" y="3721138"/>
                        <a:chExt cx="1325751" cy="739544"/>
                      </a:xfrm>
                    </p:grpSpPr>
                    <p:sp>
                      <p:nvSpPr>
                        <p:cNvPr id="1043" name="Freihandform 27"/>
                        <p:cNvSpPr/>
                        <p:nvPr/>
                      </p:nvSpPr>
                      <p:spPr>
                        <a:xfrm>
                          <a:off x="7422089" y="3856383"/>
                          <a:ext cx="995743" cy="604299"/>
                        </a:xfrm>
                        <a:custGeom>
                          <a:avLst/>
                          <a:gdLst>
                            <a:gd name="connsiteX0" fmla="*/ 219114 w 995743"/>
                            <a:gd name="connsiteY0" fmla="*/ 357808 h 604299"/>
                            <a:gd name="connsiteX1" fmla="*/ 219114 w 995743"/>
                            <a:gd name="connsiteY1" fmla="*/ 357808 h 604299"/>
                            <a:gd name="connsiteX2" fmla="*/ 298628 w 995743"/>
                            <a:gd name="connsiteY2" fmla="*/ 302149 h 604299"/>
                            <a:gd name="connsiteX3" fmla="*/ 314530 w 995743"/>
                            <a:gd name="connsiteY3" fmla="*/ 278295 h 604299"/>
                            <a:gd name="connsiteX4" fmla="*/ 346335 w 995743"/>
                            <a:gd name="connsiteY4" fmla="*/ 270344 h 604299"/>
                            <a:gd name="connsiteX5" fmla="*/ 386092 w 995743"/>
                            <a:gd name="connsiteY5" fmla="*/ 238539 h 604299"/>
                            <a:gd name="connsiteX6" fmla="*/ 433800 w 995743"/>
                            <a:gd name="connsiteY6" fmla="*/ 206734 h 604299"/>
                            <a:gd name="connsiteX7" fmla="*/ 449702 w 995743"/>
                            <a:gd name="connsiteY7" fmla="*/ 182880 h 604299"/>
                            <a:gd name="connsiteX8" fmla="*/ 521264 w 995743"/>
                            <a:gd name="connsiteY8" fmla="*/ 135172 h 604299"/>
                            <a:gd name="connsiteX9" fmla="*/ 568972 w 995743"/>
                            <a:gd name="connsiteY9" fmla="*/ 103367 h 604299"/>
                            <a:gd name="connsiteX10" fmla="*/ 640534 w 995743"/>
                            <a:gd name="connsiteY10" fmla="*/ 79513 h 604299"/>
                            <a:gd name="connsiteX11" fmla="*/ 664388 w 995743"/>
                            <a:gd name="connsiteY11" fmla="*/ 71561 h 604299"/>
                            <a:gd name="connsiteX12" fmla="*/ 688241 w 995743"/>
                            <a:gd name="connsiteY12" fmla="*/ 55659 h 604299"/>
                            <a:gd name="connsiteX13" fmla="*/ 759803 w 995743"/>
                            <a:gd name="connsiteY13" fmla="*/ 31805 h 604299"/>
                            <a:gd name="connsiteX14" fmla="*/ 807511 w 995743"/>
                            <a:gd name="connsiteY14" fmla="*/ 15902 h 604299"/>
                            <a:gd name="connsiteX15" fmla="*/ 831365 w 995743"/>
                            <a:gd name="connsiteY15" fmla="*/ 7951 h 604299"/>
                            <a:gd name="connsiteX16" fmla="*/ 871121 w 995743"/>
                            <a:gd name="connsiteY16" fmla="*/ 0 h 604299"/>
                            <a:gd name="connsiteX17" fmla="*/ 966537 w 995743"/>
                            <a:gd name="connsiteY17" fmla="*/ 23854 h 604299"/>
                            <a:gd name="connsiteX18" fmla="*/ 982440 w 995743"/>
                            <a:gd name="connsiteY18" fmla="*/ 47707 h 604299"/>
                            <a:gd name="connsiteX19" fmla="*/ 982440 w 995743"/>
                            <a:gd name="connsiteY19" fmla="*/ 135172 h 604299"/>
                            <a:gd name="connsiteX20" fmla="*/ 966537 w 995743"/>
                            <a:gd name="connsiteY20" fmla="*/ 182880 h 604299"/>
                            <a:gd name="connsiteX21" fmla="*/ 974488 w 995743"/>
                            <a:gd name="connsiteY21" fmla="*/ 214685 h 604299"/>
                            <a:gd name="connsiteX22" fmla="*/ 966537 w 995743"/>
                            <a:gd name="connsiteY22" fmla="*/ 254441 h 604299"/>
                            <a:gd name="connsiteX23" fmla="*/ 942683 w 995743"/>
                            <a:gd name="connsiteY23" fmla="*/ 270344 h 604299"/>
                            <a:gd name="connsiteX24" fmla="*/ 847268 w 995743"/>
                            <a:gd name="connsiteY24" fmla="*/ 294198 h 604299"/>
                            <a:gd name="connsiteX25" fmla="*/ 815462 w 995743"/>
                            <a:gd name="connsiteY25" fmla="*/ 302149 h 604299"/>
                            <a:gd name="connsiteX26" fmla="*/ 704144 w 995743"/>
                            <a:gd name="connsiteY26" fmla="*/ 318052 h 604299"/>
                            <a:gd name="connsiteX27" fmla="*/ 616680 w 995743"/>
                            <a:gd name="connsiteY27" fmla="*/ 333954 h 604299"/>
                            <a:gd name="connsiteX28" fmla="*/ 553069 w 995743"/>
                            <a:gd name="connsiteY28" fmla="*/ 349857 h 604299"/>
                            <a:gd name="connsiteX29" fmla="*/ 529215 w 995743"/>
                            <a:gd name="connsiteY29" fmla="*/ 357808 h 604299"/>
                            <a:gd name="connsiteX30" fmla="*/ 505361 w 995743"/>
                            <a:gd name="connsiteY30" fmla="*/ 373711 h 604299"/>
                            <a:gd name="connsiteX31" fmla="*/ 489459 w 995743"/>
                            <a:gd name="connsiteY31" fmla="*/ 397565 h 604299"/>
                            <a:gd name="connsiteX32" fmla="*/ 441751 w 995743"/>
                            <a:gd name="connsiteY32" fmla="*/ 429370 h 604299"/>
                            <a:gd name="connsiteX33" fmla="*/ 417897 w 995743"/>
                            <a:gd name="connsiteY33" fmla="*/ 485029 h 604299"/>
                            <a:gd name="connsiteX34" fmla="*/ 386092 w 995743"/>
                            <a:gd name="connsiteY34" fmla="*/ 532737 h 604299"/>
                            <a:gd name="connsiteX35" fmla="*/ 362238 w 995743"/>
                            <a:gd name="connsiteY35" fmla="*/ 540688 h 604299"/>
                            <a:gd name="connsiteX36" fmla="*/ 338384 w 995743"/>
                            <a:gd name="connsiteY36" fmla="*/ 556591 h 604299"/>
                            <a:gd name="connsiteX37" fmla="*/ 306579 w 995743"/>
                            <a:gd name="connsiteY37" fmla="*/ 580445 h 604299"/>
                            <a:gd name="connsiteX38" fmla="*/ 227066 w 995743"/>
                            <a:gd name="connsiteY38" fmla="*/ 604299 h 604299"/>
                            <a:gd name="connsiteX39" fmla="*/ 28283 w 995743"/>
                            <a:gd name="connsiteY39" fmla="*/ 596347 h 604299"/>
                            <a:gd name="connsiteX40" fmla="*/ 4429 w 995743"/>
                            <a:gd name="connsiteY40" fmla="*/ 588396 h 604299"/>
                            <a:gd name="connsiteX41" fmla="*/ 12381 w 995743"/>
                            <a:gd name="connsiteY41" fmla="*/ 540688 h 604299"/>
                            <a:gd name="connsiteX42" fmla="*/ 60088 w 995743"/>
                            <a:gd name="connsiteY42" fmla="*/ 524786 h 604299"/>
                            <a:gd name="connsiteX43" fmla="*/ 83942 w 995743"/>
                            <a:gd name="connsiteY43" fmla="*/ 508883 h 604299"/>
                            <a:gd name="connsiteX44" fmla="*/ 99845 w 995743"/>
                            <a:gd name="connsiteY44" fmla="*/ 485029 h 604299"/>
                            <a:gd name="connsiteX45" fmla="*/ 147553 w 995743"/>
                            <a:gd name="connsiteY45" fmla="*/ 469127 h 604299"/>
                            <a:gd name="connsiteX46" fmla="*/ 203212 w 995743"/>
                            <a:gd name="connsiteY46" fmla="*/ 453224 h 604299"/>
                            <a:gd name="connsiteX47" fmla="*/ 266822 w 995743"/>
                            <a:gd name="connsiteY47" fmla="*/ 437321 h 604299"/>
                            <a:gd name="connsiteX48" fmla="*/ 282725 w 995743"/>
                            <a:gd name="connsiteY48" fmla="*/ 413467 h 604299"/>
                            <a:gd name="connsiteX49" fmla="*/ 258871 w 995743"/>
                            <a:gd name="connsiteY49" fmla="*/ 405516 h 604299"/>
                            <a:gd name="connsiteX50" fmla="*/ 211163 w 995743"/>
                            <a:gd name="connsiteY50" fmla="*/ 397565 h 604299"/>
                            <a:gd name="connsiteX51" fmla="*/ 219114 w 995743"/>
                            <a:gd name="connsiteY51" fmla="*/ 365760 h 604299"/>
                            <a:gd name="connsiteX52" fmla="*/ 242968 w 995743"/>
                            <a:gd name="connsiteY52" fmla="*/ 357808 h 604299"/>
                            <a:gd name="connsiteX53" fmla="*/ 219114 w 995743"/>
                            <a:gd name="connsiteY53" fmla="*/ 357808 h 604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995743" h="604299">
                              <a:moveTo>
                                <a:pt x="219114" y="357808"/>
                              </a:moveTo>
                              <a:lnTo>
                                <a:pt x="219114" y="357808"/>
                              </a:lnTo>
                              <a:cubicBezTo>
                                <a:pt x="245619" y="339255"/>
                                <a:pt x="280682" y="329069"/>
                                <a:pt x="298628" y="302149"/>
                              </a:cubicBezTo>
                              <a:cubicBezTo>
                                <a:pt x="303929" y="294198"/>
                                <a:pt x="306579" y="283596"/>
                                <a:pt x="314530" y="278295"/>
                              </a:cubicBezTo>
                              <a:cubicBezTo>
                                <a:pt x="323623" y="272233"/>
                                <a:pt x="335733" y="272994"/>
                                <a:pt x="346335" y="270344"/>
                              </a:cubicBezTo>
                              <a:cubicBezTo>
                                <a:pt x="381902" y="216995"/>
                                <a:pt x="340003" y="269264"/>
                                <a:pt x="386092" y="238539"/>
                              </a:cubicBezTo>
                              <a:cubicBezTo>
                                <a:pt x="445653" y="198832"/>
                                <a:pt x="377081" y="225640"/>
                                <a:pt x="433800" y="206734"/>
                              </a:cubicBezTo>
                              <a:cubicBezTo>
                                <a:pt x="439101" y="198783"/>
                                <a:pt x="442510" y="189173"/>
                                <a:pt x="449702" y="182880"/>
                              </a:cubicBezTo>
                              <a:cubicBezTo>
                                <a:pt x="449716" y="182868"/>
                                <a:pt x="509329" y="143128"/>
                                <a:pt x="521264" y="135172"/>
                              </a:cubicBezTo>
                              <a:lnTo>
                                <a:pt x="568972" y="103367"/>
                              </a:lnTo>
                              <a:lnTo>
                                <a:pt x="640534" y="79513"/>
                              </a:lnTo>
                              <a:cubicBezTo>
                                <a:pt x="648485" y="76862"/>
                                <a:pt x="657414" y="76210"/>
                                <a:pt x="664388" y="71561"/>
                              </a:cubicBezTo>
                              <a:cubicBezTo>
                                <a:pt x="672339" y="66260"/>
                                <a:pt x="679509" y="59540"/>
                                <a:pt x="688241" y="55659"/>
                              </a:cubicBezTo>
                              <a:cubicBezTo>
                                <a:pt x="688251" y="55654"/>
                                <a:pt x="747870" y="35782"/>
                                <a:pt x="759803" y="31805"/>
                              </a:cubicBezTo>
                              <a:lnTo>
                                <a:pt x="807511" y="15902"/>
                              </a:lnTo>
                              <a:cubicBezTo>
                                <a:pt x="815462" y="13252"/>
                                <a:pt x="823146" y="9595"/>
                                <a:pt x="831365" y="7951"/>
                              </a:cubicBezTo>
                              <a:lnTo>
                                <a:pt x="871121" y="0"/>
                              </a:lnTo>
                              <a:cubicBezTo>
                                <a:pt x="903300" y="4022"/>
                                <a:pt x="939579" y="1389"/>
                                <a:pt x="966537" y="23854"/>
                              </a:cubicBezTo>
                              <a:cubicBezTo>
                                <a:pt x="973878" y="29972"/>
                                <a:pt x="977139" y="39756"/>
                                <a:pt x="982440" y="47707"/>
                              </a:cubicBezTo>
                              <a:cubicBezTo>
                                <a:pt x="990553" y="104504"/>
                                <a:pt x="995743" y="90830"/>
                                <a:pt x="982440" y="135172"/>
                              </a:cubicBezTo>
                              <a:cubicBezTo>
                                <a:pt x="977623" y="151228"/>
                                <a:pt x="966537" y="182880"/>
                                <a:pt x="966537" y="182880"/>
                              </a:cubicBezTo>
                              <a:cubicBezTo>
                                <a:pt x="969187" y="193482"/>
                                <a:pt x="974488" y="203757"/>
                                <a:pt x="974488" y="214685"/>
                              </a:cubicBezTo>
                              <a:cubicBezTo>
                                <a:pt x="974488" y="228199"/>
                                <a:pt x="973242" y="242707"/>
                                <a:pt x="966537" y="254441"/>
                              </a:cubicBezTo>
                              <a:cubicBezTo>
                                <a:pt x="961796" y="262738"/>
                                <a:pt x="951416" y="266463"/>
                                <a:pt x="942683" y="270344"/>
                              </a:cubicBezTo>
                              <a:cubicBezTo>
                                <a:pt x="899210" y="289666"/>
                                <a:pt x="892728" y="285106"/>
                                <a:pt x="847268" y="294198"/>
                              </a:cubicBezTo>
                              <a:cubicBezTo>
                                <a:pt x="836552" y="296341"/>
                                <a:pt x="826178" y="300006"/>
                                <a:pt x="815462" y="302149"/>
                              </a:cubicBezTo>
                              <a:cubicBezTo>
                                <a:pt x="768042" y="311633"/>
                                <a:pt x="755433" y="310725"/>
                                <a:pt x="704144" y="318052"/>
                              </a:cubicBezTo>
                              <a:cubicBezTo>
                                <a:pt x="682835" y="321096"/>
                                <a:pt x="638941" y="328817"/>
                                <a:pt x="616680" y="333954"/>
                              </a:cubicBezTo>
                              <a:cubicBezTo>
                                <a:pt x="595383" y="338869"/>
                                <a:pt x="573804" y="342946"/>
                                <a:pt x="553069" y="349857"/>
                              </a:cubicBezTo>
                              <a:lnTo>
                                <a:pt x="529215" y="357808"/>
                              </a:lnTo>
                              <a:cubicBezTo>
                                <a:pt x="521264" y="363109"/>
                                <a:pt x="512118" y="366954"/>
                                <a:pt x="505361" y="373711"/>
                              </a:cubicBezTo>
                              <a:cubicBezTo>
                                <a:pt x="498604" y="380468"/>
                                <a:pt x="496651" y="391272"/>
                                <a:pt x="489459" y="397565"/>
                              </a:cubicBezTo>
                              <a:cubicBezTo>
                                <a:pt x="475075" y="410151"/>
                                <a:pt x="441751" y="429370"/>
                                <a:pt x="441751" y="429370"/>
                              </a:cubicBezTo>
                              <a:cubicBezTo>
                                <a:pt x="433525" y="454050"/>
                                <a:pt x="432637" y="460463"/>
                                <a:pt x="417897" y="485029"/>
                              </a:cubicBezTo>
                              <a:cubicBezTo>
                                <a:pt x="408064" y="501418"/>
                                <a:pt x="404224" y="526693"/>
                                <a:pt x="386092" y="532737"/>
                              </a:cubicBezTo>
                              <a:lnTo>
                                <a:pt x="362238" y="540688"/>
                              </a:lnTo>
                              <a:cubicBezTo>
                                <a:pt x="354287" y="545989"/>
                                <a:pt x="346160" y="551036"/>
                                <a:pt x="338384" y="556591"/>
                              </a:cubicBezTo>
                              <a:cubicBezTo>
                                <a:pt x="327600" y="564294"/>
                                <a:pt x="318432" y="574519"/>
                                <a:pt x="306579" y="580445"/>
                              </a:cubicBezTo>
                              <a:cubicBezTo>
                                <a:pt x="287227" y="590121"/>
                                <a:pt x="249889" y="598593"/>
                                <a:pt x="227066" y="604299"/>
                              </a:cubicBezTo>
                              <a:cubicBezTo>
                                <a:pt x="160805" y="601648"/>
                                <a:pt x="94428" y="601072"/>
                                <a:pt x="28283" y="596347"/>
                              </a:cubicBezTo>
                              <a:cubicBezTo>
                                <a:pt x="19923" y="595750"/>
                                <a:pt x="6731" y="596455"/>
                                <a:pt x="4429" y="588396"/>
                              </a:cubicBezTo>
                              <a:cubicBezTo>
                                <a:pt x="0" y="572894"/>
                                <a:pt x="1765" y="552821"/>
                                <a:pt x="12381" y="540688"/>
                              </a:cubicBezTo>
                              <a:cubicBezTo>
                                <a:pt x="23419" y="528073"/>
                                <a:pt x="60088" y="524786"/>
                                <a:pt x="60088" y="524786"/>
                              </a:cubicBezTo>
                              <a:cubicBezTo>
                                <a:pt x="68039" y="519485"/>
                                <a:pt x="77185" y="515640"/>
                                <a:pt x="83942" y="508883"/>
                              </a:cubicBezTo>
                              <a:cubicBezTo>
                                <a:pt x="90699" y="502126"/>
                                <a:pt x="91741" y="490094"/>
                                <a:pt x="99845" y="485029"/>
                              </a:cubicBezTo>
                              <a:cubicBezTo>
                                <a:pt x="114060" y="476145"/>
                                <a:pt x="131650" y="474428"/>
                                <a:pt x="147553" y="469127"/>
                              </a:cubicBezTo>
                              <a:cubicBezTo>
                                <a:pt x="174126" y="460269"/>
                                <a:pt x="173247" y="459883"/>
                                <a:pt x="203212" y="453224"/>
                              </a:cubicBezTo>
                              <a:cubicBezTo>
                                <a:pt x="260778" y="440432"/>
                                <a:pt x="224199" y="451530"/>
                                <a:pt x="266822" y="437321"/>
                              </a:cubicBezTo>
                              <a:cubicBezTo>
                                <a:pt x="272123" y="429370"/>
                                <a:pt x="285043" y="422738"/>
                                <a:pt x="282725" y="413467"/>
                              </a:cubicBezTo>
                              <a:cubicBezTo>
                                <a:pt x="280692" y="405336"/>
                                <a:pt x="267053" y="407334"/>
                                <a:pt x="258871" y="405516"/>
                              </a:cubicBezTo>
                              <a:cubicBezTo>
                                <a:pt x="243133" y="402019"/>
                                <a:pt x="227066" y="400215"/>
                                <a:pt x="211163" y="397565"/>
                              </a:cubicBezTo>
                              <a:cubicBezTo>
                                <a:pt x="213813" y="386963"/>
                                <a:pt x="212287" y="374293"/>
                                <a:pt x="219114" y="365760"/>
                              </a:cubicBezTo>
                              <a:cubicBezTo>
                                <a:pt x="224350" y="359215"/>
                                <a:pt x="235186" y="360921"/>
                                <a:pt x="242968" y="357808"/>
                              </a:cubicBezTo>
                              <a:cubicBezTo>
                                <a:pt x="248471" y="355607"/>
                                <a:pt x="223090" y="357808"/>
                                <a:pt x="219114" y="3578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4" name="Freihandform 1043"/>
                        <p:cNvSpPr/>
                        <p:nvPr/>
                      </p:nvSpPr>
                      <p:spPr>
                        <a:xfrm>
                          <a:off x="7106643" y="3904090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5" name="Freihandform 1044"/>
                        <p:cNvSpPr/>
                        <p:nvPr/>
                      </p:nvSpPr>
                      <p:spPr>
                        <a:xfrm>
                          <a:off x="7911548" y="3721138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21" name="Freihandform 1020"/>
                      <p:cNvSpPr/>
                      <p:nvPr/>
                    </p:nvSpPr>
                    <p:spPr>
                      <a:xfrm rot="19787662" flipH="1">
                        <a:off x="2981181" y="3134401"/>
                        <a:ext cx="995743" cy="604299"/>
                      </a:xfrm>
                      <a:custGeom>
                        <a:avLst/>
                        <a:gdLst>
                          <a:gd name="connsiteX0" fmla="*/ 219114 w 995743"/>
                          <a:gd name="connsiteY0" fmla="*/ 357808 h 604299"/>
                          <a:gd name="connsiteX1" fmla="*/ 219114 w 995743"/>
                          <a:gd name="connsiteY1" fmla="*/ 357808 h 604299"/>
                          <a:gd name="connsiteX2" fmla="*/ 298628 w 995743"/>
                          <a:gd name="connsiteY2" fmla="*/ 302149 h 604299"/>
                          <a:gd name="connsiteX3" fmla="*/ 314530 w 995743"/>
                          <a:gd name="connsiteY3" fmla="*/ 278295 h 604299"/>
                          <a:gd name="connsiteX4" fmla="*/ 346335 w 995743"/>
                          <a:gd name="connsiteY4" fmla="*/ 270344 h 604299"/>
                          <a:gd name="connsiteX5" fmla="*/ 386092 w 995743"/>
                          <a:gd name="connsiteY5" fmla="*/ 238539 h 604299"/>
                          <a:gd name="connsiteX6" fmla="*/ 433800 w 995743"/>
                          <a:gd name="connsiteY6" fmla="*/ 206734 h 604299"/>
                          <a:gd name="connsiteX7" fmla="*/ 449702 w 995743"/>
                          <a:gd name="connsiteY7" fmla="*/ 182880 h 604299"/>
                          <a:gd name="connsiteX8" fmla="*/ 521264 w 995743"/>
                          <a:gd name="connsiteY8" fmla="*/ 135172 h 604299"/>
                          <a:gd name="connsiteX9" fmla="*/ 568972 w 995743"/>
                          <a:gd name="connsiteY9" fmla="*/ 103367 h 604299"/>
                          <a:gd name="connsiteX10" fmla="*/ 640534 w 995743"/>
                          <a:gd name="connsiteY10" fmla="*/ 79513 h 604299"/>
                          <a:gd name="connsiteX11" fmla="*/ 664388 w 995743"/>
                          <a:gd name="connsiteY11" fmla="*/ 71561 h 604299"/>
                          <a:gd name="connsiteX12" fmla="*/ 688241 w 995743"/>
                          <a:gd name="connsiteY12" fmla="*/ 55659 h 604299"/>
                          <a:gd name="connsiteX13" fmla="*/ 759803 w 995743"/>
                          <a:gd name="connsiteY13" fmla="*/ 31805 h 604299"/>
                          <a:gd name="connsiteX14" fmla="*/ 807511 w 995743"/>
                          <a:gd name="connsiteY14" fmla="*/ 15902 h 604299"/>
                          <a:gd name="connsiteX15" fmla="*/ 831365 w 995743"/>
                          <a:gd name="connsiteY15" fmla="*/ 7951 h 604299"/>
                          <a:gd name="connsiteX16" fmla="*/ 871121 w 995743"/>
                          <a:gd name="connsiteY16" fmla="*/ 0 h 604299"/>
                          <a:gd name="connsiteX17" fmla="*/ 966537 w 995743"/>
                          <a:gd name="connsiteY17" fmla="*/ 23854 h 604299"/>
                          <a:gd name="connsiteX18" fmla="*/ 982440 w 995743"/>
                          <a:gd name="connsiteY18" fmla="*/ 47707 h 604299"/>
                          <a:gd name="connsiteX19" fmla="*/ 982440 w 995743"/>
                          <a:gd name="connsiteY19" fmla="*/ 135172 h 604299"/>
                          <a:gd name="connsiteX20" fmla="*/ 966537 w 995743"/>
                          <a:gd name="connsiteY20" fmla="*/ 182880 h 604299"/>
                          <a:gd name="connsiteX21" fmla="*/ 974488 w 995743"/>
                          <a:gd name="connsiteY21" fmla="*/ 214685 h 604299"/>
                          <a:gd name="connsiteX22" fmla="*/ 966537 w 995743"/>
                          <a:gd name="connsiteY22" fmla="*/ 254441 h 604299"/>
                          <a:gd name="connsiteX23" fmla="*/ 942683 w 995743"/>
                          <a:gd name="connsiteY23" fmla="*/ 270344 h 604299"/>
                          <a:gd name="connsiteX24" fmla="*/ 847268 w 995743"/>
                          <a:gd name="connsiteY24" fmla="*/ 294198 h 604299"/>
                          <a:gd name="connsiteX25" fmla="*/ 815462 w 995743"/>
                          <a:gd name="connsiteY25" fmla="*/ 302149 h 604299"/>
                          <a:gd name="connsiteX26" fmla="*/ 704144 w 995743"/>
                          <a:gd name="connsiteY26" fmla="*/ 318052 h 604299"/>
                          <a:gd name="connsiteX27" fmla="*/ 616680 w 995743"/>
                          <a:gd name="connsiteY27" fmla="*/ 333954 h 604299"/>
                          <a:gd name="connsiteX28" fmla="*/ 553069 w 995743"/>
                          <a:gd name="connsiteY28" fmla="*/ 349857 h 604299"/>
                          <a:gd name="connsiteX29" fmla="*/ 529215 w 995743"/>
                          <a:gd name="connsiteY29" fmla="*/ 357808 h 604299"/>
                          <a:gd name="connsiteX30" fmla="*/ 505361 w 995743"/>
                          <a:gd name="connsiteY30" fmla="*/ 373711 h 604299"/>
                          <a:gd name="connsiteX31" fmla="*/ 489459 w 995743"/>
                          <a:gd name="connsiteY31" fmla="*/ 397565 h 604299"/>
                          <a:gd name="connsiteX32" fmla="*/ 441751 w 995743"/>
                          <a:gd name="connsiteY32" fmla="*/ 429370 h 604299"/>
                          <a:gd name="connsiteX33" fmla="*/ 417897 w 995743"/>
                          <a:gd name="connsiteY33" fmla="*/ 485029 h 604299"/>
                          <a:gd name="connsiteX34" fmla="*/ 386092 w 995743"/>
                          <a:gd name="connsiteY34" fmla="*/ 532737 h 604299"/>
                          <a:gd name="connsiteX35" fmla="*/ 362238 w 995743"/>
                          <a:gd name="connsiteY35" fmla="*/ 540688 h 604299"/>
                          <a:gd name="connsiteX36" fmla="*/ 338384 w 995743"/>
                          <a:gd name="connsiteY36" fmla="*/ 556591 h 604299"/>
                          <a:gd name="connsiteX37" fmla="*/ 306579 w 995743"/>
                          <a:gd name="connsiteY37" fmla="*/ 580445 h 604299"/>
                          <a:gd name="connsiteX38" fmla="*/ 227066 w 995743"/>
                          <a:gd name="connsiteY38" fmla="*/ 604299 h 604299"/>
                          <a:gd name="connsiteX39" fmla="*/ 28283 w 995743"/>
                          <a:gd name="connsiteY39" fmla="*/ 596347 h 604299"/>
                          <a:gd name="connsiteX40" fmla="*/ 4429 w 995743"/>
                          <a:gd name="connsiteY40" fmla="*/ 588396 h 604299"/>
                          <a:gd name="connsiteX41" fmla="*/ 12381 w 995743"/>
                          <a:gd name="connsiteY41" fmla="*/ 540688 h 604299"/>
                          <a:gd name="connsiteX42" fmla="*/ 60088 w 995743"/>
                          <a:gd name="connsiteY42" fmla="*/ 524786 h 604299"/>
                          <a:gd name="connsiteX43" fmla="*/ 83942 w 995743"/>
                          <a:gd name="connsiteY43" fmla="*/ 508883 h 604299"/>
                          <a:gd name="connsiteX44" fmla="*/ 99845 w 995743"/>
                          <a:gd name="connsiteY44" fmla="*/ 485029 h 604299"/>
                          <a:gd name="connsiteX45" fmla="*/ 147553 w 995743"/>
                          <a:gd name="connsiteY45" fmla="*/ 469127 h 604299"/>
                          <a:gd name="connsiteX46" fmla="*/ 203212 w 995743"/>
                          <a:gd name="connsiteY46" fmla="*/ 453224 h 604299"/>
                          <a:gd name="connsiteX47" fmla="*/ 266822 w 995743"/>
                          <a:gd name="connsiteY47" fmla="*/ 437321 h 604299"/>
                          <a:gd name="connsiteX48" fmla="*/ 282725 w 995743"/>
                          <a:gd name="connsiteY48" fmla="*/ 413467 h 604299"/>
                          <a:gd name="connsiteX49" fmla="*/ 258871 w 995743"/>
                          <a:gd name="connsiteY49" fmla="*/ 405516 h 604299"/>
                          <a:gd name="connsiteX50" fmla="*/ 211163 w 995743"/>
                          <a:gd name="connsiteY50" fmla="*/ 397565 h 604299"/>
                          <a:gd name="connsiteX51" fmla="*/ 219114 w 995743"/>
                          <a:gd name="connsiteY51" fmla="*/ 365760 h 604299"/>
                          <a:gd name="connsiteX52" fmla="*/ 242968 w 995743"/>
                          <a:gd name="connsiteY52" fmla="*/ 357808 h 604299"/>
                          <a:gd name="connsiteX53" fmla="*/ 219114 w 995743"/>
                          <a:gd name="connsiteY53" fmla="*/ 357808 h 604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995743" h="604299">
                            <a:moveTo>
                              <a:pt x="219114" y="357808"/>
                            </a:moveTo>
                            <a:lnTo>
                              <a:pt x="219114" y="357808"/>
                            </a:lnTo>
                            <a:cubicBezTo>
                              <a:pt x="245619" y="339255"/>
                              <a:pt x="280682" y="329069"/>
                              <a:pt x="298628" y="302149"/>
                            </a:cubicBezTo>
                            <a:cubicBezTo>
                              <a:pt x="303929" y="294198"/>
                              <a:pt x="306579" y="283596"/>
                              <a:pt x="314530" y="278295"/>
                            </a:cubicBezTo>
                            <a:cubicBezTo>
                              <a:pt x="323623" y="272233"/>
                              <a:pt x="335733" y="272994"/>
                              <a:pt x="346335" y="270344"/>
                            </a:cubicBezTo>
                            <a:cubicBezTo>
                              <a:pt x="381902" y="216995"/>
                              <a:pt x="340003" y="269264"/>
                              <a:pt x="386092" y="238539"/>
                            </a:cubicBezTo>
                            <a:cubicBezTo>
                              <a:pt x="445653" y="198832"/>
                              <a:pt x="377081" y="225640"/>
                              <a:pt x="433800" y="206734"/>
                            </a:cubicBezTo>
                            <a:cubicBezTo>
                              <a:pt x="439101" y="198783"/>
                              <a:pt x="442510" y="189173"/>
                              <a:pt x="449702" y="182880"/>
                            </a:cubicBezTo>
                            <a:cubicBezTo>
                              <a:pt x="449716" y="182868"/>
                              <a:pt x="509329" y="143128"/>
                              <a:pt x="521264" y="135172"/>
                            </a:cubicBezTo>
                            <a:lnTo>
                              <a:pt x="568972" y="103367"/>
                            </a:lnTo>
                            <a:lnTo>
                              <a:pt x="640534" y="79513"/>
                            </a:lnTo>
                            <a:cubicBezTo>
                              <a:pt x="648485" y="76862"/>
                              <a:pt x="657414" y="76210"/>
                              <a:pt x="664388" y="71561"/>
                            </a:cubicBezTo>
                            <a:cubicBezTo>
                              <a:pt x="672339" y="66260"/>
                              <a:pt x="679509" y="59540"/>
                              <a:pt x="688241" y="55659"/>
                            </a:cubicBezTo>
                            <a:cubicBezTo>
                              <a:pt x="688251" y="55654"/>
                              <a:pt x="747870" y="35782"/>
                              <a:pt x="759803" y="31805"/>
                            </a:cubicBezTo>
                            <a:lnTo>
                              <a:pt x="807511" y="15902"/>
                            </a:lnTo>
                            <a:cubicBezTo>
                              <a:pt x="815462" y="13252"/>
                              <a:pt x="823146" y="9595"/>
                              <a:pt x="831365" y="7951"/>
                            </a:cubicBezTo>
                            <a:lnTo>
                              <a:pt x="871121" y="0"/>
                            </a:lnTo>
                            <a:cubicBezTo>
                              <a:pt x="903300" y="4022"/>
                              <a:pt x="939579" y="1389"/>
                              <a:pt x="966537" y="23854"/>
                            </a:cubicBezTo>
                            <a:cubicBezTo>
                              <a:pt x="973878" y="29972"/>
                              <a:pt x="977139" y="39756"/>
                              <a:pt x="982440" y="47707"/>
                            </a:cubicBezTo>
                            <a:cubicBezTo>
                              <a:pt x="990553" y="104504"/>
                              <a:pt x="995743" y="90830"/>
                              <a:pt x="982440" y="135172"/>
                            </a:cubicBezTo>
                            <a:cubicBezTo>
                              <a:pt x="977623" y="151228"/>
                              <a:pt x="966537" y="182880"/>
                              <a:pt x="966537" y="182880"/>
                            </a:cubicBezTo>
                            <a:cubicBezTo>
                              <a:pt x="969187" y="193482"/>
                              <a:pt x="974488" y="203757"/>
                              <a:pt x="974488" y="214685"/>
                            </a:cubicBezTo>
                            <a:cubicBezTo>
                              <a:pt x="974488" y="228199"/>
                              <a:pt x="973242" y="242707"/>
                              <a:pt x="966537" y="254441"/>
                            </a:cubicBezTo>
                            <a:cubicBezTo>
                              <a:pt x="961796" y="262738"/>
                              <a:pt x="951416" y="266463"/>
                              <a:pt x="942683" y="270344"/>
                            </a:cubicBezTo>
                            <a:cubicBezTo>
                              <a:pt x="899210" y="289666"/>
                              <a:pt x="892728" y="285106"/>
                              <a:pt x="847268" y="294198"/>
                            </a:cubicBezTo>
                            <a:cubicBezTo>
                              <a:pt x="836552" y="296341"/>
                              <a:pt x="826178" y="300006"/>
                              <a:pt x="815462" y="302149"/>
                            </a:cubicBezTo>
                            <a:cubicBezTo>
                              <a:pt x="768042" y="311633"/>
                              <a:pt x="755433" y="310725"/>
                              <a:pt x="704144" y="318052"/>
                            </a:cubicBezTo>
                            <a:cubicBezTo>
                              <a:pt x="682835" y="321096"/>
                              <a:pt x="638941" y="328817"/>
                              <a:pt x="616680" y="333954"/>
                            </a:cubicBezTo>
                            <a:cubicBezTo>
                              <a:pt x="595383" y="338869"/>
                              <a:pt x="573804" y="342946"/>
                              <a:pt x="553069" y="349857"/>
                            </a:cubicBezTo>
                            <a:lnTo>
                              <a:pt x="529215" y="357808"/>
                            </a:lnTo>
                            <a:cubicBezTo>
                              <a:pt x="521264" y="363109"/>
                              <a:pt x="512118" y="366954"/>
                              <a:pt x="505361" y="373711"/>
                            </a:cubicBezTo>
                            <a:cubicBezTo>
                              <a:pt x="498604" y="380468"/>
                              <a:pt x="496651" y="391272"/>
                              <a:pt x="489459" y="397565"/>
                            </a:cubicBezTo>
                            <a:cubicBezTo>
                              <a:pt x="475075" y="410151"/>
                              <a:pt x="441751" y="429370"/>
                              <a:pt x="441751" y="429370"/>
                            </a:cubicBezTo>
                            <a:cubicBezTo>
                              <a:pt x="433525" y="454050"/>
                              <a:pt x="432637" y="460463"/>
                              <a:pt x="417897" y="485029"/>
                            </a:cubicBezTo>
                            <a:cubicBezTo>
                              <a:pt x="408064" y="501418"/>
                              <a:pt x="404224" y="526693"/>
                              <a:pt x="386092" y="532737"/>
                            </a:cubicBezTo>
                            <a:lnTo>
                              <a:pt x="362238" y="540688"/>
                            </a:lnTo>
                            <a:cubicBezTo>
                              <a:pt x="354287" y="545989"/>
                              <a:pt x="346160" y="551036"/>
                              <a:pt x="338384" y="556591"/>
                            </a:cubicBezTo>
                            <a:cubicBezTo>
                              <a:pt x="327600" y="564294"/>
                              <a:pt x="318432" y="574519"/>
                              <a:pt x="306579" y="580445"/>
                            </a:cubicBezTo>
                            <a:cubicBezTo>
                              <a:pt x="287227" y="590121"/>
                              <a:pt x="249889" y="598593"/>
                              <a:pt x="227066" y="604299"/>
                            </a:cubicBezTo>
                            <a:cubicBezTo>
                              <a:pt x="160805" y="601648"/>
                              <a:pt x="94428" y="601072"/>
                              <a:pt x="28283" y="596347"/>
                            </a:cubicBezTo>
                            <a:cubicBezTo>
                              <a:pt x="19923" y="595750"/>
                              <a:pt x="6731" y="596455"/>
                              <a:pt x="4429" y="588396"/>
                            </a:cubicBezTo>
                            <a:cubicBezTo>
                              <a:pt x="0" y="572894"/>
                              <a:pt x="1765" y="552821"/>
                              <a:pt x="12381" y="540688"/>
                            </a:cubicBezTo>
                            <a:cubicBezTo>
                              <a:pt x="23419" y="528073"/>
                              <a:pt x="60088" y="524786"/>
                              <a:pt x="60088" y="524786"/>
                            </a:cubicBezTo>
                            <a:cubicBezTo>
                              <a:pt x="68039" y="519485"/>
                              <a:pt x="77185" y="515640"/>
                              <a:pt x="83942" y="508883"/>
                            </a:cubicBezTo>
                            <a:cubicBezTo>
                              <a:pt x="90699" y="502126"/>
                              <a:pt x="91741" y="490094"/>
                              <a:pt x="99845" y="485029"/>
                            </a:cubicBezTo>
                            <a:cubicBezTo>
                              <a:pt x="114060" y="476145"/>
                              <a:pt x="131650" y="474428"/>
                              <a:pt x="147553" y="469127"/>
                            </a:cubicBezTo>
                            <a:cubicBezTo>
                              <a:pt x="174126" y="460269"/>
                              <a:pt x="173247" y="459883"/>
                              <a:pt x="203212" y="453224"/>
                            </a:cubicBezTo>
                            <a:cubicBezTo>
                              <a:pt x="260778" y="440432"/>
                              <a:pt x="224199" y="451530"/>
                              <a:pt x="266822" y="437321"/>
                            </a:cubicBezTo>
                            <a:cubicBezTo>
                              <a:pt x="272123" y="429370"/>
                              <a:pt x="285043" y="422738"/>
                              <a:pt x="282725" y="413467"/>
                            </a:cubicBezTo>
                            <a:cubicBezTo>
                              <a:pt x="280692" y="405336"/>
                              <a:pt x="267053" y="407334"/>
                              <a:pt x="258871" y="405516"/>
                            </a:cubicBezTo>
                            <a:cubicBezTo>
                              <a:pt x="243133" y="402019"/>
                              <a:pt x="227066" y="400215"/>
                              <a:pt x="211163" y="397565"/>
                            </a:cubicBezTo>
                            <a:cubicBezTo>
                              <a:pt x="213813" y="386963"/>
                              <a:pt x="212287" y="374293"/>
                              <a:pt x="219114" y="365760"/>
                            </a:cubicBezTo>
                            <a:cubicBezTo>
                              <a:pt x="224350" y="359215"/>
                              <a:pt x="235186" y="360921"/>
                              <a:pt x="242968" y="357808"/>
                            </a:cubicBezTo>
                            <a:cubicBezTo>
                              <a:pt x="248471" y="355607"/>
                              <a:pt x="223090" y="357808"/>
                              <a:pt x="219114" y="357808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022" name="Gruppieren 66"/>
                      <p:cNvGrpSpPr/>
                      <p:nvPr/>
                    </p:nvGrpSpPr>
                    <p:grpSpPr>
                      <a:xfrm flipV="1">
                        <a:off x="4120902" y="4581128"/>
                        <a:ext cx="1350075" cy="423669"/>
                        <a:chOff x="2438425" y="1538879"/>
                        <a:chExt cx="1350075" cy="423669"/>
                      </a:xfrm>
                    </p:grpSpPr>
                    <p:sp>
                      <p:nvSpPr>
                        <p:cNvPr id="1041" name="Freihandform 1040"/>
                        <p:cNvSpPr/>
                        <p:nvPr/>
                      </p:nvSpPr>
                      <p:spPr>
                        <a:xfrm rot="19787662" flipH="1">
                          <a:off x="2967693" y="1538879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2" name="Freihandform 1041"/>
                        <p:cNvSpPr/>
                        <p:nvPr/>
                      </p:nvSpPr>
                      <p:spPr>
                        <a:xfrm rot="19787662" flipH="1">
                          <a:off x="2438425" y="1715985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23" name="Freihandform 1022"/>
                      <p:cNvSpPr/>
                      <p:nvPr/>
                    </p:nvSpPr>
                    <p:spPr>
                      <a:xfrm rot="11464927">
                        <a:off x="2234326" y="3007901"/>
                        <a:ext cx="1656184" cy="451212"/>
                      </a:xfrm>
                      <a:custGeom>
                        <a:avLst/>
                        <a:gdLst>
                          <a:gd name="connsiteX0" fmla="*/ 65318 w 1417868"/>
                          <a:gd name="connsiteY0" fmla="*/ 419100 h 497323"/>
                          <a:gd name="connsiteX1" fmla="*/ 65318 w 1417868"/>
                          <a:gd name="connsiteY1" fmla="*/ 419100 h 497323"/>
                          <a:gd name="connsiteX2" fmla="*/ 141518 w 1417868"/>
                          <a:gd name="connsiteY2" fmla="*/ 381000 h 497323"/>
                          <a:gd name="connsiteX3" fmla="*/ 170093 w 1417868"/>
                          <a:gd name="connsiteY3" fmla="*/ 371475 h 497323"/>
                          <a:gd name="connsiteX4" fmla="*/ 198668 w 1417868"/>
                          <a:gd name="connsiteY4" fmla="*/ 352425 h 497323"/>
                          <a:gd name="connsiteX5" fmla="*/ 255818 w 1417868"/>
                          <a:gd name="connsiteY5" fmla="*/ 333375 h 497323"/>
                          <a:gd name="connsiteX6" fmla="*/ 284393 w 1417868"/>
                          <a:gd name="connsiteY6" fmla="*/ 323850 h 497323"/>
                          <a:gd name="connsiteX7" fmla="*/ 312968 w 1417868"/>
                          <a:gd name="connsiteY7" fmla="*/ 314325 h 497323"/>
                          <a:gd name="connsiteX8" fmla="*/ 370118 w 1417868"/>
                          <a:gd name="connsiteY8" fmla="*/ 276225 h 497323"/>
                          <a:gd name="connsiteX9" fmla="*/ 398693 w 1417868"/>
                          <a:gd name="connsiteY9" fmla="*/ 257175 h 497323"/>
                          <a:gd name="connsiteX10" fmla="*/ 427268 w 1417868"/>
                          <a:gd name="connsiteY10" fmla="*/ 247650 h 497323"/>
                          <a:gd name="connsiteX11" fmla="*/ 455843 w 1417868"/>
                          <a:gd name="connsiteY11" fmla="*/ 228600 h 497323"/>
                          <a:gd name="connsiteX12" fmla="*/ 512993 w 1417868"/>
                          <a:gd name="connsiteY12" fmla="*/ 209550 h 497323"/>
                          <a:gd name="connsiteX13" fmla="*/ 541568 w 1417868"/>
                          <a:gd name="connsiteY13" fmla="*/ 200025 h 497323"/>
                          <a:gd name="connsiteX14" fmla="*/ 570143 w 1417868"/>
                          <a:gd name="connsiteY14" fmla="*/ 190500 h 497323"/>
                          <a:gd name="connsiteX15" fmla="*/ 627293 w 1417868"/>
                          <a:gd name="connsiteY15" fmla="*/ 180975 h 497323"/>
                          <a:gd name="connsiteX16" fmla="*/ 665393 w 1417868"/>
                          <a:gd name="connsiteY16" fmla="*/ 171450 h 497323"/>
                          <a:gd name="connsiteX17" fmla="*/ 722543 w 1417868"/>
                          <a:gd name="connsiteY17" fmla="*/ 161925 h 497323"/>
                          <a:gd name="connsiteX18" fmla="*/ 789218 w 1417868"/>
                          <a:gd name="connsiteY18" fmla="*/ 152400 h 497323"/>
                          <a:gd name="connsiteX19" fmla="*/ 855893 w 1417868"/>
                          <a:gd name="connsiteY19" fmla="*/ 133350 h 497323"/>
                          <a:gd name="connsiteX20" fmla="*/ 913043 w 1417868"/>
                          <a:gd name="connsiteY20" fmla="*/ 114300 h 497323"/>
                          <a:gd name="connsiteX21" fmla="*/ 970193 w 1417868"/>
                          <a:gd name="connsiteY21" fmla="*/ 95250 h 497323"/>
                          <a:gd name="connsiteX22" fmla="*/ 998768 w 1417868"/>
                          <a:gd name="connsiteY22" fmla="*/ 85725 h 497323"/>
                          <a:gd name="connsiteX23" fmla="*/ 1027343 w 1417868"/>
                          <a:gd name="connsiteY23" fmla="*/ 66675 h 497323"/>
                          <a:gd name="connsiteX24" fmla="*/ 1084493 w 1417868"/>
                          <a:gd name="connsiteY24" fmla="*/ 47625 h 497323"/>
                          <a:gd name="connsiteX25" fmla="*/ 1113068 w 1417868"/>
                          <a:gd name="connsiteY25" fmla="*/ 38100 h 497323"/>
                          <a:gd name="connsiteX26" fmla="*/ 1141643 w 1417868"/>
                          <a:gd name="connsiteY26" fmla="*/ 28575 h 497323"/>
                          <a:gd name="connsiteX27" fmla="*/ 1170218 w 1417868"/>
                          <a:gd name="connsiteY27" fmla="*/ 19050 h 497323"/>
                          <a:gd name="connsiteX28" fmla="*/ 1274993 w 1417868"/>
                          <a:gd name="connsiteY28" fmla="*/ 9525 h 497323"/>
                          <a:gd name="connsiteX29" fmla="*/ 1303568 w 1417868"/>
                          <a:gd name="connsiteY29" fmla="*/ 0 h 497323"/>
                          <a:gd name="connsiteX30" fmla="*/ 1417868 w 1417868"/>
                          <a:gd name="connsiteY30" fmla="*/ 19050 h 497323"/>
                          <a:gd name="connsiteX31" fmla="*/ 1408343 w 1417868"/>
                          <a:gd name="connsiteY31" fmla="*/ 47625 h 497323"/>
                          <a:gd name="connsiteX32" fmla="*/ 1351193 w 1417868"/>
                          <a:gd name="connsiteY32" fmla="*/ 66675 h 497323"/>
                          <a:gd name="connsiteX33" fmla="*/ 1294043 w 1417868"/>
                          <a:gd name="connsiteY33" fmla="*/ 85725 h 497323"/>
                          <a:gd name="connsiteX34" fmla="*/ 1265468 w 1417868"/>
                          <a:gd name="connsiteY34" fmla="*/ 95250 h 497323"/>
                          <a:gd name="connsiteX35" fmla="*/ 1189268 w 1417868"/>
                          <a:gd name="connsiteY35" fmla="*/ 123825 h 497323"/>
                          <a:gd name="connsiteX36" fmla="*/ 1065443 w 1417868"/>
                          <a:gd name="connsiteY36" fmla="*/ 133350 h 497323"/>
                          <a:gd name="connsiteX37" fmla="*/ 989243 w 1417868"/>
                          <a:gd name="connsiteY37" fmla="*/ 152400 h 497323"/>
                          <a:gd name="connsiteX38" fmla="*/ 932093 w 1417868"/>
                          <a:gd name="connsiteY38" fmla="*/ 171450 h 497323"/>
                          <a:gd name="connsiteX39" fmla="*/ 903518 w 1417868"/>
                          <a:gd name="connsiteY39" fmla="*/ 180975 h 497323"/>
                          <a:gd name="connsiteX40" fmla="*/ 874943 w 1417868"/>
                          <a:gd name="connsiteY40" fmla="*/ 190500 h 497323"/>
                          <a:gd name="connsiteX41" fmla="*/ 846368 w 1417868"/>
                          <a:gd name="connsiteY41" fmla="*/ 209550 h 497323"/>
                          <a:gd name="connsiteX42" fmla="*/ 789218 w 1417868"/>
                          <a:gd name="connsiteY42" fmla="*/ 228600 h 497323"/>
                          <a:gd name="connsiteX43" fmla="*/ 732068 w 1417868"/>
                          <a:gd name="connsiteY43" fmla="*/ 247650 h 497323"/>
                          <a:gd name="connsiteX44" fmla="*/ 703493 w 1417868"/>
                          <a:gd name="connsiteY44" fmla="*/ 257175 h 497323"/>
                          <a:gd name="connsiteX45" fmla="*/ 674918 w 1417868"/>
                          <a:gd name="connsiteY45" fmla="*/ 276225 h 497323"/>
                          <a:gd name="connsiteX46" fmla="*/ 589193 w 1417868"/>
                          <a:gd name="connsiteY46" fmla="*/ 304800 h 497323"/>
                          <a:gd name="connsiteX47" fmla="*/ 560618 w 1417868"/>
                          <a:gd name="connsiteY47" fmla="*/ 314325 h 497323"/>
                          <a:gd name="connsiteX48" fmla="*/ 532043 w 1417868"/>
                          <a:gd name="connsiteY48" fmla="*/ 323850 h 497323"/>
                          <a:gd name="connsiteX49" fmla="*/ 503468 w 1417868"/>
                          <a:gd name="connsiteY49" fmla="*/ 342900 h 497323"/>
                          <a:gd name="connsiteX50" fmla="*/ 436793 w 1417868"/>
                          <a:gd name="connsiteY50" fmla="*/ 361950 h 497323"/>
                          <a:gd name="connsiteX51" fmla="*/ 408218 w 1417868"/>
                          <a:gd name="connsiteY51" fmla="*/ 381000 h 497323"/>
                          <a:gd name="connsiteX52" fmla="*/ 379643 w 1417868"/>
                          <a:gd name="connsiteY52" fmla="*/ 390525 h 497323"/>
                          <a:gd name="connsiteX53" fmla="*/ 322493 w 1417868"/>
                          <a:gd name="connsiteY53" fmla="*/ 428625 h 497323"/>
                          <a:gd name="connsiteX54" fmla="*/ 303443 w 1417868"/>
                          <a:gd name="connsiteY54" fmla="*/ 457200 h 497323"/>
                          <a:gd name="connsiteX55" fmla="*/ 246293 w 1417868"/>
                          <a:gd name="connsiteY55" fmla="*/ 495300 h 497323"/>
                          <a:gd name="connsiteX56" fmla="*/ 27218 w 1417868"/>
                          <a:gd name="connsiteY56" fmla="*/ 485775 h 497323"/>
                          <a:gd name="connsiteX57" fmla="*/ 17693 w 1417868"/>
                          <a:gd name="connsiteY57" fmla="*/ 428625 h 497323"/>
                          <a:gd name="connsiteX58" fmla="*/ 46268 w 1417868"/>
                          <a:gd name="connsiteY58" fmla="*/ 419100 h 497323"/>
                          <a:gd name="connsiteX59" fmla="*/ 65318 w 1417868"/>
                          <a:gd name="connsiteY59" fmla="*/ 419100 h 4973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417868" h="497323">
                            <a:moveTo>
                              <a:pt x="65318" y="419100"/>
                            </a:moveTo>
                            <a:lnTo>
                              <a:pt x="65318" y="419100"/>
                            </a:lnTo>
                            <a:cubicBezTo>
                              <a:pt x="90718" y="406400"/>
                              <a:pt x="115665" y="392751"/>
                              <a:pt x="141518" y="381000"/>
                            </a:cubicBezTo>
                            <a:cubicBezTo>
                              <a:pt x="150658" y="376845"/>
                              <a:pt x="161113" y="375965"/>
                              <a:pt x="170093" y="371475"/>
                            </a:cubicBezTo>
                            <a:cubicBezTo>
                              <a:pt x="180332" y="366355"/>
                              <a:pt x="188207" y="357074"/>
                              <a:pt x="198668" y="352425"/>
                            </a:cubicBezTo>
                            <a:cubicBezTo>
                              <a:pt x="217018" y="344270"/>
                              <a:pt x="236768" y="339725"/>
                              <a:pt x="255818" y="333375"/>
                            </a:cubicBezTo>
                            <a:lnTo>
                              <a:pt x="284393" y="323850"/>
                            </a:lnTo>
                            <a:cubicBezTo>
                              <a:pt x="293918" y="320675"/>
                              <a:pt x="304614" y="319894"/>
                              <a:pt x="312968" y="314325"/>
                            </a:cubicBezTo>
                            <a:lnTo>
                              <a:pt x="370118" y="276225"/>
                            </a:lnTo>
                            <a:cubicBezTo>
                              <a:pt x="379643" y="269875"/>
                              <a:pt x="387833" y="260795"/>
                              <a:pt x="398693" y="257175"/>
                            </a:cubicBezTo>
                            <a:cubicBezTo>
                              <a:pt x="408218" y="254000"/>
                              <a:pt x="418288" y="252140"/>
                              <a:pt x="427268" y="247650"/>
                            </a:cubicBezTo>
                            <a:cubicBezTo>
                              <a:pt x="437507" y="242530"/>
                              <a:pt x="445382" y="233249"/>
                              <a:pt x="455843" y="228600"/>
                            </a:cubicBezTo>
                            <a:cubicBezTo>
                              <a:pt x="474193" y="220445"/>
                              <a:pt x="493943" y="215900"/>
                              <a:pt x="512993" y="209550"/>
                            </a:cubicBezTo>
                            <a:lnTo>
                              <a:pt x="541568" y="200025"/>
                            </a:lnTo>
                            <a:cubicBezTo>
                              <a:pt x="551093" y="196850"/>
                              <a:pt x="560239" y="192151"/>
                              <a:pt x="570143" y="190500"/>
                            </a:cubicBezTo>
                            <a:cubicBezTo>
                              <a:pt x="589193" y="187325"/>
                              <a:pt x="608355" y="184763"/>
                              <a:pt x="627293" y="180975"/>
                            </a:cubicBezTo>
                            <a:cubicBezTo>
                              <a:pt x="640130" y="178408"/>
                              <a:pt x="652556" y="174017"/>
                              <a:pt x="665393" y="171450"/>
                            </a:cubicBezTo>
                            <a:cubicBezTo>
                              <a:pt x="684331" y="167662"/>
                              <a:pt x="703455" y="164862"/>
                              <a:pt x="722543" y="161925"/>
                            </a:cubicBezTo>
                            <a:cubicBezTo>
                              <a:pt x="744733" y="158511"/>
                              <a:pt x="767266" y="157104"/>
                              <a:pt x="789218" y="152400"/>
                            </a:cubicBezTo>
                            <a:cubicBezTo>
                              <a:pt x="811819" y="147557"/>
                              <a:pt x="833801" y="140148"/>
                              <a:pt x="855893" y="133350"/>
                            </a:cubicBezTo>
                            <a:cubicBezTo>
                              <a:pt x="875085" y="127445"/>
                              <a:pt x="893993" y="120650"/>
                              <a:pt x="913043" y="114300"/>
                            </a:cubicBezTo>
                            <a:lnTo>
                              <a:pt x="970193" y="95250"/>
                            </a:lnTo>
                            <a:cubicBezTo>
                              <a:pt x="979718" y="92075"/>
                              <a:pt x="990414" y="91294"/>
                              <a:pt x="998768" y="85725"/>
                            </a:cubicBezTo>
                            <a:cubicBezTo>
                              <a:pt x="1008293" y="79375"/>
                              <a:pt x="1016882" y="71324"/>
                              <a:pt x="1027343" y="66675"/>
                            </a:cubicBezTo>
                            <a:cubicBezTo>
                              <a:pt x="1045693" y="58520"/>
                              <a:pt x="1065443" y="53975"/>
                              <a:pt x="1084493" y="47625"/>
                            </a:cubicBezTo>
                            <a:lnTo>
                              <a:pt x="1113068" y="38100"/>
                            </a:lnTo>
                            <a:lnTo>
                              <a:pt x="1141643" y="28575"/>
                            </a:lnTo>
                            <a:cubicBezTo>
                              <a:pt x="1151168" y="25400"/>
                              <a:pt x="1160219" y="19959"/>
                              <a:pt x="1170218" y="19050"/>
                            </a:cubicBezTo>
                            <a:lnTo>
                              <a:pt x="1274993" y="9525"/>
                            </a:lnTo>
                            <a:cubicBezTo>
                              <a:pt x="1284518" y="6350"/>
                              <a:pt x="1293528" y="0"/>
                              <a:pt x="1303568" y="0"/>
                            </a:cubicBezTo>
                            <a:cubicBezTo>
                              <a:pt x="1367371" y="0"/>
                              <a:pt x="1373158" y="4147"/>
                              <a:pt x="1417868" y="19050"/>
                            </a:cubicBezTo>
                            <a:cubicBezTo>
                              <a:pt x="1414693" y="28575"/>
                              <a:pt x="1416513" y="41789"/>
                              <a:pt x="1408343" y="47625"/>
                            </a:cubicBezTo>
                            <a:cubicBezTo>
                              <a:pt x="1392003" y="59297"/>
                              <a:pt x="1370243" y="60325"/>
                              <a:pt x="1351193" y="66675"/>
                            </a:cubicBezTo>
                            <a:lnTo>
                              <a:pt x="1294043" y="85725"/>
                            </a:lnTo>
                            <a:cubicBezTo>
                              <a:pt x="1284518" y="88900"/>
                              <a:pt x="1273822" y="89681"/>
                              <a:pt x="1265468" y="95250"/>
                            </a:cubicBezTo>
                            <a:cubicBezTo>
                              <a:pt x="1230081" y="118841"/>
                              <a:pt x="1238702" y="118332"/>
                              <a:pt x="1189268" y="123825"/>
                            </a:cubicBezTo>
                            <a:cubicBezTo>
                              <a:pt x="1148124" y="128397"/>
                              <a:pt x="1106718" y="130175"/>
                              <a:pt x="1065443" y="133350"/>
                            </a:cubicBezTo>
                            <a:cubicBezTo>
                              <a:pt x="978740" y="162251"/>
                              <a:pt x="1115678" y="117918"/>
                              <a:pt x="989243" y="152400"/>
                            </a:cubicBezTo>
                            <a:cubicBezTo>
                              <a:pt x="969870" y="157684"/>
                              <a:pt x="951143" y="165100"/>
                              <a:pt x="932093" y="171450"/>
                            </a:cubicBezTo>
                            <a:lnTo>
                              <a:pt x="903518" y="180975"/>
                            </a:lnTo>
                            <a:cubicBezTo>
                              <a:pt x="893993" y="184150"/>
                              <a:pt x="883297" y="184931"/>
                              <a:pt x="874943" y="190500"/>
                            </a:cubicBezTo>
                            <a:cubicBezTo>
                              <a:pt x="865418" y="196850"/>
                              <a:pt x="856829" y="204901"/>
                              <a:pt x="846368" y="209550"/>
                            </a:cubicBezTo>
                            <a:cubicBezTo>
                              <a:pt x="828018" y="217705"/>
                              <a:pt x="808268" y="222250"/>
                              <a:pt x="789218" y="228600"/>
                            </a:cubicBezTo>
                            <a:lnTo>
                              <a:pt x="732068" y="247650"/>
                            </a:lnTo>
                            <a:cubicBezTo>
                              <a:pt x="722543" y="250825"/>
                              <a:pt x="711847" y="251606"/>
                              <a:pt x="703493" y="257175"/>
                            </a:cubicBezTo>
                            <a:cubicBezTo>
                              <a:pt x="693968" y="263525"/>
                              <a:pt x="685379" y="271576"/>
                              <a:pt x="674918" y="276225"/>
                            </a:cubicBezTo>
                            <a:lnTo>
                              <a:pt x="589193" y="304800"/>
                            </a:lnTo>
                            <a:lnTo>
                              <a:pt x="560618" y="314325"/>
                            </a:lnTo>
                            <a:cubicBezTo>
                              <a:pt x="551093" y="317500"/>
                              <a:pt x="540397" y="318281"/>
                              <a:pt x="532043" y="323850"/>
                            </a:cubicBezTo>
                            <a:cubicBezTo>
                              <a:pt x="522518" y="330200"/>
                              <a:pt x="513707" y="337780"/>
                              <a:pt x="503468" y="342900"/>
                            </a:cubicBezTo>
                            <a:cubicBezTo>
                              <a:pt x="489803" y="349732"/>
                              <a:pt x="449000" y="358898"/>
                              <a:pt x="436793" y="361950"/>
                            </a:cubicBezTo>
                            <a:cubicBezTo>
                              <a:pt x="427268" y="368300"/>
                              <a:pt x="418457" y="375880"/>
                              <a:pt x="408218" y="381000"/>
                            </a:cubicBezTo>
                            <a:cubicBezTo>
                              <a:pt x="399238" y="385490"/>
                              <a:pt x="387997" y="384956"/>
                              <a:pt x="379643" y="390525"/>
                            </a:cubicBezTo>
                            <a:cubicBezTo>
                              <a:pt x="308294" y="438091"/>
                              <a:pt x="390437" y="405977"/>
                              <a:pt x="322493" y="428625"/>
                            </a:cubicBezTo>
                            <a:cubicBezTo>
                              <a:pt x="316143" y="438150"/>
                              <a:pt x="312058" y="449662"/>
                              <a:pt x="303443" y="457200"/>
                            </a:cubicBezTo>
                            <a:cubicBezTo>
                              <a:pt x="286213" y="472277"/>
                              <a:pt x="246293" y="495300"/>
                              <a:pt x="246293" y="495300"/>
                            </a:cubicBezTo>
                            <a:cubicBezTo>
                              <a:pt x="173268" y="492125"/>
                              <a:pt x="99394" y="497323"/>
                              <a:pt x="27218" y="485775"/>
                            </a:cubicBezTo>
                            <a:cubicBezTo>
                              <a:pt x="0" y="481420"/>
                              <a:pt x="6827" y="439491"/>
                              <a:pt x="17693" y="428625"/>
                            </a:cubicBezTo>
                            <a:cubicBezTo>
                              <a:pt x="24793" y="421525"/>
                              <a:pt x="36743" y="422275"/>
                              <a:pt x="46268" y="419100"/>
                            </a:cubicBezTo>
                            <a:lnTo>
                              <a:pt x="65318" y="4191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024" name="Gruppieren 46"/>
                      <p:cNvGrpSpPr/>
                      <p:nvPr/>
                    </p:nvGrpSpPr>
                    <p:grpSpPr>
                      <a:xfrm flipH="1">
                        <a:off x="2811041" y="2924944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037" name="Freihandform 1036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38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039" name="Freihandform 1038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40" name="Freihandform 1039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025" name="Freihandform 1024"/>
                      <p:cNvSpPr/>
                      <p:nvPr/>
                    </p:nvSpPr>
                    <p:spPr>
                      <a:xfrm rot="1419719">
                        <a:off x="3343517" y="4107455"/>
                        <a:ext cx="855712" cy="406040"/>
                      </a:xfrm>
                      <a:custGeom>
                        <a:avLst/>
                        <a:gdLst>
                          <a:gd name="connsiteX0" fmla="*/ 28575 w 1092984"/>
                          <a:gd name="connsiteY0" fmla="*/ 171450 h 402817"/>
                          <a:gd name="connsiteX1" fmla="*/ 28575 w 1092984"/>
                          <a:gd name="connsiteY1" fmla="*/ 171450 h 402817"/>
                          <a:gd name="connsiteX2" fmla="*/ 76200 w 1092984"/>
                          <a:gd name="connsiteY2" fmla="*/ 104775 h 402817"/>
                          <a:gd name="connsiteX3" fmla="*/ 104775 w 1092984"/>
                          <a:gd name="connsiteY3" fmla="*/ 85725 h 402817"/>
                          <a:gd name="connsiteX4" fmla="*/ 123825 w 1092984"/>
                          <a:gd name="connsiteY4" fmla="*/ 57150 h 402817"/>
                          <a:gd name="connsiteX5" fmla="*/ 152400 w 1092984"/>
                          <a:gd name="connsiteY5" fmla="*/ 47625 h 402817"/>
                          <a:gd name="connsiteX6" fmla="*/ 180975 w 1092984"/>
                          <a:gd name="connsiteY6" fmla="*/ 28575 h 402817"/>
                          <a:gd name="connsiteX7" fmla="*/ 285750 w 1092984"/>
                          <a:gd name="connsiteY7" fmla="*/ 0 h 402817"/>
                          <a:gd name="connsiteX8" fmla="*/ 552450 w 1092984"/>
                          <a:gd name="connsiteY8" fmla="*/ 9525 h 402817"/>
                          <a:gd name="connsiteX9" fmla="*/ 657225 w 1092984"/>
                          <a:gd name="connsiteY9" fmla="*/ 28575 h 402817"/>
                          <a:gd name="connsiteX10" fmla="*/ 742950 w 1092984"/>
                          <a:gd name="connsiteY10" fmla="*/ 38100 h 402817"/>
                          <a:gd name="connsiteX11" fmla="*/ 838200 w 1092984"/>
                          <a:gd name="connsiteY11" fmla="*/ 57150 h 402817"/>
                          <a:gd name="connsiteX12" fmla="*/ 923925 w 1092984"/>
                          <a:gd name="connsiteY12" fmla="*/ 85725 h 402817"/>
                          <a:gd name="connsiteX13" fmla="*/ 962025 w 1092984"/>
                          <a:gd name="connsiteY13" fmla="*/ 123825 h 402817"/>
                          <a:gd name="connsiteX14" fmla="*/ 990600 w 1092984"/>
                          <a:gd name="connsiteY14" fmla="*/ 142875 h 402817"/>
                          <a:gd name="connsiteX15" fmla="*/ 1038225 w 1092984"/>
                          <a:gd name="connsiteY15" fmla="*/ 190500 h 402817"/>
                          <a:gd name="connsiteX16" fmla="*/ 1066800 w 1092984"/>
                          <a:gd name="connsiteY16" fmla="*/ 247650 h 402817"/>
                          <a:gd name="connsiteX17" fmla="*/ 1085850 w 1092984"/>
                          <a:gd name="connsiteY17" fmla="*/ 314325 h 402817"/>
                          <a:gd name="connsiteX18" fmla="*/ 1076325 w 1092984"/>
                          <a:gd name="connsiteY18" fmla="*/ 390525 h 402817"/>
                          <a:gd name="connsiteX19" fmla="*/ 1028700 w 1092984"/>
                          <a:gd name="connsiteY19" fmla="*/ 381000 h 402817"/>
                          <a:gd name="connsiteX20" fmla="*/ 971550 w 1092984"/>
                          <a:gd name="connsiteY20" fmla="*/ 333375 h 402817"/>
                          <a:gd name="connsiteX21" fmla="*/ 942975 w 1092984"/>
                          <a:gd name="connsiteY21" fmla="*/ 314325 h 402817"/>
                          <a:gd name="connsiteX22" fmla="*/ 914400 w 1092984"/>
                          <a:gd name="connsiteY22" fmla="*/ 285750 h 402817"/>
                          <a:gd name="connsiteX23" fmla="*/ 838200 w 1092984"/>
                          <a:gd name="connsiteY23" fmla="*/ 247650 h 402817"/>
                          <a:gd name="connsiteX24" fmla="*/ 800100 w 1092984"/>
                          <a:gd name="connsiteY24" fmla="*/ 228600 h 402817"/>
                          <a:gd name="connsiteX25" fmla="*/ 771525 w 1092984"/>
                          <a:gd name="connsiteY25" fmla="*/ 209550 h 402817"/>
                          <a:gd name="connsiteX26" fmla="*/ 685800 w 1092984"/>
                          <a:gd name="connsiteY26" fmla="*/ 180975 h 402817"/>
                          <a:gd name="connsiteX27" fmla="*/ 657225 w 1092984"/>
                          <a:gd name="connsiteY27" fmla="*/ 171450 h 402817"/>
                          <a:gd name="connsiteX28" fmla="*/ 628650 w 1092984"/>
                          <a:gd name="connsiteY28" fmla="*/ 161925 h 402817"/>
                          <a:gd name="connsiteX29" fmla="*/ 571500 w 1092984"/>
                          <a:gd name="connsiteY29" fmla="*/ 152400 h 402817"/>
                          <a:gd name="connsiteX30" fmla="*/ 542925 w 1092984"/>
                          <a:gd name="connsiteY30" fmla="*/ 142875 h 402817"/>
                          <a:gd name="connsiteX31" fmla="*/ 504825 w 1092984"/>
                          <a:gd name="connsiteY31" fmla="*/ 133350 h 402817"/>
                          <a:gd name="connsiteX32" fmla="*/ 266700 w 1092984"/>
                          <a:gd name="connsiteY32" fmla="*/ 152400 h 402817"/>
                          <a:gd name="connsiteX33" fmla="*/ 238125 w 1092984"/>
                          <a:gd name="connsiteY33" fmla="*/ 161925 h 402817"/>
                          <a:gd name="connsiteX34" fmla="*/ 180975 w 1092984"/>
                          <a:gd name="connsiteY34" fmla="*/ 200025 h 402817"/>
                          <a:gd name="connsiteX35" fmla="*/ 152400 w 1092984"/>
                          <a:gd name="connsiteY35" fmla="*/ 219075 h 402817"/>
                          <a:gd name="connsiteX36" fmla="*/ 123825 w 1092984"/>
                          <a:gd name="connsiteY36" fmla="*/ 238125 h 402817"/>
                          <a:gd name="connsiteX37" fmla="*/ 95250 w 1092984"/>
                          <a:gd name="connsiteY37" fmla="*/ 257175 h 402817"/>
                          <a:gd name="connsiteX38" fmla="*/ 9525 w 1092984"/>
                          <a:gd name="connsiteY38" fmla="*/ 247650 h 402817"/>
                          <a:gd name="connsiteX39" fmla="*/ 0 w 1092984"/>
                          <a:gd name="connsiteY39" fmla="*/ 219075 h 402817"/>
                          <a:gd name="connsiteX40" fmla="*/ 38100 w 1092984"/>
                          <a:gd name="connsiteY40" fmla="*/ 142875 h 402817"/>
                          <a:gd name="connsiteX41" fmla="*/ 28575 w 1092984"/>
                          <a:gd name="connsiteY41" fmla="*/ 171450 h 402817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57225 w 1092984"/>
                          <a:gd name="connsiteY9" fmla="*/ 33799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48072 w 1092984"/>
                          <a:gd name="connsiteY9" fmla="*/ 5224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576064 w 1092984"/>
                          <a:gd name="connsiteY9" fmla="*/ 9525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092984" h="408041">
                            <a:moveTo>
                              <a:pt x="28575" y="176674"/>
                            </a:moveTo>
                            <a:lnTo>
                              <a:pt x="28575" y="176674"/>
                            </a:lnTo>
                            <a:cubicBezTo>
                              <a:pt x="44450" y="154449"/>
                              <a:pt x="58055" y="130413"/>
                              <a:pt x="76200" y="109999"/>
                            </a:cubicBezTo>
                            <a:cubicBezTo>
                              <a:pt x="83805" y="101443"/>
                              <a:pt x="96680" y="99044"/>
                              <a:pt x="104775" y="90949"/>
                            </a:cubicBezTo>
                            <a:cubicBezTo>
                              <a:pt x="112870" y="82854"/>
                              <a:pt x="114886" y="69525"/>
                              <a:pt x="123825" y="62374"/>
                            </a:cubicBezTo>
                            <a:cubicBezTo>
                              <a:pt x="131665" y="56102"/>
                              <a:pt x="143420" y="57339"/>
                              <a:pt x="152400" y="52849"/>
                            </a:cubicBezTo>
                            <a:cubicBezTo>
                              <a:pt x="162639" y="47729"/>
                              <a:pt x="170514" y="38448"/>
                              <a:pt x="180975" y="33799"/>
                            </a:cubicBezTo>
                            <a:cubicBezTo>
                              <a:pt x="220525" y="16221"/>
                              <a:pt x="245006" y="13373"/>
                              <a:pt x="285750" y="5224"/>
                            </a:cubicBezTo>
                            <a:cubicBezTo>
                              <a:pt x="374650" y="8399"/>
                              <a:pt x="415253" y="0"/>
                              <a:pt x="504056" y="5224"/>
                            </a:cubicBezTo>
                            <a:cubicBezTo>
                              <a:pt x="537334" y="7182"/>
                              <a:pt x="542899" y="4787"/>
                              <a:pt x="576064" y="9525"/>
                            </a:cubicBezTo>
                            <a:cubicBezTo>
                              <a:pt x="604526" y="13591"/>
                              <a:pt x="714375" y="40149"/>
                              <a:pt x="742950" y="43324"/>
                            </a:cubicBezTo>
                            <a:cubicBezTo>
                              <a:pt x="801634" y="62885"/>
                              <a:pt x="741885" y="44862"/>
                              <a:pt x="838200" y="62374"/>
                            </a:cubicBezTo>
                            <a:cubicBezTo>
                              <a:pt x="875798" y="69210"/>
                              <a:pt x="886466" y="75966"/>
                              <a:pt x="923925" y="90949"/>
                            </a:cubicBezTo>
                            <a:cubicBezTo>
                              <a:pt x="936625" y="103649"/>
                              <a:pt x="948388" y="117360"/>
                              <a:pt x="962025" y="129049"/>
                            </a:cubicBezTo>
                            <a:cubicBezTo>
                              <a:pt x="970717" y="136499"/>
                              <a:pt x="982505" y="140004"/>
                              <a:pt x="990600" y="148099"/>
                            </a:cubicBezTo>
                            <a:cubicBezTo>
                              <a:pt x="1054100" y="211599"/>
                              <a:pt x="962025" y="144924"/>
                              <a:pt x="1038225" y="195724"/>
                            </a:cubicBezTo>
                            <a:cubicBezTo>
                              <a:pt x="1062166" y="267548"/>
                              <a:pt x="1029871" y="179016"/>
                              <a:pt x="1066800" y="252874"/>
                            </a:cubicBezTo>
                            <a:cubicBezTo>
                              <a:pt x="1073632" y="266539"/>
                              <a:pt x="1082798" y="307342"/>
                              <a:pt x="1085850" y="319549"/>
                            </a:cubicBezTo>
                            <a:cubicBezTo>
                              <a:pt x="1082675" y="344949"/>
                              <a:pt x="1092984" y="376314"/>
                              <a:pt x="1076325" y="395749"/>
                            </a:cubicBezTo>
                            <a:cubicBezTo>
                              <a:pt x="1065789" y="408041"/>
                              <a:pt x="1043859" y="391908"/>
                              <a:pt x="1028700" y="386224"/>
                            </a:cubicBezTo>
                            <a:cubicBezTo>
                              <a:pt x="1002901" y="376550"/>
                              <a:pt x="991764" y="355444"/>
                              <a:pt x="971550" y="338599"/>
                            </a:cubicBezTo>
                            <a:cubicBezTo>
                              <a:pt x="962756" y="331270"/>
                              <a:pt x="951769" y="326878"/>
                              <a:pt x="942975" y="319549"/>
                            </a:cubicBezTo>
                            <a:cubicBezTo>
                              <a:pt x="932627" y="310925"/>
                              <a:pt x="925764" y="298206"/>
                              <a:pt x="914400" y="290974"/>
                            </a:cubicBezTo>
                            <a:cubicBezTo>
                              <a:pt x="890442" y="275728"/>
                              <a:pt x="863600" y="265574"/>
                              <a:pt x="838200" y="252874"/>
                            </a:cubicBezTo>
                            <a:cubicBezTo>
                              <a:pt x="825500" y="246524"/>
                              <a:pt x="811914" y="241700"/>
                              <a:pt x="800100" y="233824"/>
                            </a:cubicBezTo>
                            <a:cubicBezTo>
                              <a:pt x="790575" y="227474"/>
                              <a:pt x="782092" y="219177"/>
                              <a:pt x="771525" y="214774"/>
                            </a:cubicBezTo>
                            <a:cubicBezTo>
                              <a:pt x="743721" y="203189"/>
                              <a:pt x="714375" y="195724"/>
                              <a:pt x="685800" y="186199"/>
                            </a:cubicBezTo>
                            <a:lnTo>
                              <a:pt x="657225" y="176674"/>
                            </a:lnTo>
                            <a:cubicBezTo>
                              <a:pt x="647700" y="173499"/>
                              <a:pt x="638554" y="168800"/>
                              <a:pt x="628650" y="167149"/>
                            </a:cubicBezTo>
                            <a:cubicBezTo>
                              <a:pt x="609600" y="163974"/>
                              <a:pt x="590353" y="161814"/>
                              <a:pt x="571500" y="157624"/>
                            </a:cubicBezTo>
                            <a:cubicBezTo>
                              <a:pt x="561699" y="155446"/>
                              <a:pt x="552579" y="150857"/>
                              <a:pt x="542925" y="148099"/>
                            </a:cubicBezTo>
                            <a:cubicBezTo>
                              <a:pt x="530338" y="144503"/>
                              <a:pt x="517525" y="141749"/>
                              <a:pt x="504825" y="138574"/>
                            </a:cubicBezTo>
                            <a:cubicBezTo>
                              <a:pt x="370395" y="144975"/>
                              <a:pt x="354129" y="132644"/>
                              <a:pt x="266700" y="157624"/>
                            </a:cubicBezTo>
                            <a:cubicBezTo>
                              <a:pt x="257046" y="160382"/>
                              <a:pt x="246902" y="162273"/>
                              <a:pt x="238125" y="167149"/>
                            </a:cubicBezTo>
                            <a:cubicBezTo>
                              <a:pt x="218111" y="178268"/>
                              <a:pt x="200025" y="192549"/>
                              <a:pt x="180975" y="205249"/>
                            </a:cubicBezTo>
                            <a:lnTo>
                              <a:pt x="152400" y="224299"/>
                            </a:lnTo>
                            <a:lnTo>
                              <a:pt x="123825" y="243349"/>
                            </a:lnTo>
                            <a:lnTo>
                              <a:pt x="95250" y="262399"/>
                            </a:lnTo>
                            <a:cubicBezTo>
                              <a:pt x="66675" y="259224"/>
                              <a:pt x="36219" y="263552"/>
                              <a:pt x="9525" y="252874"/>
                            </a:cubicBezTo>
                            <a:cubicBezTo>
                              <a:pt x="203" y="249145"/>
                              <a:pt x="0" y="234339"/>
                              <a:pt x="0" y="224299"/>
                            </a:cubicBezTo>
                            <a:cubicBezTo>
                              <a:pt x="0" y="158136"/>
                              <a:pt x="217" y="176511"/>
                              <a:pt x="38100" y="148099"/>
                            </a:cubicBezTo>
                            <a:cubicBezTo>
                              <a:pt x="41692" y="145405"/>
                              <a:pt x="30162" y="171912"/>
                              <a:pt x="28575" y="176674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254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6" name="Freihandform 1025"/>
                      <p:cNvSpPr/>
                      <p:nvPr/>
                    </p:nvSpPr>
                    <p:spPr>
                      <a:xfrm rot="12696516">
                        <a:off x="3803544" y="3729479"/>
                        <a:ext cx="400464" cy="276225"/>
                      </a:xfrm>
                      <a:custGeom>
                        <a:avLst/>
                        <a:gdLst>
                          <a:gd name="connsiteX0" fmla="*/ 0 w 400464"/>
                          <a:gd name="connsiteY0" fmla="*/ 247650 h 276225"/>
                          <a:gd name="connsiteX1" fmla="*/ 0 w 400464"/>
                          <a:gd name="connsiteY1" fmla="*/ 247650 h 276225"/>
                          <a:gd name="connsiteX2" fmla="*/ 28575 w 400464"/>
                          <a:gd name="connsiteY2" fmla="*/ 171450 h 276225"/>
                          <a:gd name="connsiteX3" fmla="*/ 76200 w 400464"/>
                          <a:gd name="connsiteY3" fmla="*/ 85725 h 276225"/>
                          <a:gd name="connsiteX4" fmla="*/ 133350 w 400464"/>
                          <a:gd name="connsiteY4" fmla="*/ 47625 h 276225"/>
                          <a:gd name="connsiteX5" fmla="*/ 219075 w 400464"/>
                          <a:gd name="connsiteY5" fmla="*/ 19050 h 276225"/>
                          <a:gd name="connsiteX6" fmla="*/ 247650 w 400464"/>
                          <a:gd name="connsiteY6" fmla="*/ 9525 h 276225"/>
                          <a:gd name="connsiteX7" fmla="*/ 276225 w 400464"/>
                          <a:gd name="connsiteY7" fmla="*/ 0 h 276225"/>
                          <a:gd name="connsiteX8" fmla="*/ 361950 w 400464"/>
                          <a:gd name="connsiteY8" fmla="*/ 9525 h 276225"/>
                          <a:gd name="connsiteX9" fmla="*/ 390525 w 400464"/>
                          <a:gd name="connsiteY9" fmla="*/ 19050 h 276225"/>
                          <a:gd name="connsiteX10" fmla="*/ 400050 w 400464"/>
                          <a:gd name="connsiteY10" fmla="*/ 47625 h 276225"/>
                          <a:gd name="connsiteX11" fmla="*/ 390525 w 400464"/>
                          <a:gd name="connsiteY11" fmla="*/ 85725 h 276225"/>
                          <a:gd name="connsiteX12" fmla="*/ 333375 w 400464"/>
                          <a:gd name="connsiteY12" fmla="*/ 104775 h 276225"/>
                          <a:gd name="connsiteX13" fmla="*/ 276225 w 400464"/>
                          <a:gd name="connsiteY13" fmla="*/ 133350 h 276225"/>
                          <a:gd name="connsiteX14" fmla="*/ 219075 w 400464"/>
                          <a:gd name="connsiteY14" fmla="*/ 152400 h 276225"/>
                          <a:gd name="connsiteX15" fmla="*/ 190500 w 400464"/>
                          <a:gd name="connsiteY15" fmla="*/ 171450 h 276225"/>
                          <a:gd name="connsiteX16" fmla="*/ 161925 w 400464"/>
                          <a:gd name="connsiteY16" fmla="*/ 180975 h 276225"/>
                          <a:gd name="connsiteX17" fmla="*/ 104775 w 400464"/>
                          <a:gd name="connsiteY17" fmla="*/ 219075 h 276225"/>
                          <a:gd name="connsiteX18" fmla="*/ 57150 w 400464"/>
                          <a:gd name="connsiteY18" fmla="*/ 276225 h 276225"/>
                          <a:gd name="connsiteX19" fmla="*/ 38100 w 400464"/>
                          <a:gd name="connsiteY19" fmla="*/ 247650 h 276225"/>
                          <a:gd name="connsiteX20" fmla="*/ 0 w 400464"/>
                          <a:gd name="connsiteY20" fmla="*/ 247650 h 276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0464" h="276225">
                            <a:moveTo>
                              <a:pt x="0" y="247650"/>
                            </a:moveTo>
                            <a:lnTo>
                              <a:pt x="0" y="247650"/>
                            </a:lnTo>
                            <a:cubicBezTo>
                              <a:pt x="9525" y="222250"/>
                              <a:pt x="19451" y="196997"/>
                              <a:pt x="28575" y="171450"/>
                            </a:cubicBezTo>
                            <a:cubicBezTo>
                              <a:pt x="47183" y="119347"/>
                              <a:pt x="36580" y="116541"/>
                              <a:pt x="76200" y="85725"/>
                            </a:cubicBezTo>
                            <a:cubicBezTo>
                              <a:pt x="94272" y="71669"/>
                              <a:pt x="111630" y="54865"/>
                              <a:pt x="133350" y="47625"/>
                            </a:cubicBezTo>
                            <a:lnTo>
                              <a:pt x="219075" y="19050"/>
                            </a:lnTo>
                            <a:lnTo>
                              <a:pt x="247650" y="9525"/>
                            </a:lnTo>
                            <a:lnTo>
                              <a:pt x="276225" y="0"/>
                            </a:lnTo>
                            <a:cubicBezTo>
                              <a:pt x="304800" y="3175"/>
                              <a:pt x="333590" y="4798"/>
                              <a:pt x="361950" y="9525"/>
                            </a:cubicBezTo>
                            <a:cubicBezTo>
                              <a:pt x="371854" y="11176"/>
                              <a:pt x="383425" y="11950"/>
                              <a:pt x="390525" y="19050"/>
                            </a:cubicBezTo>
                            <a:cubicBezTo>
                              <a:pt x="397625" y="26150"/>
                              <a:pt x="396875" y="38100"/>
                              <a:pt x="400050" y="47625"/>
                            </a:cubicBezTo>
                            <a:cubicBezTo>
                              <a:pt x="396875" y="60325"/>
                              <a:pt x="400464" y="77206"/>
                              <a:pt x="390525" y="85725"/>
                            </a:cubicBezTo>
                            <a:cubicBezTo>
                              <a:pt x="375279" y="98793"/>
                              <a:pt x="352425" y="98425"/>
                              <a:pt x="333375" y="104775"/>
                            </a:cubicBezTo>
                            <a:cubicBezTo>
                              <a:pt x="229162" y="139513"/>
                              <a:pt x="387012" y="84111"/>
                              <a:pt x="276225" y="133350"/>
                            </a:cubicBezTo>
                            <a:cubicBezTo>
                              <a:pt x="257875" y="141505"/>
                              <a:pt x="235783" y="141261"/>
                              <a:pt x="219075" y="152400"/>
                            </a:cubicBezTo>
                            <a:cubicBezTo>
                              <a:pt x="209550" y="158750"/>
                              <a:pt x="200739" y="166330"/>
                              <a:pt x="190500" y="171450"/>
                            </a:cubicBezTo>
                            <a:cubicBezTo>
                              <a:pt x="181520" y="175940"/>
                              <a:pt x="170702" y="176099"/>
                              <a:pt x="161925" y="180975"/>
                            </a:cubicBezTo>
                            <a:cubicBezTo>
                              <a:pt x="141911" y="192094"/>
                              <a:pt x="104775" y="219075"/>
                              <a:pt x="104775" y="219075"/>
                            </a:cubicBezTo>
                            <a:cubicBezTo>
                              <a:pt x="99028" y="227695"/>
                              <a:pt x="69373" y="276225"/>
                              <a:pt x="57150" y="276225"/>
                            </a:cubicBezTo>
                            <a:cubicBezTo>
                              <a:pt x="45702" y="276225"/>
                              <a:pt x="44450" y="257175"/>
                              <a:pt x="38100" y="247650"/>
                            </a:cubicBezTo>
                            <a:cubicBezTo>
                              <a:pt x="27035" y="203390"/>
                              <a:pt x="6350" y="247650"/>
                              <a:pt x="0" y="24765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027" name="Freihandform 1026"/>
                      <p:cNvSpPr/>
                      <p:nvPr/>
                    </p:nvSpPr>
                    <p:spPr>
                      <a:xfrm>
                        <a:off x="4067944" y="3789040"/>
                        <a:ext cx="695704" cy="891862"/>
                      </a:xfrm>
                      <a:custGeom>
                        <a:avLst/>
                        <a:gdLst>
                          <a:gd name="connsiteX0" fmla="*/ 379 w 695704"/>
                          <a:gd name="connsiteY0" fmla="*/ 352425 h 891862"/>
                          <a:gd name="connsiteX1" fmla="*/ 379 w 695704"/>
                          <a:gd name="connsiteY1" fmla="*/ 352425 h 891862"/>
                          <a:gd name="connsiteX2" fmla="*/ 28954 w 695704"/>
                          <a:gd name="connsiteY2" fmla="*/ 428625 h 891862"/>
                          <a:gd name="connsiteX3" fmla="*/ 38479 w 695704"/>
                          <a:gd name="connsiteY3" fmla="*/ 457200 h 891862"/>
                          <a:gd name="connsiteX4" fmla="*/ 57529 w 695704"/>
                          <a:gd name="connsiteY4" fmla="*/ 485775 h 891862"/>
                          <a:gd name="connsiteX5" fmla="*/ 76579 w 695704"/>
                          <a:gd name="connsiteY5" fmla="*/ 561975 h 891862"/>
                          <a:gd name="connsiteX6" fmla="*/ 86104 w 695704"/>
                          <a:gd name="connsiteY6" fmla="*/ 590550 h 891862"/>
                          <a:gd name="connsiteX7" fmla="*/ 105154 w 695704"/>
                          <a:gd name="connsiteY7" fmla="*/ 666750 h 891862"/>
                          <a:gd name="connsiteX8" fmla="*/ 114679 w 695704"/>
                          <a:gd name="connsiteY8" fmla="*/ 695325 h 891862"/>
                          <a:gd name="connsiteX9" fmla="*/ 152779 w 695704"/>
                          <a:gd name="connsiteY9" fmla="*/ 704850 h 891862"/>
                          <a:gd name="connsiteX10" fmla="*/ 181354 w 695704"/>
                          <a:gd name="connsiteY10" fmla="*/ 723900 h 891862"/>
                          <a:gd name="connsiteX11" fmla="*/ 228979 w 695704"/>
                          <a:gd name="connsiteY11" fmla="*/ 771525 h 891862"/>
                          <a:gd name="connsiteX12" fmla="*/ 257554 w 695704"/>
                          <a:gd name="connsiteY12" fmla="*/ 847725 h 891862"/>
                          <a:gd name="connsiteX13" fmla="*/ 352804 w 695704"/>
                          <a:gd name="connsiteY13" fmla="*/ 876300 h 891862"/>
                          <a:gd name="connsiteX14" fmla="*/ 400429 w 695704"/>
                          <a:gd name="connsiteY14" fmla="*/ 790575 h 891862"/>
                          <a:gd name="connsiteX15" fmla="*/ 419479 w 695704"/>
                          <a:gd name="connsiteY15" fmla="*/ 762000 h 891862"/>
                          <a:gd name="connsiteX16" fmla="*/ 429004 w 695704"/>
                          <a:gd name="connsiteY16" fmla="*/ 733425 h 891862"/>
                          <a:gd name="connsiteX17" fmla="*/ 486154 w 695704"/>
                          <a:gd name="connsiteY17" fmla="*/ 695325 h 891862"/>
                          <a:gd name="connsiteX18" fmla="*/ 505204 w 695704"/>
                          <a:gd name="connsiteY18" fmla="*/ 666750 h 891862"/>
                          <a:gd name="connsiteX19" fmla="*/ 457579 w 695704"/>
                          <a:gd name="connsiteY19" fmla="*/ 628650 h 891862"/>
                          <a:gd name="connsiteX20" fmla="*/ 381379 w 695704"/>
                          <a:gd name="connsiteY20" fmla="*/ 609600 h 891862"/>
                          <a:gd name="connsiteX21" fmla="*/ 371854 w 695704"/>
                          <a:gd name="connsiteY21" fmla="*/ 533400 h 891862"/>
                          <a:gd name="connsiteX22" fmla="*/ 400429 w 695704"/>
                          <a:gd name="connsiteY22" fmla="*/ 523875 h 891862"/>
                          <a:gd name="connsiteX23" fmla="*/ 429004 w 695704"/>
                          <a:gd name="connsiteY23" fmla="*/ 495300 h 891862"/>
                          <a:gd name="connsiteX24" fmla="*/ 486154 w 695704"/>
                          <a:gd name="connsiteY24" fmla="*/ 457200 h 891862"/>
                          <a:gd name="connsiteX25" fmla="*/ 495679 w 695704"/>
                          <a:gd name="connsiteY25" fmla="*/ 428625 h 891862"/>
                          <a:gd name="connsiteX26" fmla="*/ 505204 w 695704"/>
                          <a:gd name="connsiteY26" fmla="*/ 342900 h 891862"/>
                          <a:gd name="connsiteX27" fmla="*/ 457579 w 695704"/>
                          <a:gd name="connsiteY27" fmla="*/ 314325 h 891862"/>
                          <a:gd name="connsiteX28" fmla="*/ 467104 w 695704"/>
                          <a:gd name="connsiteY28" fmla="*/ 257175 h 891862"/>
                          <a:gd name="connsiteX29" fmla="*/ 495679 w 695704"/>
                          <a:gd name="connsiteY29" fmla="*/ 238125 h 891862"/>
                          <a:gd name="connsiteX30" fmla="*/ 695704 w 695704"/>
                          <a:gd name="connsiteY30" fmla="*/ 209550 h 891862"/>
                          <a:gd name="connsiteX31" fmla="*/ 686179 w 695704"/>
                          <a:gd name="connsiteY31" fmla="*/ 161925 h 891862"/>
                          <a:gd name="connsiteX32" fmla="*/ 638554 w 695704"/>
                          <a:gd name="connsiteY32" fmla="*/ 123825 h 891862"/>
                          <a:gd name="connsiteX33" fmla="*/ 400429 w 695704"/>
                          <a:gd name="connsiteY33" fmla="*/ 114300 h 891862"/>
                          <a:gd name="connsiteX34" fmla="*/ 276604 w 695704"/>
                          <a:gd name="connsiteY34" fmla="*/ 85725 h 891862"/>
                          <a:gd name="connsiteX35" fmla="*/ 267079 w 695704"/>
                          <a:gd name="connsiteY35" fmla="*/ 57150 h 891862"/>
                          <a:gd name="connsiteX36" fmla="*/ 238504 w 695704"/>
                          <a:gd name="connsiteY36" fmla="*/ 38100 h 891862"/>
                          <a:gd name="connsiteX37" fmla="*/ 190879 w 695704"/>
                          <a:gd name="connsiteY37" fmla="*/ 0 h 891862"/>
                          <a:gd name="connsiteX38" fmla="*/ 162304 w 695704"/>
                          <a:gd name="connsiteY38" fmla="*/ 9525 h 891862"/>
                          <a:gd name="connsiteX39" fmla="*/ 143254 w 695704"/>
                          <a:gd name="connsiteY39" fmla="*/ 161925 h 891862"/>
                          <a:gd name="connsiteX40" fmla="*/ 114679 w 695704"/>
                          <a:gd name="connsiteY40" fmla="*/ 238125 h 891862"/>
                          <a:gd name="connsiteX41" fmla="*/ 105154 w 695704"/>
                          <a:gd name="connsiteY41" fmla="*/ 266700 h 891862"/>
                          <a:gd name="connsiteX42" fmla="*/ 9904 w 695704"/>
                          <a:gd name="connsiteY42" fmla="*/ 219075 h 891862"/>
                          <a:gd name="connsiteX43" fmla="*/ 379 w 695704"/>
                          <a:gd name="connsiteY43" fmla="*/ 247650 h 891862"/>
                          <a:gd name="connsiteX44" fmla="*/ 19429 w 695704"/>
                          <a:gd name="connsiteY44" fmla="*/ 361950 h 891862"/>
                          <a:gd name="connsiteX45" fmla="*/ 379 w 695704"/>
                          <a:gd name="connsiteY45" fmla="*/ 352425 h 891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695704" h="891862">
                            <a:moveTo>
                              <a:pt x="379" y="352425"/>
                            </a:moveTo>
                            <a:lnTo>
                              <a:pt x="379" y="352425"/>
                            </a:lnTo>
                            <a:cubicBezTo>
                              <a:pt x="9904" y="377825"/>
                              <a:pt x="19683" y="403131"/>
                              <a:pt x="28954" y="428625"/>
                            </a:cubicBezTo>
                            <a:cubicBezTo>
                              <a:pt x="32385" y="438061"/>
                              <a:pt x="33989" y="448220"/>
                              <a:pt x="38479" y="457200"/>
                            </a:cubicBezTo>
                            <a:cubicBezTo>
                              <a:pt x="43599" y="467439"/>
                              <a:pt x="52409" y="475536"/>
                              <a:pt x="57529" y="485775"/>
                            </a:cubicBezTo>
                            <a:cubicBezTo>
                              <a:pt x="68415" y="507548"/>
                              <a:pt x="71145" y="540238"/>
                              <a:pt x="76579" y="561975"/>
                            </a:cubicBezTo>
                            <a:cubicBezTo>
                              <a:pt x="79014" y="571715"/>
                              <a:pt x="83462" y="580864"/>
                              <a:pt x="86104" y="590550"/>
                            </a:cubicBezTo>
                            <a:cubicBezTo>
                              <a:pt x="92993" y="615809"/>
                              <a:pt x="96875" y="641912"/>
                              <a:pt x="105154" y="666750"/>
                            </a:cubicBezTo>
                            <a:cubicBezTo>
                              <a:pt x="108329" y="676275"/>
                              <a:pt x="106839" y="689053"/>
                              <a:pt x="114679" y="695325"/>
                            </a:cubicBezTo>
                            <a:cubicBezTo>
                              <a:pt x="124901" y="703503"/>
                              <a:pt x="140079" y="701675"/>
                              <a:pt x="152779" y="704850"/>
                            </a:cubicBezTo>
                            <a:cubicBezTo>
                              <a:pt x="162304" y="711200"/>
                              <a:pt x="173259" y="715805"/>
                              <a:pt x="181354" y="723900"/>
                            </a:cubicBezTo>
                            <a:cubicBezTo>
                              <a:pt x="244854" y="787400"/>
                              <a:pt x="152779" y="720725"/>
                              <a:pt x="228979" y="771525"/>
                            </a:cubicBezTo>
                            <a:cubicBezTo>
                              <a:pt x="232821" y="790735"/>
                              <a:pt x="235130" y="833710"/>
                              <a:pt x="257554" y="847725"/>
                            </a:cubicBezTo>
                            <a:cubicBezTo>
                              <a:pt x="273014" y="857387"/>
                              <a:pt x="330498" y="870724"/>
                              <a:pt x="352804" y="876300"/>
                            </a:cubicBezTo>
                            <a:cubicBezTo>
                              <a:pt x="423873" y="852610"/>
                              <a:pt x="332904" y="891862"/>
                              <a:pt x="400429" y="790575"/>
                            </a:cubicBezTo>
                            <a:cubicBezTo>
                              <a:pt x="406779" y="781050"/>
                              <a:pt x="414359" y="772239"/>
                              <a:pt x="419479" y="762000"/>
                            </a:cubicBezTo>
                            <a:cubicBezTo>
                              <a:pt x="423969" y="753020"/>
                              <a:pt x="421904" y="740525"/>
                              <a:pt x="429004" y="733425"/>
                            </a:cubicBezTo>
                            <a:cubicBezTo>
                              <a:pt x="445193" y="717236"/>
                              <a:pt x="486154" y="695325"/>
                              <a:pt x="486154" y="695325"/>
                            </a:cubicBezTo>
                            <a:cubicBezTo>
                              <a:pt x="492504" y="685800"/>
                              <a:pt x="503322" y="678042"/>
                              <a:pt x="505204" y="666750"/>
                            </a:cubicBezTo>
                            <a:cubicBezTo>
                              <a:pt x="511141" y="631131"/>
                              <a:pt x="479863" y="633602"/>
                              <a:pt x="457579" y="628650"/>
                            </a:cubicBezTo>
                            <a:cubicBezTo>
                              <a:pt x="388615" y="613325"/>
                              <a:pt x="432441" y="626621"/>
                              <a:pt x="381379" y="609600"/>
                            </a:cubicBezTo>
                            <a:cubicBezTo>
                              <a:pt x="363059" y="582119"/>
                              <a:pt x="346352" y="571653"/>
                              <a:pt x="371854" y="533400"/>
                            </a:cubicBezTo>
                            <a:cubicBezTo>
                              <a:pt x="377423" y="525046"/>
                              <a:pt x="390904" y="527050"/>
                              <a:pt x="400429" y="523875"/>
                            </a:cubicBezTo>
                            <a:cubicBezTo>
                              <a:pt x="409954" y="514350"/>
                              <a:pt x="418371" y="503570"/>
                              <a:pt x="429004" y="495300"/>
                            </a:cubicBezTo>
                            <a:cubicBezTo>
                              <a:pt x="447076" y="481244"/>
                              <a:pt x="486154" y="457200"/>
                              <a:pt x="486154" y="457200"/>
                            </a:cubicBezTo>
                            <a:cubicBezTo>
                              <a:pt x="489329" y="447675"/>
                              <a:pt x="491189" y="437605"/>
                              <a:pt x="495679" y="428625"/>
                            </a:cubicBezTo>
                            <a:cubicBezTo>
                              <a:pt x="512497" y="394990"/>
                              <a:pt x="538450" y="392769"/>
                              <a:pt x="505204" y="342900"/>
                            </a:cubicBezTo>
                            <a:cubicBezTo>
                              <a:pt x="494935" y="327496"/>
                              <a:pt x="473454" y="323850"/>
                              <a:pt x="457579" y="314325"/>
                            </a:cubicBezTo>
                            <a:cubicBezTo>
                              <a:pt x="460754" y="295275"/>
                              <a:pt x="458467" y="274449"/>
                              <a:pt x="467104" y="257175"/>
                            </a:cubicBezTo>
                            <a:cubicBezTo>
                              <a:pt x="472224" y="246936"/>
                              <a:pt x="485218" y="242774"/>
                              <a:pt x="495679" y="238125"/>
                            </a:cubicBezTo>
                            <a:cubicBezTo>
                              <a:pt x="567983" y="205990"/>
                              <a:pt x="604404" y="215637"/>
                              <a:pt x="695704" y="209550"/>
                            </a:cubicBezTo>
                            <a:cubicBezTo>
                              <a:pt x="692529" y="193675"/>
                              <a:pt x="691863" y="177084"/>
                              <a:pt x="686179" y="161925"/>
                            </a:cubicBezTo>
                            <a:cubicBezTo>
                              <a:pt x="677165" y="137887"/>
                              <a:pt x="664303" y="125664"/>
                              <a:pt x="638554" y="123825"/>
                            </a:cubicBezTo>
                            <a:cubicBezTo>
                              <a:pt x="559317" y="118165"/>
                              <a:pt x="479804" y="117475"/>
                              <a:pt x="400429" y="114300"/>
                            </a:cubicBezTo>
                            <a:cubicBezTo>
                              <a:pt x="312019" y="55360"/>
                              <a:pt x="476022" y="158241"/>
                              <a:pt x="276604" y="85725"/>
                            </a:cubicBezTo>
                            <a:cubicBezTo>
                              <a:pt x="267168" y="82294"/>
                              <a:pt x="273351" y="64990"/>
                              <a:pt x="267079" y="57150"/>
                            </a:cubicBezTo>
                            <a:cubicBezTo>
                              <a:pt x="259928" y="48211"/>
                              <a:pt x="248029" y="44450"/>
                              <a:pt x="238504" y="38100"/>
                            </a:cubicBezTo>
                            <a:cubicBezTo>
                              <a:pt x="223876" y="16159"/>
                              <a:pt x="221551" y="0"/>
                              <a:pt x="190879" y="0"/>
                            </a:cubicBezTo>
                            <a:cubicBezTo>
                              <a:pt x="180839" y="0"/>
                              <a:pt x="171829" y="6350"/>
                              <a:pt x="162304" y="9525"/>
                            </a:cubicBezTo>
                            <a:cubicBezTo>
                              <a:pt x="137645" y="83501"/>
                              <a:pt x="161972" y="2820"/>
                              <a:pt x="143254" y="161925"/>
                            </a:cubicBezTo>
                            <a:cubicBezTo>
                              <a:pt x="138508" y="202268"/>
                              <a:pt x="130665" y="200825"/>
                              <a:pt x="114679" y="238125"/>
                            </a:cubicBezTo>
                            <a:cubicBezTo>
                              <a:pt x="110724" y="247353"/>
                              <a:pt x="108329" y="257175"/>
                              <a:pt x="105154" y="266700"/>
                            </a:cubicBezTo>
                            <a:cubicBezTo>
                              <a:pt x="94739" y="260451"/>
                              <a:pt x="26812" y="216257"/>
                              <a:pt x="9904" y="219075"/>
                            </a:cubicBezTo>
                            <a:cubicBezTo>
                              <a:pt x="0" y="220726"/>
                              <a:pt x="3554" y="238125"/>
                              <a:pt x="379" y="247650"/>
                            </a:cubicBezTo>
                            <a:cubicBezTo>
                              <a:pt x="1320" y="256119"/>
                              <a:pt x="4197" y="336563"/>
                              <a:pt x="19429" y="361950"/>
                            </a:cubicBezTo>
                            <a:cubicBezTo>
                              <a:pt x="24049" y="369651"/>
                              <a:pt x="3554" y="354012"/>
                              <a:pt x="379" y="3524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028" name="Gruppieren 57"/>
                      <p:cNvGrpSpPr/>
                      <p:nvPr/>
                    </p:nvGrpSpPr>
                    <p:grpSpPr>
                      <a:xfrm rot="9814060">
                        <a:off x="3910397" y="2953341"/>
                        <a:ext cx="1325751" cy="739544"/>
                        <a:chOff x="7106643" y="3721138"/>
                        <a:chExt cx="1325751" cy="739544"/>
                      </a:xfrm>
                    </p:grpSpPr>
                    <p:sp>
                      <p:nvSpPr>
                        <p:cNvPr id="1034" name="Freihandform 1033"/>
                        <p:cNvSpPr/>
                        <p:nvPr/>
                      </p:nvSpPr>
                      <p:spPr>
                        <a:xfrm>
                          <a:off x="7422089" y="3856383"/>
                          <a:ext cx="995743" cy="604299"/>
                        </a:xfrm>
                        <a:custGeom>
                          <a:avLst/>
                          <a:gdLst>
                            <a:gd name="connsiteX0" fmla="*/ 219114 w 995743"/>
                            <a:gd name="connsiteY0" fmla="*/ 357808 h 604299"/>
                            <a:gd name="connsiteX1" fmla="*/ 219114 w 995743"/>
                            <a:gd name="connsiteY1" fmla="*/ 357808 h 604299"/>
                            <a:gd name="connsiteX2" fmla="*/ 298628 w 995743"/>
                            <a:gd name="connsiteY2" fmla="*/ 302149 h 604299"/>
                            <a:gd name="connsiteX3" fmla="*/ 314530 w 995743"/>
                            <a:gd name="connsiteY3" fmla="*/ 278295 h 604299"/>
                            <a:gd name="connsiteX4" fmla="*/ 346335 w 995743"/>
                            <a:gd name="connsiteY4" fmla="*/ 270344 h 604299"/>
                            <a:gd name="connsiteX5" fmla="*/ 386092 w 995743"/>
                            <a:gd name="connsiteY5" fmla="*/ 238539 h 604299"/>
                            <a:gd name="connsiteX6" fmla="*/ 433800 w 995743"/>
                            <a:gd name="connsiteY6" fmla="*/ 206734 h 604299"/>
                            <a:gd name="connsiteX7" fmla="*/ 449702 w 995743"/>
                            <a:gd name="connsiteY7" fmla="*/ 182880 h 604299"/>
                            <a:gd name="connsiteX8" fmla="*/ 521264 w 995743"/>
                            <a:gd name="connsiteY8" fmla="*/ 135172 h 604299"/>
                            <a:gd name="connsiteX9" fmla="*/ 568972 w 995743"/>
                            <a:gd name="connsiteY9" fmla="*/ 103367 h 604299"/>
                            <a:gd name="connsiteX10" fmla="*/ 640534 w 995743"/>
                            <a:gd name="connsiteY10" fmla="*/ 79513 h 604299"/>
                            <a:gd name="connsiteX11" fmla="*/ 664388 w 995743"/>
                            <a:gd name="connsiteY11" fmla="*/ 71561 h 604299"/>
                            <a:gd name="connsiteX12" fmla="*/ 688241 w 995743"/>
                            <a:gd name="connsiteY12" fmla="*/ 55659 h 604299"/>
                            <a:gd name="connsiteX13" fmla="*/ 759803 w 995743"/>
                            <a:gd name="connsiteY13" fmla="*/ 31805 h 604299"/>
                            <a:gd name="connsiteX14" fmla="*/ 807511 w 995743"/>
                            <a:gd name="connsiteY14" fmla="*/ 15902 h 604299"/>
                            <a:gd name="connsiteX15" fmla="*/ 831365 w 995743"/>
                            <a:gd name="connsiteY15" fmla="*/ 7951 h 604299"/>
                            <a:gd name="connsiteX16" fmla="*/ 871121 w 995743"/>
                            <a:gd name="connsiteY16" fmla="*/ 0 h 604299"/>
                            <a:gd name="connsiteX17" fmla="*/ 966537 w 995743"/>
                            <a:gd name="connsiteY17" fmla="*/ 23854 h 604299"/>
                            <a:gd name="connsiteX18" fmla="*/ 982440 w 995743"/>
                            <a:gd name="connsiteY18" fmla="*/ 47707 h 604299"/>
                            <a:gd name="connsiteX19" fmla="*/ 982440 w 995743"/>
                            <a:gd name="connsiteY19" fmla="*/ 135172 h 604299"/>
                            <a:gd name="connsiteX20" fmla="*/ 966537 w 995743"/>
                            <a:gd name="connsiteY20" fmla="*/ 182880 h 604299"/>
                            <a:gd name="connsiteX21" fmla="*/ 974488 w 995743"/>
                            <a:gd name="connsiteY21" fmla="*/ 214685 h 604299"/>
                            <a:gd name="connsiteX22" fmla="*/ 966537 w 995743"/>
                            <a:gd name="connsiteY22" fmla="*/ 254441 h 604299"/>
                            <a:gd name="connsiteX23" fmla="*/ 942683 w 995743"/>
                            <a:gd name="connsiteY23" fmla="*/ 270344 h 604299"/>
                            <a:gd name="connsiteX24" fmla="*/ 847268 w 995743"/>
                            <a:gd name="connsiteY24" fmla="*/ 294198 h 604299"/>
                            <a:gd name="connsiteX25" fmla="*/ 815462 w 995743"/>
                            <a:gd name="connsiteY25" fmla="*/ 302149 h 604299"/>
                            <a:gd name="connsiteX26" fmla="*/ 704144 w 995743"/>
                            <a:gd name="connsiteY26" fmla="*/ 318052 h 604299"/>
                            <a:gd name="connsiteX27" fmla="*/ 616680 w 995743"/>
                            <a:gd name="connsiteY27" fmla="*/ 333954 h 604299"/>
                            <a:gd name="connsiteX28" fmla="*/ 553069 w 995743"/>
                            <a:gd name="connsiteY28" fmla="*/ 349857 h 604299"/>
                            <a:gd name="connsiteX29" fmla="*/ 529215 w 995743"/>
                            <a:gd name="connsiteY29" fmla="*/ 357808 h 604299"/>
                            <a:gd name="connsiteX30" fmla="*/ 505361 w 995743"/>
                            <a:gd name="connsiteY30" fmla="*/ 373711 h 604299"/>
                            <a:gd name="connsiteX31" fmla="*/ 489459 w 995743"/>
                            <a:gd name="connsiteY31" fmla="*/ 397565 h 604299"/>
                            <a:gd name="connsiteX32" fmla="*/ 441751 w 995743"/>
                            <a:gd name="connsiteY32" fmla="*/ 429370 h 604299"/>
                            <a:gd name="connsiteX33" fmla="*/ 417897 w 995743"/>
                            <a:gd name="connsiteY33" fmla="*/ 485029 h 604299"/>
                            <a:gd name="connsiteX34" fmla="*/ 386092 w 995743"/>
                            <a:gd name="connsiteY34" fmla="*/ 532737 h 604299"/>
                            <a:gd name="connsiteX35" fmla="*/ 362238 w 995743"/>
                            <a:gd name="connsiteY35" fmla="*/ 540688 h 604299"/>
                            <a:gd name="connsiteX36" fmla="*/ 338384 w 995743"/>
                            <a:gd name="connsiteY36" fmla="*/ 556591 h 604299"/>
                            <a:gd name="connsiteX37" fmla="*/ 306579 w 995743"/>
                            <a:gd name="connsiteY37" fmla="*/ 580445 h 604299"/>
                            <a:gd name="connsiteX38" fmla="*/ 227066 w 995743"/>
                            <a:gd name="connsiteY38" fmla="*/ 604299 h 604299"/>
                            <a:gd name="connsiteX39" fmla="*/ 28283 w 995743"/>
                            <a:gd name="connsiteY39" fmla="*/ 596347 h 604299"/>
                            <a:gd name="connsiteX40" fmla="*/ 4429 w 995743"/>
                            <a:gd name="connsiteY40" fmla="*/ 588396 h 604299"/>
                            <a:gd name="connsiteX41" fmla="*/ 12381 w 995743"/>
                            <a:gd name="connsiteY41" fmla="*/ 540688 h 604299"/>
                            <a:gd name="connsiteX42" fmla="*/ 60088 w 995743"/>
                            <a:gd name="connsiteY42" fmla="*/ 524786 h 604299"/>
                            <a:gd name="connsiteX43" fmla="*/ 83942 w 995743"/>
                            <a:gd name="connsiteY43" fmla="*/ 508883 h 604299"/>
                            <a:gd name="connsiteX44" fmla="*/ 99845 w 995743"/>
                            <a:gd name="connsiteY44" fmla="*/ 485029 h 604299"/>
                            <a:gd name="connsiteX45" fmla="*/ 147553 w 995743"/>
                            <a:gd name="connsiteY45" fmla="*/ 469127 h 604299"/>
                            <a:gd name="connsiteX46" fmla="*/ 203212 w 995743"/>
                            <a:gd name="connsiteY46" fmla="*/ 453224 h 604299"/>
                            <a:gd name="connsiteX47" fmla="*/ 266822 w 995743"/>
                            <a:gd name="connsiteY47" fmla="*/ 437321 h 604299"/>
                            <a:gd name="connsiteX48" fmla="*/ 282725 w 995743"/>
                            <a:gd name="connsiteY48" fmla="*/ 413467 h 604299"/>
                            <a:gd name="connsiteX49" fmla="*/ 258871 w 995743"/>
                            <a:gd name="connsiteY49" fmla="*/ 405516 h 604299"/>
                            <a:gd name="connsiteX50" fmla="*/ 211163 w 995743"/>
                            <a:gd name="connsiteY50" fmla="*/ 397565 h 604299"/>
                            <a:gd name="connsiteX51" fmla="*/ 219114 w 995743"/>
                            <a:gd name="connsiteY51" fmla="*/ 365760 h 604299"/>
                            <a:gd name="connsiteX52" fmla="*/ 242968 w 995743"/>
                            <a:gd name="connsiteY52" fmla="*/ 357808 h 604299"/>
                            <a:gd name="connsiteX53" fmla="*/ 219114 w 995743"/>
                            <a:gd name="connsiteY53" fmla="*/ 357808 h 604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995743" h="604299">
                              <a:moveTo>
                                <a:pt x="219114" y="357808"/>
                              </a:moveTo>
                              <a:lnTo>
                                <a:pt x="219114" y="357808"/>
                              </a:lnTo>
                              <a:cubicBezTo>
                                <a:pt x="245619" y="339255"/>
                                <a:pt x="280682" y="329069"/>
                                <a:pt x="298628" y="302149"/>
                              </a:cubicBezTo>
                              <a:cubicBezTo>
                                <a:pt x="303929" y="294198"/>
                                <a:pt x="306579" y="283596"/>
                                <a:pt x="314530" y="278295"/>
                              </a:cubicBezTo>
                              <a:cubicBezTo>
                                <a:pt x="323623" y="272233"/>
                                <a:pt x="335733" y="272994"/>
                                <a:pt x="346335" y="270344"/>
                              </a:cubicBezTo>
                              <a:cubicBezTo>
                                <a:pt x="381902" y="216995"/>
                                <a:pt x="340003" y="269264"/>
                                <a:pt x="386092" y="238539"/>
                              </a:cubicBezTo>
                              <a:cubicBezTo>
                                <a:pt x="445653" y="198832"/>
                                <a:pt x="377081" y="225640"/>
                                <a:pt x="433800" y="206734"/>
                              </a:cubicBezTo>
                              <a:cubicBezTo>
                                <a:pt x="439101" y="198783"/>
                                <a:pt x="442510" y="189173"/>
                                <a:pt x="449702" y="182880"/>
                              </a:cubicBezTo>
                              <a:cubicBezTo>
                                <a:pt x="449716" y="182868"/>
                                <a:pt x="509329" y="143128"/>
                                <a:pt x="521264" y="135172"/>
                              </a:cubicBezTo>
                              <a:lnTo>
                                <a:pt x="568972" y="103367"/>
                              </a:lnTo>
                              <a:lnTo>
                                <a:pt x="640534" y="79513"/>
                              </a:lnTo>
                              <a:cubicBezTo>
                                <a:pt x="648485" y="76862"/>
                                <a:pt x="657414" y="76210"/>
                                <a:pt x="664388" y="71561"/>
                              </a:cubicBezTo>
                              <a:cubicBezTo>
                                <a:pt x="672339" y="66260"/>
                                <a:pt x="679509" y="59540"/>
                                <a:pt x="688241" y="55659"/>
                              </a:cubicBezTo>
                              <a:cubicBezTo>
                                <a:pt x="688251" y="55654"/>
                                <a:pt x="747870" y="35782"/>
                                <a:pt x="759803" y="31805"/>
                              </a:cubicBezTo>
                              <a:lnTo>
                                <a:pt x="807511" y="15902"/>
                              </a:lnTo>
                              <a:cubicBezTo>
                                <a:pt x="815462" y="13252"/>
                                <a:pt x="823146" y="9595"/>
                                <a:pt x="831365" y="7951"/>
                              </a:cubicBezTo>
                              <a:lnTo>
                                <a:pt x="871121" y="0"/>
                              </a:lnTo>
                              <a:cubicBezTo>
                                <a:pt x="903300" y="4022"/>
                                <a:pt x="939579" y="1389"/>
                                <a:pt x="966537" y="23854"/>
                              </a:cubicBezTo>
                              <a:cubicBezTo>
                                <a:pt x="973878" y="29972"/>
                                <a:pt x="977139" y="39756"/>
                                <a:pt x="982440" y="47707"/>
                              </a:cubicBezTo>
                              <a:cubicBezTo>
                                <a:pt x="990553" y="104504"/>
                                <a:pt x="995743" y="90830"/>
                                <a:pt x="982440" y="135172"/>
                              </a:cubicBezTo>
                              <a:cubicBezTo>
                                <a:pt x="977623" y="151228"/>
                                <a:pt x="966537" y="182880"/>
                                <a:pt x="966537" y="182880"/>
                              </a:cubicBezTo>
                              <a:cubicBezTo>
                                <a:pt x="969187" y="193482"/>
                                <a:pt x="974488" y="203757"/>
                                <a:pt x="974488" y="214685"/>
                              </a:cubicBezTo>
                              <a:cubicBezTo>
                                <a:pt x="974488" y="228199"/>
                                <a:pt x="973242" y="242707"/>
                                <a:pt x="966537" y="254441"/>
                              </a:cubicBezTo>
                              <a:cubicBezTo>
                                <a:pt x="961796" y="262738"/>
                                <a:pt x="951416" y="266463"/>
                                <a:pt x="942683" y="270344"/>
                              </a:cubicBezTo>
                              <a:cubicBezTo>
                                <a:pt x="899210" y="289666"/>
                                <a:pt x="892728" y="285106"/>
                                <a:pt x="847268" y="294198"/>
                              </a:cubicBezTo>
                              <a:cubicBezTo>
                                <a:pt x="836552" y="296341"/>
                                <a:pt x="826178" y="300006"/>
                                <a:pt x="815462" y="302149"/>
                              </a:cubicBezTo>
                              <a:cubicBezTo>
                                <a:pt x="768042" y="311633"/>
                                <a:pt x="755433" y="310725"/>
                                <a:pt x="704144" y="318052"/>
                              </a:cubicBezTo>
                              <a:cubicBezTo>
                                <a:pt x="682835" y="321096"/>
                                <a:pt x="638941" y="328817"/>
                                <a:pt x="616680" y="333954"/>
                              </a:cubicBezTo>
                              <a:cubicBezTo>
                                <a:pt x="595383" y="338869"/>
                                <a:pt x="573804" y="342946"/>
                                <a:pt x="553069" y="349857"/>
                              </a:cubicBezTo>
                              <a:lnTo>
                                <a:pt x="529215" y="357808"/>
                              </a:lnTo>
                              <a:cubicBezTo>
                                <a:pt x="521264" y="363109"/>
                                <a:pt x="512118" y="366954"/>
                                <a:pt x="505361" y="373711"/>
                              </a:cubicBezTo>
                              <a:cubicBezTo>
                                <a:pt x="498604" y="380468"/>
                                <a:pt x="496651" y="391272"/>
                                <a:pt x="489459" y="397565"/>
                              </a:cubicBezTo>
                              <a:cubicBezTo>
                                <a:pt x="475075" y="410151"/>
                                <a:pt x="441751" y="429370"/>
                                <a:pt x="441751" y="429370"/>
                              </a:cubicBezTo>
                              <a:cubicBezTo>
                                <a:pt x="433525" y="454050"/>
                                <a:pt x="432637" y="460463"/>
                                <a:pt x="417897" y="485029"/>
                              </a:cubicBezTo>
                              <a:cubicBezTo>
                                <a:pt x="408064" y="501418"/>
                                <a:pt x="404224" y="526693"/>
                                <a:pt x="386092" y="532737"/>
                              </a:cubicBezTo>
                              <a:lnTo>
                                <a:pt x="362238" y="540688"/>
                              </a:lnTo>
                              <a:cubicBezTo>
                                <a:pt x="354287" y="545989"/>
                                <a:pt x="346160" y="551036"/>
                                <a:pt x="338384" y="556591"/>
                              </a:cubicBezTo>
                              <a:cubicBezTo>
                                <a:pt x="327600" y="564294"/>
                                <a:pt x="318432" y="574519"/>
                                <a:pt x="306579" y="580445"/>
                              </a:cubicBezTo>
                              <a:cubicBezTo>
                                <a:pt x="287227" y="590121"/>
                                <a:pt x="249889" y="598593"/>
                                <a:pt x="227066" y="604299"/>
                              </a:cubicBezTo>
                              <a:cubicBezTo>
                                <a:pt x="160805" y="601648"/>
                                <a:pt x="94428" y="601072"/>
                                <a:pt x="28283" y="596347"/>
                              </a:cubicBezTo>
                              <a:cubicBezTo>
                                <a:pt x="19923" y="595750"/>
                                <a:pt x="6731" y="596455"/>
                                <a:pt x="4429" y="588396"/>
                              </a:cubicBezTo>
                              <a:cubicBezTo>
                                <a:pt x="0" y="572894"/>
                                <a:pt x="1765" y="552821"/>
                                <a:pt x="12381" y="540688"/>
                              </a:cubicBezTo>
                              <a:cubicBezTo>
                                <a:pt x="23419" y="528073"/>
                                <a:pt x="60088" y="524786"/>
                                <a:pt x="60088" y="524786"/>
                              </a:cubicBezTo>
                              <a:cubicBezTo>
                                <a:pt x="68039" y="519485"/>
                                <a:pt x="77185" y="515640"/>
                                <a:pt x="83942" y="508883"/>
                              </a:cubicBezTo>
                              <a:cubicBezTo>
                                <a:pt x="90699" y="502126"/>
                                <a:pt x="91741" y="490094"/>
                                <a:pt x="99845" y="485029"/>
                              </a:cubicBezTo>
                              <a:cubicBezTo>
                                <a:pt x="114060" y="476145"/>
                                <a:pt x="131650" y="474428"/>
                                <a:pt x="147553" y="469127"/>
                              </a:cubicBezTo>
                              <a:cubicBezTo>
                                <a:pt x="174126" y="460269"/>
                                <a:pt x="173247" y="459883"/>
                                <a:pt x="203212" y="453224"/>
                              </a:cubicBezTo>
                              <a:cubicBezTo>
                                <a:pt x="260778" y="440432"/>
                                <a:pt x="224199" y="451530"/>
                                <a:pt x="266822" y="437321"/>
                              </a:cubicBezTo>
                              <a:cubicBezTo>
                                <a:pt x="272123" y="429370"/>
                                <a:pt x="285043" y="422738"/>
                                <a:pt x="282725" y="413467"/>
                              </a:cubicBezTo>
                              <a:cubicBezTo>
                                <a:pt x="280692" y="405336"/>
                                <a:pt x="267053" y="407334"/>
                                <a:pt x="258871" y="405516"/>
                              </a:cubicBezTo>
                              <a:cubicBezTo>
                                <a:pt x="243133" y="402019"/>
                                <a:pt x="227066" y="400215"/>
                                <a:pt x="211163" y="397565"/>
                              </a:cubicBezTo>
                              <a:cubicBezTo>
                                <a:pt x="213813" y="386963"/>
                                <a:pt x="212287" y="374293"/>
                                <a:pt x="219114" y="365760"/>
                              </a:cubicBezTo>
                              <a:cubicBezTo>
                                <a:pt x="224350" y="359215"/>
                                <a:pt x="235186" y="360921"/>
                                <a:pt x="242968" y="357808"/>
                              </a:cubicBezTo>
                              <a:cubicBezTo>
                                <a:pt x="248471" y="355607"/>
                                <a:pt x="223090" y="357808"/>
                                <a:pt x="219114" y="3578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5" name="Freihandform 1034"/>
                        <p:cNvSpPr/>
                        <p:nvPr/>
                      </p:nvSpPr>
                      <p:spPr>
                        <a:xfrm>
                          <a:off x="7106643" y="3904090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6" name="Freihandform 1035"/>
                        <p:cNvSpPr/>
                        <p:nvPr/>
                      </p:nvSpPr>
                      <p:spPr>
                        <a:xfrm>
                          <a:off x="7911548" y="3721138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029" name="Gruppieren 61"/>
                      <p:cNvGrpSpPr/>
                      <p:nvPr/>
                    </p:nvGrpSpPr>
                    <p:grpSpPr>
                      <a:xfrm flipH="1">
                        <a:off x="2968774" y="4437112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030" name="Freihandform 1029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31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032" name="Freihandform 1031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33" name="Freihandform 1032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009" name="Freihandform 1008"/>
                    <p:cNvSpPr/>
                    <p:nvPr/>
                  </p:nvSpPr>
                  <p:spPr>
                    <a:xfrm rot="10800000">
                      <a:off x="3935390" y="2996952"/>
                      <a:ext cx="492594" cy="378810"/>
                    </a:xfrm>
                    <a:custGeom>
                      <a:avLst/>
                      <a:gdLst>
                        <a:gd name="connsiteX0" fmla="*/ 0 w 400464"/>
                        <a:gd name="connsiteY0" fmla="*/ 247650 h 276225"/>
                        <a:gd name="connsiteX1" fmla="*/ 0 w 400464"/>
                        <a:gd name="connsiteY1" fmla="*/ 247650 h 276225"/>
                        <a:gd name="connsiteX2" fmla="*/ 28575 w 400464"/>
                        <a:gd name="connsiteY2" fmla="*/ 171450 h 276225"/>
                        <a:gd name="connsiteX3" fmla="*/ 76200 w 400464"/>
                        <a:gd name="connsiteY3" fmla="*/ 85725 h 276225"/>
                        <a:gd name="connsiteX4" fmla="*/ 133350 w 400464"/>
                        <a:gd name="connsiteY4" fmla="*/ 47625 h 276225"/>
                        <a:gd name="connsiteX5" fmla="*/ 219075 w 400464"/>
                        <a:gd name="connsiteY5" fmla="*/ 19050 h 276225"/>
                        <a:gd name="connsiteX6" fmla="*/ 247650 w 400464"/>
                        <a:gd name="connsiteY6" fmla="*/ 9525 h 276225"/>
                        <a:gd name="connsiteX7" fmla="*/ 276225 w 400464"/>
                        <a:gd name="connsiteY7" fmla="*/ 0 h 276225"/>
                        <a:gd name="connsiteX8" fmla="*/ 361950 w 400464"/>
                        <a:gd name="connsiteY8" fmla="*/ 9525 h 276225"/>
                        <a:gd name="connsiteX9" fmla="*/ 390525 w 400464"/>
                        <a:gd name="connsiteY9" fmla="*/ 19050 h 276225"/>
                        <a:gd name="connsiteX10" fmla="*/ 400050 w 400464"/>
                        <a:gd name="connsiteY10" fmla="*/ 47625 h 276225"/>
                        <a:gd name="connsiteX11" fmla="*/ 390525 w 400464"/>
                        <a:gd name="connsiteY11" fmla="*/ 85725 h 276225"/>
                        <a:gd name="connsiteX12" fmla="*/ 333375 w 400464"/>
                        <a:gd name="connsiteY12" fmla="*/ 104775 h 276225"/>
                        <a:gd name="connsiteX13" fmla="*/ 276225 w 400464"/>
                        <a:gd name="connsiteY13" fmla="*/ 133350 h 276225"/>
                        <a:gd name="connsiteX14" fmla="*/ 219075 w 400464"/>
                        <a:gd name="connsiteY14" fmla="*/ 152400 h 276225"/>
                        <a:gd name="connsiteX15" fmla="*/ 190500 w 400464"/>
                        <a:gd name="connsiteY15" fmla="*/ 171450 h 276225"/>
                        <a:gd name="connsiteX16" fmla="*/ 161925 w 400464"/>
                        <a:gd name="connsiteY16" fmla="*/ 180975 h 276225"/>
                        <a:gd name="connsiteX17" fmla="*/ 104775 w 400464"/>
                        <a:gd name="connsiteY17" fmla="*/ 219075 h 276225"/>
                        <a:gd name="connsiteX18" fmla="*/ 57150 w 400464"/>
                        <a:gd name="connsiteY18" fmla="*/ 276225 h 276225"/>
                        <a:gd name="connsiteX19" fmla="*/ 38100 w 400464"/>
                        <a:gd name="connsiteY19" fmla="*/ 247650 h 276225"/>
                        <a:gd name="connsiteX20" fmla="*/ 0 w 400464"/>
                        <a:gd name="connsiteY20" fmla="*/ 247650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00464" h="276225">
                          <a:moveTo>
                            <a:pt x="0" y="247650"/>
                          </a:moveTo>
                          <a:lnTo>
                            <a:pt x="0" y="247650"/>
                          </a:lnTo>
                          <a:cubicBezTo>
                            <a:pt x="9525" y="222250"/>
                            <a:pt x="19451" y="196997"/>
                            <a:pt x="28575" y="171450"/>
                          </a:cubicBezTo>
                          <a:cubicBezTo>
                            <a:pt x="47183" y="119347"/>
                            <a:pt x="36580" y="116541"/>
                            <a:pt x="76200" y="85725"/>
                          </a:cubicBezTo>
                          <a:cubicBezTo>
                            <a:pt x="94272" y="71669"/>
                            <a:pt x="111630" y="54865"/>
                            <a:pt x="133350" y="47625"/>
                          </a:cubicBezTo>
                          <a:lnTo>
                            <a:pt x="219075" y="19050"/>
                          </a:lnTo>
                          <a:lnTo>
                            <a:pt x="247650" y="9525"/>
                          </a:lnTo>
                          <a:lnTo>
                            <a:pt x="276225" y="0"/>
                          </a:lnTo>
                          <a:cubicBezTo>
                            <a:pt x="304800" y="3175"/>
                            <a:pt x="333590" y="4798"/>
                            <a:pt x="361950" y="9525"/>
                          </a:cubicBezTo>
                          <a:cubicBezTo>
                            <a:pt x="371854" y="11176"/>
                            <a:pt x="383425" y="11950"/>
                            <a:pt x="390525" y="19050"/>
                          </a:cubicBezTo>
                          <a:cubicBezTo>
                            <a:pt x="397625" y="26150"/>
                            <a:pt x="396875" y="38100"/>
                            <a:pt x="400050" y="47625"/>
                          </a:cubicBezTo>
                          <a:cubicBezTo>
                            <a:pt x="396875" y="60325"/>
                            <a:pt x="400464" y="77206"/>
                            <a:pt x="390525" y="85725"/>
                          </a:cubicBezTo>
                          <a:cubicBezTo>
                            <a:pt x="375279" y="98793"/>
                            <a:pt x="352425" y="98425"/>
                            <a:pt x="333375" y="104775"/>
                          </a:cubicBezTo>
                          <a:cubicBezTo>
                            <a:pt x="229162" y="139513"/>
                            <a:pt x="387012" y="84111"/>
                            <a:pt x="276225" y="133350"/>
                          </a:cubicBezTo>
                          <a:cubicBezTo>
                            <a:pt x="257875" y="141505"/>
                            <a:pt x="235783" y="141261"/>
                            <a:pt x="219075" y="152400"/>
                          </a:cubicBezTo>
                          <a:cubicBezTo>
                            <a:pt x="209550" y="158750"/>
                            <a:pt x="200739" y="166330"/>
                            <a:pt x="190500" y="171450"/>
                          </a:cubicBezTo>
                          <a:cubicBezTo>
                            <a:pt x="181520" y="175940"/>
                            <a:pt x="170702" y="176099"/>
                            <a:pt x="161925" y="180975"/>
                          </a:cubicBezTo>
                          <a:cubicBezTo>
                            <a:pt x="141911" y="192094"/>
                            <a:pt x="104775" y="219075"/>
                            <a:pt x="104775" y="219075"/>
                          </a:cubicBezTo>
                          <a:cubicBezTo>
                            <a:pt x="99028" y="227695"/>
                            <a:pt x="69373" y="276225"/>
                            <a:pt x="57150" y="276225"/>
                          </a:cubicBezTo>
                          <a:cubicBezTo>
                            <a:pt x="45702" y="276225"/>
                            <a:pt x="44450" y="257175"/>
                            <a:pt x="38100" y="247650"/>
                          </a:cubicBezTo>
                          <a:cubicBezTo>
                            <a:pt x="27035" y="203390"/>
                            <a:pt x="6350" y="247650"/>
                            <a:pt x="0" y="24765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005" name="Textfeld 1004"/>
                <p:cNvSpPr txBox="1"/>
                <p:nvPr/>
              </p:nvSpPr>
              <p:spPr>
                <a:xfrm>
                  <a:off x="1748267" y="4307808"/>
                  <a:ext cx="10718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corundum</a:t>
                  </a:r>
                  <a:endPara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sp>
          <p:nvSpPr>
            <p:cNvPr id="1001" name="Textfeld 1000"/>
            <p:cNvSpPr txBox="1"/>
            <p:nvPr/>
          </p:nvSpPr>
          <p:spPr>
            <a:xfrm>
              <a:off x="6474693" y="585023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63" name="Gruppieren 1062"/>
          <p:cNvGrpSpPr/>
          <p:nvPr/>
        </p:nvGrpSpPr>
        <p:grpSpPr>
          <a:xfrm>
            <a:off x="2099345" y="1410692"/>
            <a:ext cx="132383" cy="991146"/>
            <a:chOff x="8316416" y="1988840"/>
            <a:chExt cx="132383" cy="991146"/>
          </a:xfrm>
        </p:grpSpPr>
        <p:sp>
          <p:nvSpPr>
            <p:cNvPr id="1064" name="Ellipse 1063"/>
            <p:cNvSpPr>
              <a:spLocks noChangeAspect="1"/>
            </p:cNvSpPr>
            <p:nvPr/>
          </p:nvSpPr>
          <p:spPr>
            <a:xfrm>
              <a:off x="8340799" y="2276872"/>
              <a:ext cx="108000" cy="108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5" name="Ellipse 1064"/>
            <p:cNvSpPr>
              <a:spLocks noChangeAspect="1"/>
            </p:cNvSpPr>
            <p:nvPr/>
          </p:nvSpPr>
          <p:spPr>
            <a:xfrm>
              <a:off x="8340799" y="2420888"/>
              <a:ext cx="108000" cy="108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6" name="Ellipse 1065"/>
            <p:cNvSpPr>
              <a:spLocks noChangeAspect="1"/>
            </p:cNvSpPr>
            <p:nvPr/>
          </p:nvSpPr>
          <p:spPr>
            <a:xfrm>
              <a:off x="8325941" y="21328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7" name="Ellipse 1066"/>
            <p:cNvSpPr>
              <a:spLocks noChangeAspect="1"/>
            </p:cNvSpPr>
            <p:nvPr/>
          </p:nvSpPr>
          <p:spPr>
            <a:xfrm>
              <a:off x="8316416" y="19888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8" name="Ellipse 1067"/>
            <p:cNvSpPr>
              <a:spLocks noChangeAspect="1"/>
            </p:cNvSpPr>
            <p:nvPr/>
          </p:nvSpPr>
          <p:spPr>
            <a:xfrm>
              <a:off x="8340799" y="2564904"/>
              <a:ext cx="108000" cy="108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9" name="Ellipse 1068"/>
            <p:cNvSpPr>
              <a:spLocks noChangeAspect="1"/>
            </p:cNvSpPr>
            <p:nvPr/>
          </p:nvSpPr>
          <p:spPr>
            <a:xfrm>
              <a:off x="8340799" y="2708920"/>
              <a:ext cx="108000" cy="108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0" name="Ellipse 1069"/>
            <p:cNvSpPr>
              <a:spLocks noChangeAspect="1"/>
            </p:cNvSpPr>
            <p:nvPr/>
          </p:nvSpPr>
          <p:spPr>
            <a:xfrm>
              <a:off x="8340799" y="2871986"/>
              <a:ext cx="108000" cy="108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7" name="Gruppieren 1136"/>
          <p:cNvGrpSpPr/>
          <p:nvPr/>
        </p:nvGrpSpPr>
        <p:grpSpPr>
          <a:xfrm>
            <a:off x="1619672" y="1983879"/>
            <a:ext cx="5778549" cy="3816424"/>
            <a:chOff x="1262683" y="2564904"/>
            <a:chExt cx="5778549" cy="3816424"/>
          </a:xfrm>
        </p:grpSpPr>
        <p:grpSp>
          <p:nvGrpSpPr>
            <p:cNvPr id="1138" name="Gruppieren 131"/>
            <p:cNvGrpSpPr/>
            <p:nvPr/>
          </p:nvGrpSpPr>
          <p:grpSpPr>
            <a:xfrm>
              <a:off x="1262683" y="2708920"/>
              <a:ext cx="5684114" cy="3672408"/>
              <a:chOff x="1262683" y="2708920"/>
              <a:chExt cx="5684114" cy="3672408"/>
            </a:xfrm>
          </p:grpSpPr>
          <p:sp>
            <p:nvSpPr>
              <p:cNvPr id="1198" name="Auf der gleichen Seite des Rechtecks liegende Ecken abrunden 1197"/>
              <p:cNvSpPr/>
              <p:nvPr/>
            </p:nvSpPr>
            <p:spPr>
              <a:xfrm rot="5400000">
                <a:off x="3712180" y="3088032"/>
                <a:ext cx="1165457" cy="5303776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199" name="Gruppieren 17"/>
              <p:cNvGrpSpPr/>
              <p:nvPr/>
            </p:nvGrpSpPr>
            <p:grpSpPr>
              <a:xfrm>
                <a:off x="1262683" y="2708920"/>
                <a:ext cx="504056" cy="3672408"/>
                <a:chOff x="467544" y="2204864"/>
                <a:chExt cx="504056" cy="3384376"/>
              </a:xfrm>
            </p:grpSpPr>
            <p:sp>
              <p:nvSpPr>
                <p:cNvPr id="1200" name="Flussdiagramm: Prozess 14"/>
                <p:cNvSpPr/>
                <p:nvPr/>
              </p:nvSpPr>
              <p:spPr>
                <a:xfrm>
                  <a:off x="755576" y="2204864"/>
                  <a:ext cx="216024" cy="3384376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1" name="Textfeld 1200"/>
                <p:cNvSpPr txBox="1"/>
                <p:nvPr/>
              </p:nvSpPr>
              <p:spPr>
                <a:xfrm>
                  <a:off x="467544" y="3284984"/>
                  <a:ext cx="400110" cy="108012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kern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furnace wall</a:t>
                  </a:r>
                  <a:endParaRPr kumimoji="0" lang="en-US" sz="1800" b="1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grpSp>
          <p:nvGrpSpPr>
            <p:cNvPr id="1139" name="Gruppieren 168"/>
            <p:cNvGrpSpPr/>
            <p:nvPr/>
          </p:nvGrpSpPr>
          <p:grpSpPr>
            <a:xfrm>
              <a:off x="1504231" y="2843411"/>
              <a:ext cx="4245777" cy="2539728"/>
              <a:chOff x="1513756" y="2852936"/>
              <a:chExt cx="4245777" cy="2539728"/>
            </a:xfrm>
          </p:grpSpPr>
          <p:grpSp>
            <p:nvGrpSpPr>
              <p:cNvPr id="1150" name="Gruppieren 92"/>
              <p:cNvGrpSpPr/>
              <p:nvPr/>
            </p:nvGrpSpPr>
            <p:grpSpPr>
              <a:xfrm>
                <a:off x="1513756" y="2852936"/>
                <a:ext cx="4245777" cy="2539728"/>
                <a:chOff x="4139952" y="3151396"/>
                <a:chExt cx="4245777" cy="2539728"/>
              </a:xfrm>
            </p:grpSpPr>
            <p:grpSp>
              <p:nvGrpSpPr>
                <p:cNvPr id="1152" name="Gruppieren 84"/>
                <p:cNvGrpSpPr/>
                <p:nvPr/>
              </p:nvGrpSpPr>
              <p:grpSpPr>
                <a:xfrm>
                  <a:off x="4139952" y="3151396"/>
                  <a:ext cx="4245777" cy="2539728"/>
                  <a:chOff x="4139952" y="3151396"/>
                  <a:chExt cx="4245777" cy="2539728"/>
                </a:xfrm>
              </p:grpSpPr>
              <p:sp>
                <p:nvSpPr>
                  <p:cNvPr id="1154" name="Freihandform 1153"/>
                  <p:cNvSpPr/>
                  <p:nvPr/>
                </p:nvSpPr>
                <p:spPr>
                  <a:xfrm>
                    <a:off x="4429125" y="3151396"/>
                    <a:ext cx="3956604" cy="2468354"/>
                  </a:xfrm>
                  <a:custGeom>
                    <a:avLst/>
                    <a:gdLst>
                      <a:gd name="connsiteX0" fmla="*/ 38100 w 3956604"/>
                      <a:gd name="connsiteY0" fmla="*/ 191879 h 2468354"/>
                      <a:gd name="connsiteX1" fmla="*/ 38100 w 3956604"/>
                      <a:gd name="connsiteY1" fmla="*/ 191879 h 2468354"/>
                      <a:gd name="connsiteX2" fmla="*/ 95250 w 3956604"/>
                      <a:gd name="connsiteY2" fmla="*/ 125204 h 2468354"/>
                      <a:gd name="connsiteX3" fmla="*/ 152400 w 3956604"/>
                      <a:gd name="connsiteY3" fmla="*/ 96629 h 2468354"/>
                      <a:gd name="connsiteX4" fmla="*/ 180975 w 3956604"/>
                      <a:gd name="connsiteY4" fmla="*/ 77579 h 2468354"/>
                      <a:gd name="connsiteX5" fmla="*/ 247650 w 3956604"/>
                      <a:gd name="connsiteY5" fmla="*/ 58529 h 2468354"/>
                      <a:gd name="connsiteX6" fmla="*/ 276225 w 3956604"/>
                      <a:gd name="connsiteY6" fmla="*/ 49004 h 2468354"/>
                      <a:gd name="connsiteX7" fmla="*/ 790575 w 3956604"/>
                      <a:gd name="connsiteY7" fmla="*/ 29954 h 2468354"/>
                      <a:gd name="connsiteX8" fmla="*/ 971550 w 3956604"/>
                      <a:gd name="connsiteY8" fmla="*/ 39479 h 2468354"/>
                      <a:gd name="connsiteX9" fmla="*/ 1028700 w 3956604"/>
                      <a:gd name="connsiteY9" fmla="*/ 58529 h 2468354"/>
                      <a:gd name="connsiteX10" fmla="*/ 1066800 w 3956604"/>
                      <a:gd name="connsiteY10" fmla="*/ 68054 h 2468354"/>
                      <a:gd name="connsiteX11" fmla="*/ 1123950 w 3956604"/>
                      <a:gd name="connsiteY11" fmla="*/ 77579 h 2468354"/>
                      <a:gd name="connsiteX12" fmla="*/ 1152525 w 3956604"/>
                      <a:gd name="connsiteY12" fmla="*/ 87104 h 2468354"/>
                      <a:gd name="connsiteX13" fmla="*/ 1190625 w 3956604"/>
                      <a:gd name="connsiteY13" fmla="*/ 96629 h 2468354"/>
                      <a:gd name="connsiteX14" fmla="*/ 1209675 w 3956604"/>
                      <a:gd name="connsiteY14" fmla="*/ 125204 h 2468354"/>
                      <a:gd name="connsiteX15" fmla="*/ 1314450 w 3956604"/>
                      <a:gd name="connsiteY15" fmla="*/ 125204 h 2468354"/>
                      <a:gd name="connsiteX16" fmla="*/ 1343025 w 3956604"/>
                      <a:gd name="connsiteY16" fmla="*/ 115679 h 2468354"/>
                      <a:gd name="connsiteX17" fmla="*/ 1371600 w 3956604"/>
                      <a:gd name="connsiteY17" fmla="*/ 96629 h 2468354"/>
                      <a:gd name="connsiteX18" fmla="*/ 1438275 w 3956604"/>
                      <a:gd name="connsiteY18" fmla="*/ 87104 h 2468354"/>
                      <a:gd name="connsiteX19" fmla="*/ 1495425 w 3956604"/>
                      <a:gd name="connsiteY19" fmla="*/ 68054 h 2468354"/>
                      <a:gd name="connsiteX20" fmla="*/ 1762125 w 3956604"/>
                      <a:gd name="connsiteY20" fmla="*/ 49004 h 2468354"/>
                      <a:gd name="connsiteX21" fmla="*/ 1809750 w 3956604"/>
                      <a:gd name="connsiteY21" fmla="*/ 39479 h 2468354"/>
                      <a:gd name="connsiteX22" fmla="*/ 1838325 w 3956604"/>
                      <a:gd name="connsiteY22" fmla="*/ 29954 h 2468354"/>
                      <a:gd name="connsiteX23" fmla="*/ 2124075 w 3956604"/>
                      <a:gd name="connsiteY23" fmla="*/ 39479 h 2468354"/>
                      <a:gd name="connsiteX24" fmla="*/ 2209800 w 3956604"/>
                      <a:gd name="connsiteY24" fmla="*/ 49004 h 2468354"/>
                      <a:gd name="connsiteX25" fmla="*/ 2276475 w 3956604"/>
                      <a:gd name="connsiteY25" fmla="*/ 58529 h 2468354"/>
                      <a:gd name="connsiteX26" fmla="*/ 2390775 w 3956604"/>
                      <a:gd name="connsiteY26" fmla="*/ 68054 h 2468354"/>
                      <a:gd name="connsiteX27" fmla="*/ 2457450 w 3956604"/>
                      <a:gd name="connsiteY27" fmla="*/ 96629 h 2468354"/>
                      <a:gd name="connsiteX28" fmla="*/ 2514600 w 3956604"/>
                      <a:gd name="connsiteY28" fmla="*/ 125204 h 2468354"/>
                      <a:gd name="connsiteX29" fmla="*/ 2533650 w 3956604"/>
                      <a:gd name="connsiteY29" fmla="*/ 153779 h 2468354"/>
                      <a:gd name="connsiteX30" fmla="*/ 2552700 w 3956604"/>
                      <a:gd name="connsiteY30" fmla="*/ 210929 h 2468354"/>
                      <a:gd name="connsiteX31" fmla="*/ 2562225 w 3956604"/>
                      <a:gd name="connsiteY31" fmla="*/ 334754 h 2468354"/>
                      <a:gd name="connsiteX32" fmla="*/ 2619375 w 3956604"/>
                      <a:gd name="connsiteY32" fmla="*/ 315704 h 2468354"/>
                      <a:gd name="connsiteX33" fmla="*/ 2647950 w 3956604"/>
                      <a:gd name="connsiteY33" fmla="*/ 287129 h 2468354"/>
                      <a:gd name="connsiteX34" fmla="*/ 2714625 w 3956604"/>
                      <a:gd name="connsiteY34" fmla="*/ 268079 h 2468354"/>
                      <a:gd name="connsiteX35" fmla="*/ 2771775 w 3956604"/>
                      <a:gd name="connsiteY35" fmla="*/ 239504 h 2468354"/>
                      <a:gd name="connsiteX36" fmla="*/ 2781300 w 3956604"/>
                      <a:gd name="connsiteY36" fmla="*/ 210929 h 2468354"/>
                      <a:gd name="connsiteX37" fmla="*/ 2828925 w 3956604"/>
                      <a:gd name="connsiteY37" fmla="*/ 153779 h 2468354"/>
                      <a:gd name="connsiteX38" fmla="*/ 2847975 w 3956604"/>
                      <a:gd name="connsiteY38" fmla="*/ 125204 h 2468354"/>
                      <a:gd name="connsiteX39" fmla="*/ 2914650 w 3956604"/>
                      <a:gd name="connsiteY39" fmla="*/ 153779 h 2468354"/>
                      <a:gd name="connsiteX40" fmla="*/ 2933700 w 3956604"/>
                      <a:gd name="connsiteY40" fmla="*/ 182354 h 2468354"/>
                      <a:gd name="connsiteX41" fmla="*/ 2981325 w 3956604"/>
                      <a:gd name="connsiteY41" fmla="*/ 96629 h 2468354"/>
                      <a:gd name="connsiteX42" fmla="*/ 3000375 w 3956604"/>
                      <a:gd name="connsiteY42" fmla="*/ 68054 h 2468354"/>
                      <a:gd name="connsiteX43" fmla="*/ 3057525 w 3956604"/>
                      <a:gd name="connsiteY43" fmla="*/ 29954 h 2468354"/>
                      <a:gd name="connsiteX44" fmla="*/ 3086100 w 3956604"/>
                      <a:gd name="connsiteY44" fmla="*/ 10904 h 2468354"/>
                      <a:gd name="connsiteX45" fmla="*/ 3190875 w 3956604"/>
                      <a:gd name="connsiteY45" fmla="*/ 1379 h 2468354"/>
                      <a:gd name="connsiteX46" fmla="*/ 3286125 w 3956604"/>
                      <a:gd name="connsiteY46" fmla="*/ 10904 h 2468354"/>
                      <a:gd name="connsiteX47" fmla="*/ 3295650 w 3956604"/>
                      <a:gd name="connsiteY47" fmla="*/ 39479 h 2468354"/>
                      <a:gd name="connsiteX48" fmla="*/ 3267075 w 3956604"/>
                      <a:gd name="connsiteY48" fmla="*/ 134729 h 2468354"/>
                      <a:gd name="connsiteX49" fmla="*/ 3238500 w 3956604"/>
                      <a:gd name="connsiteY49" fmla="*/ 153779 h 2468354"/>
                      <a:gd name="connsiteX50" fmla="*/ 3209925 w 3956604"/>
                      <a:gd name="connsiteY50" fmla="*/ 163304 h 2468354"/>
                      <a:gd name="connsiteX51" fmla="*/ 3190875 w 3956604"/>
                      <a:gd name="connsiteY51" fmla="*/ 191879 h 2468354"/>
                      <a:gd name="connsiteX52" fmla="*/ 3152775 w 3956604"/>
                      <a:gd name="connsiteY52" fmla="*/ 229979 h 2468354"/>
                      <a:gd name="connsiteX53" fmla="*/ 3162300 w 3956604"/>
                      <a:gd name="connsiteY53" fmla="*/ 258554 h 2468354"/>
                      <a:gd name="connsiteX54" fmla="*/ 3248025 w 3956604"/>
                      <a:gd name="connsiteY54" fmla="*/ 239504 h 2468354"/>
                      <a:gd name="connsiteX55" fmla="*/ 3295650 w 3956604"/>
                      <a:gd name="connsiteY55" fmla="*/ 249029 h 2468354"/>
                      <a:gd name="connsiteX56" fmla="*/ 3352800 w 3956604"/>
                      <a:gd name="connsiteY56" fmla="*/ 249029 h 2468354"/>
                      <a:gd name="connsiteX57" fmla="*/ 3409950 w 3956604"/>
                      <a:gd name="connsiteY57" fmla="*/ 210929 h 2468354"/>
                      <a:gd name="connsiteX58" fmla="*/ 3438525 w 3956604"/>
                      <a:gd name="connsiteY58" fmla="*/ 191879 h 2468354"/>
                      <a:gd name="connsiteX59" fmla="*/ 3448050 w 3956604"/>
                      <a:gd name="connsiteY59" fmla="*/ 163304 h 2468354"/>
                      <a:gd name="connsiteX60" fmla="*/ 3505200 w 3956604"/>
                      <a:gd name="connsiteY60" fmla="*/ 134729 h 2468354"/>
                      <a:gd name="connsiteX61" fmla="*/ 3590925 w 3956604"/>
                      <a:gd name="connsiteY61" fmla="*/ 144254 h 2468354"/>
                      <a:gd name="connsiteX62" fmla="*/ 3619500 w 3956604"/>
                      <a:gd name="connsiteY62" fmla="*/ 153779 h 2468354"/>
                      <a:gd name="connsiteX63" fmla="*/ 3638550 w 3956604"/>
                      <a:gd name="connsiteY63" fmla="*/ 182354 h 2468354"/>
                      <a:gd name="connsiteX64" fmla="*/ 3629025 w 3956604"/>
                      <a:gd name="connsiteY64" fmla="*/ 229979 h 2468354"/>
                      <a:gd name="connsiteX65" fmla="*/ 3600450 w 3956604"/>
                      <a:gd name="connsiteY65" fmla="*/ 249029 h 2468354"/>
                      <a:gd name="connsiteX66" fmla="*/ 3543300 w 3956604"/>
                      <a:gd name="connsiteY66" fmla="*/ 287129 h 2468354"/>
                      <a:gd name="connsiteX67" fmla="*/ 3524250 w 3956604"/>
                      <a:gd name="connsiteY67" fmla="*/ 315704 h 2468354"/>
                      <a:gd name="connsiteX68" fmla="*/ 3467100 w 3956604"/>
                      <a:gd name="connsiteY68" fmla="*/ 334754 h 2468354"/>
                      <a:gd name="connsiteX69" fmla="*/ 3438525 w 3956604"/>
                      <a:gd name="connsiteY69" fmla="*/ 344279 h 2468354"/>
                      <a:gd name="connsiteX70" fmla="*/ 3381375 w 3956604"/>
                      <a:gd name="connsiteY70" fmla="*/ 382379 h 2468354"/>
                      <a:gd name="connsiteX71" fmla="*/ 3352800 w 3956604"/>
                      <a:gd name="connsiteY71" fmla="*/ 401429 h 2468354"/>
                      <a:gd name="connsiteX72" fmla="*/ 3295650 w 3956604"/>
                      <a:gd name="connsiteY72" fmla="*/ 420479 h 2468354"/>
                      <a:gd name="connsiteX73" fmla="*/ 3267075 w 3956604"/>
                      <a:gd name="connsiteY73" fmla="*/ 439529 h 2468354"/>
                      <a:gd name="connsiteX74" fmla="*/ 3209925 w 3956604"/>
                      <a:gd name="connsiteY74" fmla="*/ 487154 h 2468354"/>
                      <a:gd name="connsiteX75" fmla="*/ 3171825 w 3956604"/>
                      <a:gd name="connsiteY75" fmla="*/ 534779 h 2468354"/>
                      <a:gd name="connsiteX76" fmla="*/ 3152775 w 3956604"/>
                      <a:gd name="connsiteY76" fmla="*/ 563354 h 2468354"/>
                      <a:gd name="connsiteX77" fmla="*/ 3124200 w 3956604"/>
                      <a:gd name="connsiteY77" fmla="*/ 591929 h 2468354"/>
                      <a:gd name="connsiteX78" fmla="*/ 3086100 w 3956604"/>
                      <a:gd name="connsiteY78" fmla="*/ 639554 h 2468354"/>
                      <a:gd name="connsiteX79" fmla="*/ 3048000 w 3956604"/>
                      <a:gd name="connsiteY79" fmla="*/ 696704 h 2468354"/>
                      <a:gd name="connsiteX80" fmla="*/ 2990850 w 3956604"/>
                      <a:gd name="connsiteY80" fmla="*/ 715754 h 2468354"/>
                      <a:gd name="connsiteX81" fmla="*/ 2962275 w 3956604"/>
                      <a:gd name="connsiteY81" fmla="*/ 744329 h 2468354"/>
                      <a:gd name="connsiteX82" fmla="*/ 2933700 w 3956604"/>
                      <a:gd name="connsiteY82" fmla="*/ 763379 h 2468354"/>
                      <a:gd name="connsiteX83" fmla="*/ 2924175 w 3956604"/>
                      <a:gd name="connsiteY83" fmla="*/ 791954 h 2468354"/>
                      <a:gd name="connsiteX84" fmla="*/ 2886075 w 3956604"/>
                      <a:gd name="connsiteY84" fmla="*/ 849104 h 2468354"/>
                      <a:gd name="connsiteX85" fmla="*/ 2838450 w 3956604"/>
                      <a:gd name="connsiteY85" fmla="*/ 906254 h 2468354"/>
                      <a:gd name="connsiteX86" fmla="*/ 2819400 w 3956604"/>
                      <a:gd name="connsiteY86" fmla="*/ 934829 h 2468354"/>
                      <a:gd name="connsiteX87" fmla="*/ 2847975 w 3956604"/>
                      <a:gd name="connsiteY87" fmla="*/ 953879 h 2468354"/>
                      <a:gd name="connsiteX88" fmla="*/ 2914650 w 3956604"/>
                      <a:gd name="connsiteY88" fmla="*/ 963404 h 2468354"/>
                      <a:gd name="connsiteX89" fmla="*/ 2962275 w 3956604"/>
                      <a:gd name="connsiteY89" fmla="*/ 972929 h 2468354"/>
                      <a:gd name="connsiteX90" fmla="*/ 3019425 w 3956604"/>
                      <a:gd name="connsiteY90" fmla="*/ 991979 h 2468354"/>
                      <a:gd name="connsiteX91" fmla="*/ 3048000 w 3956604"/>
                      <a:gd name="connsiteY91" fmla="*/ 1020554 h 2468354"/>
                      <a:gd name="connsiteX92" fmla="*/ 3076575 w 3956604"/>
                      <a:gd name="connsiteY92" fmla="*/ 1030079 h 2468354"/>
                      <a:gd name="connsiteX93" fmla="*/ 3209925 w 3956604"/>
                      <a:gd name="connsiteY93" fmla="*/ 1039604 h 2468354"/>
                      <a:gd name="connsiteX94" fmla="*/ 3238500 w 3956604"/>
                      <a:gd name="connsiteY94" fmla="*/ 1058654 h 2468354"/>
                      <a:gd name="connsiteX95" fmla="*/ 3238500 w 3956604"/>
                      <a:gd name="connsiteY95" fmla="*/ 1115804 h 2468354"/>
                      <a:gd name="connsiteX96" fmla="*/ 3209925 w 3956604"/>
                      <a:gd name="connsiteY96" fmla="*/ 1125329 h 2468354"/>
                      <a:gd name="connsiteX97" fmla="*/ 3086100 w 3956604"/>
                      <a:gd name="connsiteY97" fmla="*/ 1134854 h 2468354"/>
                      <a:gd name="connsiteX98" fmla="*/ 3057525 w 3956604"/>
                      <a:gd name="connsiteY98" fmla="*/ 1144379 h 2468354"/>
                      <a:gd name="connsiteX99" fmla="*/ 3048000 w 3956604"/>
                      <a:gd name="connsiteY99" fmla="*/ 1220579 h 2468354"/>
                      <a:gd name="connsiteX100" fmla="*/ 3067050 w 3956604"/>
                      <a:gd name="connsiteY100" fmla="*/ 1249154 h 2468354"/>
                      <a:gd name="connsiteX101" fmla="*/ 3076575 w 3956604"/>
                      <a:gd name="connsiteY101" fmla="*/ 1277729 h 2468354"/>
                      <a:gd name="connsiteX102" fmla="*/ 3048000 w 3956604"/>
                      <a:gd name="connsiteY102" fmla="*/ 1353929 h 2468354"/>
                      <a:gd name="connsiteX103" fmla="*/ 2990850 w 3956604"/>
                      <a:gd name="connsiteY103" fmla="*/ 1372979 h 2468354"/>
                      <a:gd name="connsiteX104" fmla="*/ 2962275 w 3956604"/>
                      <a:gd name="connsiteY104" fmla="*/ 1392029 h 2468354"/>
                      <a:gd name="connsiteX105" fmla="*/ 2933700 w 3956604"/>
                      <a:gd name="connsiteY105" fmla="*/ 1449179 h 2468354"/>
                      <a:gd name="connsiteX106" fmla="*/ 2924175 w 3956604"/>
                      <a:gd name="connsiteY106" fmla="*/ 1477754 h 2468354"/>
                      <a:gd name="connsiteX107" fmla="*/ 2933700 w 3956604"/>
                      <a:gd name="connsiteY107" fmla="*/ 1525379 h 2468354"/>
                      <a:gd name="connsiteX108" fmla="*/ 3048000 w 3956604"/>
                      <a:gd name="connsiteY108" fmla="*/ 1553954 h 2468354"/>
                      <a:gd name="connsiteX109" fmla="*/ 3067050 w 3956604"/>
                      <a:gd name="connsiteY109" fmla="*/ 1582529 h 2468354"/>
                      <a:gd name="connsiteX110" fmla="*/ 3048000 w 3956604"/>
                      <a:gd name="connsiteY110" fmla="*/ 1649204 h 2468354"/>
                      <a:gd name="connsiteX111" fmla="*/ 3076575 w 3956604"/>
                      <a:gd name="connsiteY111" fmla="*/ 1658729 h 2468354"/>
                      <a:gd name="connsiteX112" fmla="*/ 3133725 w 3956604"/>
                      <a:gd name="connsiteY112" fmla="*/ 1649204 h 2468354"/>
                      <a:gd name="connsiteX113" fmla="*/ 3219450 w 3956604"/>
                      <a:gd name="connsiteY113" fmla="*/ 1601579 h 2468354"/>
                      <a:gd name="connsiteX114" fmla="*/ 3248025 w 3956604"/>
                      <a:gd name="connsiteY114" fmla="*/ 1573004 h 2468354"/>
                      <a:gd name="connsiteX115" fmla="*/ 3305175 w 3956604"/>
                      <a:gd name="connsiteY115" fmla="*/ 1534904 h 2468354"/>
                      <a:gd name="connsiteX116" fmla="*/ 3333750 w 3956604"/>
                      <a:gd name="connsiteY116" fmla="*/ 1515854 h 2468354"/>
                      <a:gd name="connsiteX117" fmla="*/ 3362325 w 3956604"/>
                      <a:gd name="connsiteY117" fmla="*/ 1496804 h 2468354"/>
                      <a:gd name="connsiteX118" fmla="*/ 3476625 w 3956604"/>
                      <a:gd name="connsiteY118" fmla="*/ 1477754 h 2468354"/>
                      <a:gd name="connsiteX119" fmla="*/ 3600450 w 3956604"/>
                      <a:gd name="connsiteY119" fmla="*/ 1487279 h 2468354"/>
                      <a:gd name="connsiteX120" fmla="*/ 3714750 w 3956604"/>
                      <a:gd name="connsiteY120" fmla="*/ 1544429 h 2468354"/>
                      <a:gd name="connsiteX121" fmla="*/ 3743325 w 3956604"/>
                      <a:gd name="connsiteY121" fmla="*/ 1553954 h 2468354"/>
                      <a:gd name="connsiteX122" fmla="*/ 3762375 w 3956604"/>
                      <a:gd name="connsiteY122" fmla="*/ 1611104 h 2468354"/>
                      <a:gd name="connsiteX123" fmla="*/ 3743325 w 3956604"/>
                      <a:gd name="connsiteY123" fmla="*/ 1668254 h 2468354"/>
                      <a:gd name="connsiteX124" fmla="*/ 3714750 w 3956604"/>
                      <a:gd name="connsiteY124" fmla="*/ 1687304 h 2468354"/>
                      <a:gd name="connsiteX125" fmla="*/ 3657600 w 3956604"/>
                      <a:gd name="connsiteY125" fmla="*/ 1706354 h 2468354"/>
                      <a:gd name="connsiteX126" fmla="*/ 3571875 w 3956604"/>
                      <a:gd name="connsiteY126" fmla="*/ 1725404 h 2468354"/>
                      <a:gd name="connsiteX127" fmla="*/ 3486150 w 3956604"/>
                      <a:gd name="connsiteY127" fmla="*/ 1715879 h 2468354"/>
                      <a:gd name="connsiteX128" fmla="*/ 3514725 w 3956604"/>
                      <a:gd name="connsiteY128" fmla="*/ 1706354 h 2468354"/>
                      <a:gd name="connsiteX129" fmla="*/ 3552825 w 3956604"/>
                      <a:gd name="connsiteY129" fmla="*/ 1696829 h 2468354"/>
                      <a:gd name="connsiteX130" fmla="*/ 3581400 w 3956604"/>
                      <a:gd name="connsiteY130" fmla="*/ 1706354 h 2468354"/>
                      <a:gd name="connsiteX131" fmla="*/ 3609975 w 3956604"/>
                      <a:gd name="connsiteY131" fmla="*/ 1820654 h 2468354"/>
                      <a:gd name="connsiteX132" fmla="*/ 3629025 w 3956604"/>
                      <a:gd name="connsiteY132" fmla="*/ 1877804 h 2468354"/>
                      <a:gd name="connsiteX133" fmla="*/ 3686175 w 3956604"/>
                      <a:gd name="connsiteY133" fmla="*/ 1896854 h 2468354"/>
                      <a:gd name="connsiteX134" fmla="*/ 3714750 w 3956604"/>
                      <a:gd name="connsiteY134" fmla="*/ 1906379 h 2468354"/>
                      <a:gd name="connsiteX135" fmla="*/ 3752850 w 3956604"/>
                      <a:gd name="connsiteY135" fmla="*/ 1915904 h 2468354"/>
                      <a:gd name="connsiteX136" fmla="*/ 3810000 w 3956604"/>
                      <a:gd name="connsiteY136" fmla="*/ 1934954 h 2468354"/>
                      <a:gd name="connsiteX137" fmla="*/ 3829050 w 3956604"/>
                      <a:gd name="connsiteY137" fmla="*/ 1963529 h 2468354"/>
                      <a:gd name="connsiteX138" fmla="*/ 3914775 w 3956604"/>
                      <a:gd name="connsiteY138" fmla="*/ 2001629 h 2468354"/>
                      <a:gd name="connsiteX139" fmla="*/ 3943350 w 3956604"/>
                      <a:gd name="connsiteY139" fmla="*/ 2020679 h 2468354"/>
                      <a:gd name="connsiteX140" fmla="*/ 3952875 w 3956604"/>
                      <a:gd name="connsiteY140" fmla="*/ 2049254 h 2468354"/>
                      <a:gd name="connsiteX141" fmla="*/ 3895725 w 3956604"/>
                      <a:gd name="connsiteY141" fmla="*/ 2077829 h 2468354"/>
                      <a:gd name="connsiteX142" fmla="*/ 3667125 w 3956604"/>
                      <a:gd name="connsiteY142" fmla="*/ 2068304 h 2468354"/>
                      <a:gd name="connsiteX143" fmla="*/ 3638550 w 3956604"/>
                      <a:gd name="connsiteY143" fmla="*/ 2058779 h 2468354"/>
                      <a:gd name="connsiteX144" fmla="*/ 3609975 w 3956604"/>
                      <a:gd name="connsiteY144" fmla="*/ 2039729 h 2468354"/>
                      <a:gd name="connsiteX145" fmla="*/ 3571875 w 3956604"/>
                      <a:gd name="connsiteY145" fmla="*/ 1992104 h 2468354"/>
                      <a:gd name="connsiteX146" fmla="*/ 3305175 w 3956604"/>
                      <a:gd name="connsiteY146" fmla="*/ 1954004 h 2468354"/>
                      <a:gd name="connsiteX147" fmla="*/ 3219450 w 3956604"/>
                      <a:gd name="connsiteY147" fmla="*/ 1925429 h 2468354"/>
                      <a:gd name="connsiteX148" fmla="*/ 3190875 w 3956604"/>
                      <a:gd name="connsiteY148" fmla="*/ 1915904 h 2468354"/>
                      <a:gd name="connsiteX149" fmla="*/ 3162300 w 3956604"/>
                      <a:gd name="connsiteY149" fmla="*/ 1906379 h 2468354"/>
                      <a:gd name="connsiteX150" fmla="*/ 3067050 w 3956604"/>
                      <a:gd name="connsiteY150" fmla="*/ 1925429 h 2468354"/>
                      <a:gd name="connsiteX151" fmla="*/ 3038475 w 3956604"/>
                      <a:gd name="connsiteY151" fmla="*/ 1944479 h 2468354"/>
                      <a:gd name="connsiteX152" fmla="*/ 2981325 w 3956604"/>
                      <a:gd name="connsiteY152" fmla="*/ 1954004 h 2468354"/>
                      <a:gd name="connsiteX153" fmla="*/ 2952750 w 3956604"/>
                      <a:gd name="connsiteY153" fmla="*/ 1963529 h 2468354"/>
                      <a:gd name="connsiteX154" fmla="*/ 2828925 w 3956604"/>
                      <a:gd name="connsiteY154" fmla="*/ 1954004 h 2468354"/>
                      <a:gd name="connsiteX155" fmla="*/ 2800350 w 3956604"/>
                      <a:gd name="connsiteY155" fmla="*/ 1944479 h 2468354"/>
                      <a:gd name="connsiteX156" fmla="*/ 2752725 w 3956604"/>
                      <a:gd name="connsiteY156" fmla="*/ 1934954 h 2468354"/>
                      <a:gd name="connsiteX157" fmla="*/ 2695575 w 3956604"/>
                      <a:gd name="connsiteY157" fmla="*/ 1877804 h 2468354"/>
                      <a:gd name="connsiteX158" fmla="*/ 2667000 w 3956604"/>
                      <a:gd name="connsiteY158" fmla="*/ 1849229 h 2468354"/>
                      <a:gd name="connsiteX159" fmla="*/ 2638425 w 3956604"/>
                      <a:gd name="connsiteY159" fmla="*/ 1830179 h 2468354"/>
                      <a:gd name="connsiteX160" fmla="*/ 2552700 w 3956604"/>
                      <a:gd name="connsiteY160" fmla="*/ 1858754 h 2468354"/>
                      <a:gd name="connsiteX161" fmla="*/ 2533650 w 3956604"/>
                      <a:gd name="connsiteY161" fmla="*/ 1887329 h 2468354"/>
                      <a:gd name="connsiteX162" fmla="*/ 2543175 w 3956604"/>
                      <a:gd name="connsiteY162" fmla="*/ 1915904 h 2468354"/>
                      <a:gd name="connsiteX163" fmla="*/ 2562225 w 3956604"/>
                      <a:gd name="connsiteY163" fmla="*/ 1944479 h 2468354"/>
                      <a:gd name="connsiteX164" fmla="*/ 2552700 w 3956604"/>
                      <a:gd name="connsiteY164" fmla="*/ 2011154 h 2468354"/>
                      <a:gd name="connsiteX165" fmla="*/ 2524125 w 3956604"/>
                      <a:gd name="connsiteY165" fmla="*/ 2030204 h 2468354"/>
                      <a:gd name="connsiteX166" fmla="*/ 2428875 w 3956604"/>
                      <a:gd name="connsiteY166" fmla="*/ 2039729 h 2468354"/>
                      <a:gd name="connsiteX167" fmla="*/ 2409825 w 3956604"/>
                      <a:gd name="connsiteY167" fmla="*/ 2068304 h 2468354"/>
                      <a:gd name="connsiteX168" fmla="*/ 2324100 w 3956604"/>
                      <a:gd name="connsiteY168" fmla="*/ 2106404 h 2468354"/>
                      <a:gd name="connsiteX169" fmla="*/ 2238375 w 3956604"/>
                      <a:gd name="connsiteY169" fmla="*/ 2125454 h 2468354"/>
                      <a:gd name="connsiteX170" fmla="*/ 2209800 w 3956604"/>
                      <a:gd name="connsiteY170" fmla="*/ 2134979 h 2468354"/>
                      <a:gd name="connsiteX171" fmla="*/ 2114550 w 3956604"/>
                      <a:gd name="connsiteY171" fmla="*/ 2144504 h 2468354"/>
                      <a:gd name="connsiteX172" fmla="*/ 2000250 w 3956604"/>
                      <a:gd name="connsiteY172" fmla="*/ 2154029 h 2468354"/>
                      <a:gd name="connsiteX173" fmla="*/ 1676400 w 3956604"/>
                      <a:gd name="connsiteY173" fmla="*/ 2182604 h 2468354"/>
                      <a:gd name="connsiteX174" fmla="*/ 1581150 w 3956604"/>
                      <a:gd name="connsiteY174" fmla="*/ 2211179 h 2468354"/>
                      <a:gd name="connsiteX175" fmla="*/ 1552575 w 3956604"/>
                      <a:gd name="connsiteY175" fmla="*/ 2230229 h 2468354"/>
                      <a:gd name="connsiteX176" fmla="*/ 1485900 w 3956604"/>
                      <a:gd name="connsiteY176" fmla="*/ 2249279 h 2468354"/>
                      <a:gd name="connsiteX177" fmla="*/ 1428750 w 3956604"/>
                      <a:gd name="connsiteY177" fmla="*/ 2287379 h 2468354"/>
                      <a:gd name="connsiteX178" fmla="*/ 1400175 w 3956604"/>
                      <a:gd name="connsiteY178" fmla="*/ 2306429 h 2468354"/>
                      <a:gd name="connsiteX179" fmla="*/ 1343025 w 3956604"/>
                      <a:gd name="connsiteY179" fmla="*/ 2335004 h 2468354"/>
                      <a:gd name="connsiteX180" fmla="*/ 1276350 w 3956604"/>
                      <a:gd name="connsiteY180" fmla="*/ 2354054 h 2468354"/>
                      <a:gd name="connsiteX181" fmla="*/ 1247775 w 3956604"/>
                      <a:gd name="connsiteY181" fmla="*/ 2373104 h 2468354"/>
                      <a:gd name="connsiteX182" fmla="*/ 1162050 w 3956604"/>
                      <a:gd name="connsiteY182" fmla="*/ 2401679 h 2468354"/>
                      <a:gd name="connsiteX183" fmla="*/ 1104900 w 3956604"/>
                      <a:gd name="connsiteY183" fmla="*/ 2420729 h 2468354"/>
                      <a:gd name="connsiteX184" fmla="*/ 1076325 w 3956604"/>
                      <a:gd name="connsiteY184" fmla="*/ 2430254 h 2468354"/>
                      <a:gd name="connsiteX185" fmla="*/ 1038225 w 3956604"/>
                      <a:gd name="connsiteY185" fmla="*/ 2439779 h 2468354"/>
                      <a:gd name="connsiteX186" fmla="*/ 1000125 w 3956604"/>
                      <a:gd name="connsiteY186" fmla="*/ 2458829 h 2468354"/>
                      <a:gd name="connsiteX187" fmla="*/ 971550 w 3956604"/>
                      <a:gd name="connsiteY187" fmla="*/ 2468354 h 2468354"/>
                      <a:gd name="connsiteX188" fmla="*/ 876300 w 3956604"/>
                      <a:gd name="connsiteY188" fmla="*/ 2458829 h 2468354"/>
                      <a:gd name="connsiteX189" fmla="*/ 828675 w 3956604"/>
                      <a:gd name="connsiteY189" fmla="*/ 2411204 h 2468354"/>
                      <a:gd name="connsiteX190" fmla="*/ 800100 w 3956604"/>
                      <a:gd name="connsiteY190" fmla="*/ 2401679 h 2468354"/>
                      <a:gd name="connsiteX191" fmla="*/ 676275 w 3956604"/>
                      <a:gd name="connsiteY191" fmla="*/ 2392154 h 2468354"/>
                      <a:gd name="connsiteX192" fmla="*/ 590550 w 3956604"/>
                      <a:gd name="connsiteY192" fmla="*/ 2382629 h 2468354"/>
                      <a:gd name="connsiteX193" fmla="*/ 485775 w 3956604"/>
                      <a:gd name="connsiteY193" fmla="*/ 2363579 h 2468354"/>
                      <a:gd name="connsiteX194" fmla="*/ 457200 w 3956604"/>
                      <a:gd name="connsiteY194" fmla="*/ 2335004 h 2468354"/>
                      <a:gd name="connsiteX195" fmla="*/ 438150 w 3956604"/>
                      <a:gd name="connsiteY195" fmla="*/ 2249279 h 2468354"/>
                      <a:gd name="connsiteX196" fmla="*/ 371475 w 3956604"/>
                      <a:gd name="connsiteY196" fmla="*/ 2277854 h 2468354"/>
                      <a:gd name="connsiteX197" fmla="*/ 323850 w 3956604"/>
                      <a:gd name="connsiteY197" fmla="*/ 2315954 h 2468354"/>
                      <a:gd name="connsiteX198" fmla="*/ 228600 w 3956604"/>
                      <a:gd name="connsiteY198" fmla="*/ 2296904 h 2468354"/>
                      <a:gd name="connsiteX199" fmla="*/ 38100 w 3956604"/>
                      <a:gd name="connsiteY199" fmla="*/ 2087354 h 2468354"/>
                      <a:gd name="connsiteX200" fmla="*/ 47625 w 3956604"/>
                      <a:gd name="connsiteY200" fmla="*/ 830054 h 2468354"/>
                      <a:gd name="connsiteX201" fmla="*/ 104775 w 3956604"/>
                      <a:gd name="connsiteY201" fmla="*/ 782429 h 2468354"/>
                      <a:gd name="connsiteX202" fmla="*/ 228600 w 3956604"/>
                      <a:gd name="connsiteY202" fmla="*/ 772904 h 2468354"/>
                      <a:gd name="connsiteX203" fmla="*/ 104775 w 3956604"/>
                      <a:gd name="connsiteY203" fmla="*/ 696704 h 2468354"/>
                      <a:gd name="connsiteX204" fmla="*/ 57150 w 3956604"/>
                      <a:gd name="connsiteY204" fmla="*/ 649079 h 2468354"/>
                      <a:gd name="connsiteX205" fmla="*/ 38100 w 3956604"/>
                      <a:gd name="connsiteY205" fmla="*/ 620504 h 2468354"/>
                      <a:gd name="connsiteX206" fmla="*/ 47625 w 3956604"/>
                      <a:gd name="connsiteY206" fmla="*/ 572879 h 2468354"/>
                      <a:gd name="connsiteX207" fmla="*/ 76200 w 3956604"/>
                      <a:gd name="connsiteY207" fmla="*/ 553829 h 2468354"/>
                      <a:gd name="connsiteX208" fmla="*/ 104775 w 3956604"/>
                      <a:gd name="connsiteY208" fmla="*/ 525254 h 2468354"/>
                      <a:gd name="connsiteX209" fmla="*/ 161925 w 3956604"/>
                      <a:gd name="connsiteY209" fmla="*/ 487154 h 2468354"/>
                      <a:gd name="connsiteX210" fmla="*/ 152400 w 3956604"/>
                      <a:gd name="connsiteY210" fmla="*/ 344279 h 2468354"/>
                      <a:gd name="connsiteX211" fmla="*/ 95250 w 3956604"/>
                      <a:gd name="connsiteY211" fmla="*/ 325229 h 2468354"/>
                      <a:gd name="connsiteX212" fmla="*/ 38100 w 3956604"/>
                      <a:gd name="connsiteY212" fmla="*/ 277604 h 2468354"/>
                      <a:gd name="connsiteX213" fmla="*/ 0 w 3956604"/>
                      <a:gd name="connsiteY213" fmla="*/ 249029 h 2468354"/>
                      <a:gd name="connsiteX214" fmla="*/ 9525 w 3956604"/>
                      <a:gd name="connsiteY214" fmla="*/ 220454 h 2468354"/>
                      <a:gd name="connsiteX215" fmla="*/ 38100 w 3956604"/>
                      <a:gd name="connsiteY215" fmla="*/ 191879 h 2468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</a:cxnLst>
                    <a:rect l="l" t="t" r="r" b="b"/>
                    <a:pathLst>
                      <a:path w="3956604" h="2468354">
                        <a:moveTo>
                          <a:pt x="38100" y="191879"/>
                        </a:moveTo>
                        <a:lnTo>
                          <a:pt x="38100" y="191879"/>
                        </a:lnTo>
                        <a:cubicBezTo>
                          <a:pt x="57150" y="169654"/>
                          <a:pt x="74552" y="145902"/>
                          <a:pt x="95250" y="125204"/>
                        </a:cubicBezTo>
                        <a:cubicBezTo>
                          <a:pt x="122547" y="97907"/>
                          <a:pt x="121412" y="112123"/>
                          <a:pt x="152400" y="96629"/>
                        </a:cubicBezTo>
                        <a:cubicBezTo>
                          <a:pt x="162639" y="91509"/>
                          <a:pt x="170736" y="82699"/>
                          <a:pt x="180975" y="77579"/>
                        </a:cubicBezTo>
                        <a:cubicBezTo>
                          <a:pt x="196200" y="69966"/>
                          <a:pt x="233408" y="62598"/>
                          <a:pt x="247650" y="58529"/>
                        </a:cubicBezTo>
                        <a:cubicBezTo>
                          <a:pt x="257304" y="55771"/>
                          <a:pt x="266199" y="49532"/>
                          <a:pt x="276225" y="49004"/>
                        </a:cubicBezTo>
                        <a:cubicBezTo>
                          <a:pt x="447555" y="39987"/>
                          <a:pt x="790575" y="29954"/>
                          <a:pt x="790575" y="29954"/>
                        </a:cubicBezTo>
                        <a:cubicBezTo>
                          <a:pt x="850900" y="33129"/>
                          <a:pt x="911572" y="32282"/>
                          <a:pt x="971550" y="39479"/>
                        </a:cubicBezTo>
                        <a:cubicBezTo>
                          <a:pt x="991487" y="41871"/>
                          <a:pt x="1009219" y="53659"/>
                          <a:pt x="1028700" y="58529"/>
                        </a:cubicBezTo>
                        <a:cubicBezTo>
                          <a:pt x="1041400" y="61704"/>
                          <a:pt x="1053963" y="65487"/>
                          <a:pt x="1066800" y="68054"/>
                        </a:cubicBezTo>
                        <a:cubicBezTo>
                          <a:pt x="1085738" y="71842"/>
                          <a:pt x="1105097" y="73389"/>
                          <a:pt x="1123950" y="77579"/>
                        </a:cubicBezTo>
                        <a:cubicBezTo>
                          <a:pt x="1133751" y="79757"/>
                          <a:pt x="1142871" y="84346"/>
                          <a:pt x="1152525" y="87104"/>
                        </a:cubicBezTo>
                        <a:cubicBezTo>
                          <a:pt x="1165112" y="90700"/>
                          <a:pt x="1177925" y="93454"/>
                          <a:pt x="1190625" y="96629"/>
                        </a:cubicBezTo>
                        <a:cubicBezTo>
                          <a:pt x="1196975" y="106154"/>
                          <a:pt x="1200736" y="118053"/>
                          <a:pt x="1209675" y="125204"/>
                        </a:cubicBezTo>
                        <a:cubicBezTo>
                          <a:pt x="1235866" y="146157"/>
                          <a:pt x="1296277" y="127476"/>
                          <a:pt x="1314450" y="125204"/>
                        </a:cubicBezTo>
                        <a:cubicBezTo>
                          <a:pt x="1323975" y="122029"/>
                          <a:pt x="1334045" y="120169"/>
                          <a:pt x="1343025" y="115679"/>
                        </a:cubicBezTo>
                        <a:cubicBezTo>
                          <a:pt x="1353264" y="110559"/>
                          <a:pt x="1360635" y="99918"/>
                          <a:pt x="1371600" y="96629"/>
                        </a:cubicBezTo>
                        <a:cubicBezTo>
                          <a:pt x="1393104" y="90178"/>
                          <a:pt x="1416050" y="90279"/>
                          <a:pt x="1438275" y="87104"/>
                        </a:cubicBezTo>
                        <a:lnTo>
                          <a:pt x="1495425" y="68054"/>
                        </a:lnTo>
                        <a:cubicBezTo>
                          <a:pt x="1599362" y="33408"/>
                          <a:pt x="1513968" y="58930"/>
                          <a:pt x="1762125" y="49004"/>
                        </a:cubicBezTo>
                        <a:cubicBezTo>
                          <a:pt x="1778000" y="45829"/>
                          <a:pt x="1794044" y="43406"/>
                          <a:pt x="1809750" y="39479"/>
                        </a:cubicBezTo>
                        <a:cubicBezTo>
                          <a:pt x="1819490" y="37044"/>
                          <a:pt x="1828285" y="29954"/>
                          <a:pt x="1838325" y="29954"/>
                        </a:cubicBezTo>
                        <a:cubicBezTo>
                          <a:pt x="1933628" y="29954"/>
                          <a:pt x="2028825" y="36304"/>
                          <a:pt x="2124075" y="39479"/>
                        </a:cubicBezTo>
                        <a:lnTo>
                          <a:pt x="2209800" y="49004"/>
                        </a:lnTo>
                        <a:cubicBezTo>
                          <a:pt x="2232077" y="51789"/>
                          <a:pt x="2254148" y="56179"/>
                          <a:pt x="2276475" y="58529"/>
                        </a:cubicBezTo>
                        <a:cubicBezTo>
                          <a:pt x="2314497" y="62531"/>
                          <a:pt x="2352675" y="64879"/>
                          <a:pt x="2390775" y="68054"/>
                        </a:cubicBezTo>
                        <a:cubicBezTo>
                          <a:pt x="2470069" y="87878"/>
                          <a:pt x="2391671" y="63740"/>
                          <a:pt x="2457450" y="96629"/>
                        </a:cubicBezTo>
                        <a:cubicBezTo>
                          <a:pt x="2536320" y="136064"/>
                          <a:pt x="2432708" y="70609"/>
                          <a:pt x="2514600" y="125204"/>
                        </a:cubicBezTo>
                        <a:cubicBezTo>
                          <a:pt x="2520950" y="134729"/>
                          <a:pt x="2529001" y="143318"/>
                          <a:pt x="2533650" y="153779"/>
                        </a:cubicBezTo>
                        <a:cubicBezTo>
                          <a:pt x="2541805" y="172129"/>
                          <a:pt x="2552700" y="210929"/>
                          <a:pt x="2552700" y="210929"/>
                        </a:cubicBezTo>
                        <a:cubicBezTo>
                          <a:pt x="2555875" y="252204"/>
                          <a:pt x="2540000" y="299829"/>
                          <a:pt x="2562225" y="334754"/>
                        </a:cubicBezTo>
                        <a:cubicBezTo>
                          <a:pt x="2573006" y="351695"/>
                          <a:pt x="2619375" y="315704"/>
                          <a:pt x="2619375" y="315704"/>
                        </a:cubicBezTo>
                        <a:cubicBezTo>
                          <a:pt x="2628900" y="306179"/>
                          <a:pt x="2636742" y="294601"/>
                          <a:pt x="2647950" y="287129"/>
                        </a:cubicBezTo>
                        <a:cubicBezTo>
                          <a:pt x="2656514" y="281420"/>
                          <a:pt x="2709068" y="269667"/>
                          <a:pt x="2714625" y="268079"/>
                        </a:cubicBezTo>
                        <a:cubicBezTo>
                          <a:pt x="2749131" y="258220"/>
                          <a:pt x="2740466" y="260376"/>
                          <a:pt x="2771775" y="239504"/>
                        </a:cubicBezTo>
                        <a:cubicBezTo>
                          <a:pt x="2774950" y="229979"/>
                          <a:pt x="2776810" y="219909"/>
                          <a:pt x="2781300" y="210929"/>
                        </a:cubicBezTo>
                        <a:cubicBezTo>
                          <a:pt x="2799037" y="175456"/>
                          <a:pt x="2802593" y="185377"/>
                          <a:pt x="2828925" y="153779"/>
                        </a:cubicBezTo>
                        <a:cubicBezTo>
                          <a:pt x="2836254" y="144985"/>
                          <a:pt x="2841625" y="134729"/>
                          <a:pt x="2847975" y="125204"/>
                        </a:cubicBezTo>
                        <a:cubicBezTo>
                          <a:pt x="2877122" y="132491"/>
                          <a:pt x="2892724" y="131853"/>
                          <a:pt x="2914650" y="153779"/>
                        </a:cubicBezTo>
                        <a:cubicBezTo>
                          <a:pt x="2922745" y="161874"/>
                          <a:pt x="2927350" y="172829"/>
                          <a:pt x="2933700" y="182354"/>
                        </a:cubicBezTo>
                        <a:cubicBezTo>
                          <a:pt x="2950465" y="132059"/>
                          <a:pt x="2937656" y="162133"/>
                          <a:pt x="2981325" y="96629"/>
                        </a:cubicBezTo>
                        <a:cubicBezTo>
                          <a:pt x="2987675" y="87104"/>
                          <a:pt x="2990850" y="74404"/>
                          <a:pt x="3000375" y="68054"/>
                        </a:cubicBezTo>
                        <a:lnTo>
                          <a:pt x="3057525" y="29954"/>
                        </a:lnTo>
                        <a:cubicBezTo>
                          <a:pt x="3067050" y="23604"/>
                          <a:pt x="3074699" y="11940"/>
                          <a:pt x="3086100" y="10904"/>
                        </a:cubicBezTo>
                        <a:lnTo>
                          <a:pt x="3190875" y="1379"/>
                        </a:lnTo>
                        <a:cubicBezTo>
                          <a:pt x="3222625" y="4554"/>
                          <a:pt x="3256138" y="0"/>
                          <a:pt x="3286125" y="10904"/>
                        </a:cubicBezTo>
                        <a:cubicBezTo>
                          <a:pt x="3295561" y="14335"/>
                          <a:pt x="3295650" y="29439"/>
                          <a:pt x="3295650" y="39479"/>
                        </a:cubicBezTo>
                        <a:cubicBezTo>
                          <a:pt x="3295650" y="75451"/>
                          <a:pt x="3292896" y="108908"/>
                          <a:pt x="3267075" y="134729"/>
                        </a:cubicBezTo>
                        <a:cubicBezTo>
                          <a:pt x="3258980" y="142824"/>
                          <a:pt x="3248739" y="148659"/>
                          <a:pt x="3238500" y="153779"/>
                        </a:cubicBezTo>
                        <a:cubicBezTo>
                          <a:pt x="3229520" y="158269"/>
                          <a:pt x="3219450" y="160129"/>
                          <a:pt x="3209925" y="163304"/>
                        </a:cubicBezTo>
                        <a:cubicBezTo>
                          <a:pt x="3203575" y="172829"/>
                          <a:pt x="3199814" y="184728"/>
                          <a:pt x="3190875" y="191879"/>
                        </a:cubicBezTo>
                        <a:cubicBezTo>
                          <a:pt x="3144693" y="228824"/>
                          <a:pt x="3173557" y="167634"/>
                          <a:pt x="3152775" y="229979"/>
                        </a:cubicBezTo>
                        <a:cubicBezTo>
                          <a:pt x="3155950" y="239504"/>
                          <a:pt x="3152646" y="255796"/>
                          <a:pt x="3162300" y="258554"/>
                        </a:cubicBezTo>
                        <a:cubicBezTo>
                          <a:pt x="3180353" y="263712"/>
                          <a:pt x="3226603" y="246645"/>
                          <a:pt x="3248025" y="239504"/>
                        </a:cubicBezTo>
                        <a:cubicBezTo>
                          <a:pt x="3263900" y="242679"/>
                          <a:pt x="3279944" y="245102"/>
                          <a:pt x="3295650" y="249029"/>
                        </a:cubicBezTo>
                        <a:cubicBezTo>
                          <a:pt x="3327181" y="256912"/>
                          <a:pt x="3321269" y="266546"/>
                          <a:pt x="3352800" y="249029"/>
                        </a:cubicBezTo>
                        <a:cubicBezTo>
                          <a:pt x="3372814" y="237910"/>
                          <a:pt x="3390900" y="223629"/>
                          <a:pt x="3409950" y="210929"/>
                        </a:cubicBezTo>
                        <a:lnTo>
                          <a:pt x="3438525" y="191879"/>
                        </a:lnTo>
                        <a:cubicBezTo>
                          <a:pt x="3441700" y="182354"/>
                          <a:pt x="3441778" y="171144"/>
                          <a:pt x="3448050" y="163304"/>
                        </a:cubicBezTo>
                        <a:cubicBezTo>
                          <a:pt x="3461479" y="146518"/>
                          <a:pt x="3486376" y="141004"/>
                          <a:pt x="3505200" y="134729"/>
                        </a:cubicBezTo>
                        <a:cubicBezTo>
                          <a:pt x="3533775" y="137904"/>
                          <a:pt x="3562565" y="139527"/>
                          <a:pt x="3590925" y="144254"/>
                        </a:cubicBezTo>
                        <a:cubicBezTo>
                          <a:pt x="3600829" y="145905"/>
                          <a:pt x="3611660" y="147507"/>
                          <a:pt x="3619500" y="153779"/>
                        </a:cubicBezTo>
                        <a:cubicBezTo>
                          <a:pt x="3628439" y="160930"/>
                          <a:pt x="3632200" y="172829"/>
                          <a:pt x="3638550" y="182354"/>
                        </a:cubicBezTo>
                        <a:cubicBezTo>
                          <a:pt x="3635375" y="198229"/>
                          <a:pt x="3637057" y="215923"/>
                          <a:pt x="3629025" y="229979"/>
                        </a:cubicBezTo>
                        <a:cubicBezTo>
                          <a:pt x="3623345" y="239918"/>
                          <a:pt x="3609244" y="241700"/>
                          <a:pt x="3600450" y="249029"/>
                        </a:cubicBezTo>
                        <a:cubicBezTo>
                          <a:pt x="3552884" y="288667"/>
                          <a:pt x="3593518" y="270390"/>
                          <a:pt x="3543300" y="287129"/>
                        </a:cubicBezTo>
                        <a:cubicBezTo>
                          <a:pt x="3536950" y="296654"/>
                          <a:pt x="3533958" y="309637"/>
                          <a:pt x="3524250" y="315704"/>
                        </a:cubicBezTo>
                        <a:cubicBezTo>
                          <a:pt x="3507222" y="326347"/>
                          <a:pt x="3486150" y="328404"/>
                          <a:pt x="3467100" y="334754"/>
                        </a:cubicBezTo>
                        <a:cubicBezTo>
                          <a:pt x="3457575" y="337929"/>
                          <a:pt x="3446879" y="338710"/>
                          <a:pt x="3438525" y="344279"/>
                        </a:cubicBezTo>
                        <a:lnTo>
                          <a:pt x="3381375" y="382379"/>
                        </a:lnTo>
                        <a:cubicBezTo>
                          <a:pt x="3371850" y="388729"/>
                          <a:pt x="3363660" y="397809"/>
                          <a:pt x="3352800" y="401429"/>
                        </a:cubicBezTo>
                        <a:cubicBezTo>
                          <a:pt x="3333750" y="407779"/>
                          <a:pt x="3312358" y="409340"/>
                          <a:pt x="3295650" y="420479"/>
                        </a:cubicBezTo>
                        <a:cubicBezTo>
                          <a:pt x="3286125" y="426829"/>
                          <a:pt x="3275869" y="432200"/>
                          <a:pt x="3267075" y="439529"/>
                        </a:cubicBezTo>
                        <a:cubicBezTo>
                          <a:pt x="3193736" y="500645"/>
                          <a:pt x="3280871" y="439856"/>
                          <a:pt x="3209925" y="487154"/>
                        </a:cubicBezTo>
                        <a:cubicBezTo>
                          <a:pt x="3191382" y="542784"/>
                          <a:pt x="3214909" y="491695"/>
                          <a:pt x="3171825" y="534779"/>
                        </a:cubicBezTo>
                        <a:cubicBezTo>
                          <a:pt x="3163730" y="542874"/>
                          <a:pt x="3160104" y="554560"/>
                          <a:pt x="3152775" y="563354"/>
                        </a:cubicBezTo>
                        <a:cubicBezTo>
                          <a:pt x="3144151" y="573702"/>
                          <a:pt x="3133725" y="582404"/>
                          <a:pt x="3124200" y="591929"/>
                        </a:cubicBezTo>
                        <a:cubicBezTo>
                          <a:pt x="3102750" y="656279"/>
                          <a:pt x="3132498" y="586528"/>
                          <a:pt x="3086100" y="639554"/>
                        </a:cubicBezTo>
                        <a:cubicBezTo>
                          <a:pt x="3071023" y="656784"/>
                          <a:pt x="3069720" y="689464"/>
                          <a:pt x="3048000" y="696704"/>
                        </a:cubicBezTo>
                        <a:lnTo>
                          <a:pt x="2990850" y="715754"/>
                        </a:lnTo>
                        <a:cubicBezTo>
                          <a:pt x="2981325" y="725279"/>
                          <a:pt x="2972623" y="735705"/>
                          <a:pt x="2962275" y="744329"/>
                        </a:cubicBezTo>
                        <a:cubicBezTo>
                          <a:pt x="2953481" y="751658"/>
                          <a:pt x="2940851" y="754440"/>
                          <a:pt x="2933700" y="763379"/>
                        </a:cubicBezTo>
                        <a:cubicBezTo>
                          <a:pt x="2927428" y="771219"/>
                          <a:pt x="2929051" y="783177"/>
                          <a:pt x="2924175" y="791954"/>
                        </a:cubicBezTo>
                        <a:cubicBezTo>
                          <a:pt x="2913056" y="811968"/>
                          <a:pt x="2898775" y="830054"/>
                          <a:pt x="2886075" y="849104"/>
                        </a:cubicBezTo>
                        <a:cubicBezTo>
                          <a:pt x="2838777" y="920050"/>
                          <a:pt x="2899566" y="832915"/>
                          <a:pt x="2838450" y="906254"/>
                        </a:cubicBezTo>
                        <a:cubicBezTo>
                          <a:pt x="2831121" y="915048"/>
                          <a:pt x="2825750" y="925304"/>
                          <a:pt x="2819400" y="934829"/>
                        </a:cubicBezTo>
                        <a:cubicBezTo>
                          <a:pt x="2828925" y="941179"/>
                          <a:pt x="2837010" y="950590"/>
                          <a:pt x="2847975" y="953879"/>
                        </a:cubicBezTo>
                        <a:cubicBezTo>
                          <a:pt x="2869479" y="960330"/>
                          <a:pt x="2892505" y="959713"/>
                          <a:pt x="2914650" y="963404"/>
                        </a:cubicBezTo>
                        <a:cubicBezTo>
                          <a:pt x="2930619" y="966066"/>
                          <a:pt x="2946656" y="968669"/>
                          <a:pt x="2962275" y="972929"/>
                        </a:cubicBezTo>
                        <a:cubicBezTo>
                          <a:pt x="2981648" y="978213"/>
                          <a:pt x="3019425" y="991979"/>
                          <a:pt x="3019425" y="991979"/>
                        </a:cubicBezTo>
                        <a:cubicBezTo>
                          <a:pt x="3028950" y="1001504"/>
                          <a:pt x="3036792" y="1013082"/>
                          <a:pt x="3048000" y="1020554"/>
                        </a:cubicBezTo>
                        <a:cubicBezTo>
                          <a:pt x="3056354" y="1026123"/>
                          <a:pt x="3066604" y="1028906"/>
                          <a:pt x="3076575" y="1030079"/>
                        </a:cubicBezTo>
                        <a:cubicBezTo>
                          <a:pt x="3120833" y="1035286"/>
                          <a:pt x="3165475" y="1036429"/>
                          <a:pt x="3209925" y="1039604"/>
                        </a:cubicBezTo>
                        <a:cubicBezTo>
                          <a:pt x="3219450" y="1045954"/>
                          <a:pt x="3231349" y="1049715"/>
                          <a:pt x="3238500" y="1058654"/>
                        </a:cubicBezTo>
                        <a:cubicBezTo>
                          <a:pt x="3249789" y="1072765"/>
                          <a:pt x="3252611" y="1101693"/>
                          <a:pt x="3238500" y="1115804"/>
                        </a:cubicBezTo>
                        <a:cubicBezTo>
                          <a:pt x="3231400" y="1122904"/>
                          <a:pt x="3219888" y="1124084"/>
                          <a:pt x="3209925" y="1125329"/>
                        </a:cubicBezTo>
                        <a:cubicBezTo>
                          <a:pt x="3168848" y="1130464"/>
                          <a:pt x="3127375" y="1131679"/>
                          <a:pt x="3086100" y="1134854"/>
                        </a:cubicBezTo>
                        <a:cubicBezTo>
                          <a:pt x="3076575" y="1138029"/>
                          <a:pt x="3065365" y="1138107"/>
                          <a:pt x="3057525" y="1144379"/>
                        </a:cubicBezTo>
                        <a:cubicBezTo>
                          <a:pt x="3029437" y="1166850"/>
                          <a:pt x="3036312" y="1189411"/>
                          <a:pt x="3048000" y="1220579"/>
                        </a:cubicBezTo>
                        <a:cubicBezTo>
                          <a:pt x="3052020" y="1231298"/>
                          <a:pt x="3061930" y="1238915"/>
                          <a:pt x="3067050" y="1249154"/>
                        </a:cubicBezTo>
                        <a:cubicBezTo>
                          <a:pt x="3071540" y="1258134"/>
                          <a:pt x="3073400" y="1268204"/>
                          <a:pt x="3076575" y="1277729"/>
                        </a:cubicBezTo>
                        <a:cubicBezTo>
                          <a:pt x="3072733" y="1296939"/>
                          <a:pt x="3070424" y="1339914"/>
                          <a:pt x="3048000" y="1353929"/>
                        </a:cubicBezTo>
                        <a:cubicBezTo>
                          <a:pt x="3030972" y="1364572"/>
                          <a:pt x="3007558" y="1361840"/>
                          <a:pt x="2990850" y="1372979"/>
                        </a:cubicBezTo>
                        <a:lnTo>
                          <a:pt x="2962275" y="1392029"/>
                        </a:lnTo>
                        <a:cubicBezTo>
                          <a:pt x="2938334" y="1463853"/>
                          <a:pt x="2970629" y="1375321"/>
                          <a:pt x="2933700" y="1449179"/>
                        </a:cubicBezTo>
                        <a:cubicBezTo>
                          <a:pt x="2929210" y="1458159"/>
                          <a:pt x="2927350" y="1468229"/>
                          <a:pt x="2924175" y="1477754"/>
                        </a:cubicBezTo>
                        <a:cubicBezTo>
                          <a:pt x="2927350" y="1493629"/>
                          <a:pt x="2922252" y="1513931"/>
                          <a:pt x="2933700" y="1525379"/>
                        </a:cubicBezTo>
                        <a:cubicBezTo>
                          <a:pt x="2948794" y="1540473"/>
                          <a:pt x="3029112" y="1550806"/>
                          <a:pt x="3048000" y="1553954"/>
                        </a:cubicBezTo>
                        <a:cubicBezTo>
                          <a:pt x="3054350" y="1563479"/>
                          <a:pt x="3065431" y="1571196"/>
                          <a:pt x="3067050" y="1582529"/>
                        </a:cubicBezTo>
                        <a:cubicBezTo>
                          <a:pt x="3068246" y="1590901"/>
                          <a:pt x="3051574" y="1638481"/>
                          <a:pt x="3048000" y="1649204"/>
                        </a:cubicBezTo>
                        <a:cubicBezTo>
                          <a:pt x="3057525" y="1652379"/>
                          <a:pt x="3066535" y="1658729"/>
                          <a:pt x="3076575" y="1658729"/>
                        </a:cubicBezTo>
                        <a:cubicBezTo>
                          <a:pt x="3095888" y="1658729"/>
                          <a:pt x="3114872" y="1653394"/>
                          <a:pt x="3133725" y="1649204"/>
                        </a:cubicBezTo>
                        <a:cubicBezTo>
                          <a:pt x="3164524" y="1642360"/>
                          <a:pt x="3198404" y="1622625"/>
                          <a:pt x="3219450" y="1601579"/>
                        </a:cubicBezTo>
                        <a:cubicBezTo>
                          <a:pt x="3228975" y="1592054"/>
                          <a:pt x="3237392" y="1581274"/>
                          <a:pt x="3248025" y="1573004"/>
                        </a:cubicBezTo>
                        <a:cubicBezTo>
                          <a:pt x="3266097" y="1558948"/>
                          <a:pt x="3286125" y="1547604"/>
                          <a:pt x="3305175" y="1534904"/>
                        </a:cubicBezTo>
                        <a:lnTo>
                          <a:pt x="3333750" y="1515854"/>
                        </a:lnTo>
                        <a:cubicBezTo>
                          <a:pt x="3343275" y="1509504"/>
                          <a:pt x="3351033" y="1498686"/>
                          <a:pt x="3362325" y="1496804"/>
                        </a:cubicBezTo>
                        <a:lnTo>
                          <a:pt x="3476625" y="1477754"/>
                        </a:lnTo>
                        <a:cubicBezTo>
                          <a:pt x="3517900" y="1480929"/>
                          <a:pt x="3559560" y="1480823"/>
                          <a:pt x="3600450" y="1487279"/>
                        </a:cubicBezTo>
                        <a:cubicBezTo>
                          <a:pt x="3723528" y="1506712"/>
                          <a:pt x="3590488" y="1503008"/>
                          <a:pt x="3714750" y="1544429"/>
                        </a:cubicBezTo>
                        <a:lnTo>
                          <a:pt x="3743325" y="1553954"/>
                        </a:lnTo>
                        <a:cubicBezTo>
                          <a:pt x="3749675" y="1573004"/>
                          <a:pt x="3768725" y="1592054"/>
                          <a:pt x="3762375" y="1611104"/>
                        </a:cubicBezTo>
                        <a:cubicBezTo>
                          <a:pt x="3756025" y="1630154"/>
                          <a:pt x="3760033" y="1657115"/>
                          <a:pt x="3743325" y="1668254"/>
                        </a:cubicBezTo>
                        <a:cubicBezTo>
                          <a:pt x="3733800" y="1674604"/>
                          <a:pt x="3725211" y="1682655"/>
                          <a:pt x="3714750" y="1687304"/>
                        </a:cubicBezTo>
                        <a:cubicBezTo>
                          <a:pt x="3696400" y="1695459"/>
                          <a:pt x="3676650" y="1700004"/>
                          <a:pt x="3657600" y="1706354"/>
                        </a:cubicBezTo>
                        <a:cubicBezTo>
                          <a:pt x="3610703" y="1721986"/>
                          <a:pt x="3638929" y="1714228"/>
                          <a:pt x="3571875" y="1725404"/>
                        </a:cubicBezTo>
                        <a:cubicBezTo>
                          <a:pt x="3543300" y="1722229"/>
                          <a:pt x="3513425" y="1724971"/>
                          <a:pt x="3486150" y="1715879"/>
                        </a:cubicBezTo>
                        <a:cubicBezTo>
                          <a:pt x="3476625" y="1712704"/>
                          <a:pt x="3505071" y="1709112"/>
                          <a:pt x="3514725" y="1706354"/>
                        </a:cubicBezTo>
                        <a:cubicBezTo>
                          <a:pt x="3527312" y="1702758"/>
                          <a:pt x="3540125" y="1700004"/>
                          <a:pt x="3552825" y="1696829"/>
                        </a:cubicBezTo>
                        <a:cubicBezTo>
                          <a:pt x="3562350" y="1700004"/>
                          <a:pt x="3575564" y="1698184"/>
                          <a:pt x="3581400" y="1706354"/>
                        </a:cubicBezTo>
                        <a:cubicBezTo>
                          <a:pt x="3601334" y="1734262"/>
                          <a:pt x="3602172" y="1789442"/>
                          <a:pt x="3609975" y="1820654"/>
                        </a:cubicBezTo>
                        <a:cubicBezTo>
                          <a:pt x="3614845" y="1840135"/>
                          <a:pt x="3609975" y="1871454"/>
                          <a:pt x="3629025" y="1877804"/>
                        </a:cubicBezTo>
                        <a:lnTo>
                          <a:pt x="3686175" y="1896854"/>
                        </a:lnTo>
                        <a:cubicBezTo>
                          <a:pt x="3695700" y="1900029"/>
                          <a:pt x="3705010" y="1903944"/>
                          <a:pt x="3714750" y="1906379"/>
                        </a:cubicBezTo>
                        <a:cubicBezTo>
                          <a:pt x="3727450" y="1909554"/>
                          <a:pt x="3740311" y="1912142"/>
                          <a:pt x="3752850" y="1915904"/>
                        </a:cubicBezTo>
                        <a:cubicBezTo>
                          <a:pt x="3772084" y="1921674"/>
                          <a:pt x="3810000" y="1934954"/>
                          <a:pt x="3810000" y="1934954"/>
                        </a:cubicBezTo>
                        <a:cubicBezTo>
                          <a:pt x="3816350" y="1944479"/>
                          <a:pt x="3820955" y="1955434"/>
                          <a:pt x="3829050" y="1963529"/>
                        </a:cubicBezTo>
                        <a:cubicBezTo>
                          <a:pt x="3867822" y="2002301"/>
                          <a:pt x="3858186" y="1963903"/>
                          <a:pt x="3914775" y="2001629"/>
                        </a:cubicBezTo>
                        <a:lnTo>
                          <a:pt x="3943350" y="2020679"/>
                        </a:lnTo>
                        <a:cubicBezTo>
                          <a:pt x="3946525" y="2030204"/>
                          <a:pt x="3956604" y="2039932"/>
                          <a:pt x="3952875" y="2049254"/>
                        </a:cubicBezTo>
                        <a:cubicBezTo>
                          <a:pt x="3947194" y="2063457"/>
                          <a:pt x="3907754" y="2073819"/>
                          <a:pt x="3895725" y="2077829"/>
                        </a:cubicBezTo>
                        <a:cubicBezTo>
                          <a:pt x="3819525" y="2074654"/>
                          <a:pt x="3743183" y="2073938"/>
                          <a:pt x="3667125" y="2068304"/>
                        </a:cubicBezTo>
                        <a:cubicBezTo>
                          <a:pt x="3657112" y="2067562"/>
                          <a:pt x="3647530" y="2063269"/>
                          <a:pt x="3638550" y="2058779"/>
                        </a:cubicBezTo>
                        <a:cubicBezTo>
                          <a:pt x="3628311" y="2053659"/>
                          <a:pt x="3619500" y="2046079"/>
                          <a:pt x="3609975" y="2039729"/>
                        </a:cubicBezTo>
                        <a:cubicBezTo>
                          <a:pt x="3594338" y="1992819"/>
                          <a:pt x="3611645" y="2025245"/>
                          <a:pt x="3571875" y="1992104"/>
                        </a:cubicBezTo>
                        <a:cubicBezTo>
                          <a:pt x="3469325" y="1906645"/>
                          <a:pt x="3661754" y="1968267"/>
                          <a:pt x="3305175" y="1954004"/>
                        </a:cubicBezTo>
                        <a:lnTo>
                          <a:pt x="3219450" y="1925429"/>
                        </a:lnTo>
                        <a:lnTo>
                          <a:pt x="3190875" y="1915904"/>
                        </a:lnTo>
                        <a:lnTo>
                          <a:pt x="3162300" y="1906379"/>
                        </a:lnTo>
                        <a:cubicBezTo>
                          <a:pt x="3137729" y="1909889"/>
                          <a:pt x="3093649" y="1912129"/>
                          <a:pt x="3067050" y="1925429"/>
                        </a:cubicBezTo>
                        <a:cubicBezTo>
                          <a:pt x="3056811" y="1930549"/>
                          <a:pt x="3049335" y="1940859"/>
                          <a:pt x="3038475" y="1944479"/>
                        </a:cubicBezTo>
                        <a:cubicBezTo>
                          <a:pt x="3020153" y="1950586"/>
                          <a:pt x="3000178" y="1949814"/>
                          <a:pt x="2981325" y="1954004"/>
                        </a:cubicBezTo>
                        <a:cubicBezTo>
                          <a:pt x="2971524" y="1956182"/>
                          <a:pt x="2962275" y="1960354"/>
                          <a:pt x="2952750" y="1963529"/>
                        </a:cubicBezTo>
                        <a:cubicBezTo>
                          <a:pt x="2911475" y="1960354"/>
                          <a:pt x="2870002" y="1959139"/>
                          <a:pt x="2828925" y="1954004"/>
                        </a:cubicBezTo>
                        <a:cubicBezTo>
                          <a:pt x="2818962" y="1952759"/>
                          <a:pt x="2810090" y="1946914"/>
                          <a:pt x="2800350" y="1944479"/>
                        </a:cubicBezTo>
                        <a:cubicBezTo>
                          <a:pt x="2784644" y="1940552"/>
                          <a:pt x="2768600" y="1938129"/>
                          <a:pt x="2752725" y="1934954"/>
                        </a:cubicBezTo>
                        <a:lnTo>
                          <a:pt x="2695575" y="1877804"/>
                        </a:lnTo>
                        <a:cubicBezTo>
                          <a:pt x="2686050" y="1868279"/>
                          <a:pt x="2678208" y="1856701"/>
                          <a:pt x="2667000" y="1849229"/>
                        </a:cubicBezTo>
                        <a:lnTo>
                          <a:pt x="2638425" y="1830179"/>
                        </a:lnTo>
                        <a:cubicBezTo>
                          <a:pt x="2600110" y="1836565"/>
                          <a:pt x="2579487" y="1831967"/>
                          <a:pt x="2552700" y="1858754"/>
                        </a:cubicBezTo>
                        <a:cubicBezTo>
                          <a:pt x="2544605" y="1866849"/>
                          <a:pt x="2540000" y="1877804"/>
                          <a:pt x="2533650" y="1887329"/>
                        </a:cubicBezTo>
                        <a:cubicBezTo>
                          <a:pt x="2536825" y="1896854"/>
                          <a:pt x="2538685" y="1906924"/>
                          <a:pt x="2543175" y="1915904"/>
                        </a:cubicBezTo>
                        <a:cubicBezTo>
                          <a:pt x="2548295" y="1926143"/>
                          <a:pt x="2561086" y="1933088"/>
                          <a:pt x="2562225" y="1944479"/>
                        </a:cubicBezTo>
                        <a:cubicBezTo>
                          <a:pt x="2564459" y="1966818"/>
                          <a:pt x="2561818" y="1990638"/>
                          <a:pt x="2552700" y="2011154"/>
                        </a:cubicBezTo>
                        <a:cubicBezTo>
                          <a:pt x="2548051" y="2021615"/>
                          <a:pt x="2535279" y="2027630"/>
                          <a:pt x="2524125" y="2030204"/>
                        </a:cubicBezTo>
                        <a:cubicBezTo>
                          <a:pt x="2493034" y="2037379"/>
                          <a:pt x="2460625" y="2036554"/>
                          <a:pt x="2428875" y="2039729"/>
                        </a:cubicBezTo>
                        <a:cubicBezTo>
                          <a:pt x="2422525" y="2049254"/>
                          <a:pt x="2417920" y="2060209"/>
                          <a:pt x="2409825" y="2068304"/>
                        </a:cubicBezTo>
                        <a:cubicBezTo>
                          <a:pt x="2387184" y="2090945"/>
                          <a:pt x="2352394" y="2096973"/>
                          <a:pt x="2324100" y="2106404"/>
                        </a:cubicBezTo>
                        <a:cubicBezTo>
                          <a:pt x="2259774" y="2127846"/>
                          <a:pt x="2338955" y="2103103"/>
                          <a:pt x="2238375" y="2125454"/>
                        </a:cubicBezTo>
                        <a:cubicBezTo>
                          <a:pt x="2228574" y="2127632"/>
                          <a:pt x="2219723" y="2133452"/>
                          <a:pt x="2209800" y="2134979"/>
                        </a:cubicBezTo>
                        <a:cubicBezTo>
                          <a:pt x="2178263" y="2139831"/>
                          <a:pt x="2146327" y="2141615"/>
                          <a:pt x="2114550" y="2144504"/>
                        </a:cubicBezTo>
                        <a:lnTo>
                          <a:pt x="2000250" y="2154029"/>
                        </a:lnTo>
                        <a:cubicBezTo>
                          <a:pt x="1830215" y="2188036"/>
                          <a:pt x="1937351" y="2171731"/>
                          <a:pt x="1676400" y="2182604"/>
                        </a:cubicBezTo>
                        <a:cubicBezTo>
                          <a:pt x="1655102" y="2187929"/>
                          <a:pt x="1595064" y="2201903"/>
                          <a:pt x="1581150" y="2211179"/>
                        </a:cubicBezTo>
                        <a:cubicBezTo>
                          <a:pt x="1571625" y="2217529"/>
                          <a:pt x="1563097" y="2225720"/>
                          <a:pt x="1552575" y="2230229"/>
                        </a:cubicBezTo>
                        <a:cubicBezTo>
                          <a:pt x="1530996" y="2239477"/>
                          <a:pt x="1506753" y="2237694"/>
                          <a:pt x="1485900" y="2249279"/>
                        </a:cubicBezTo>
                        <a:cubicBezTo>
                          <a:pt x="1465886" y="2260398"/>
                          <a:pt x="1447800" y="2274679"/>
                          <a:pt x="1428750" y="2287379"/>
                        </a:cubicBezTo>
                        <a:cubicBezTo>
                          <a:pt x="1419225" y="2293729"/>
                          <a:pt x="1411035" y="2302809"/>
                          <a:pt x="1400175" y="2306429"/>
                        </a:cubicBezTo>
                        <a:cubicBezTo>
                          <a:pt x="1328351" y="2330370"/>
                          <a:pt x="1416883" y="2298075"/>
                          <a:pt x="1343025" y="2335004"/>
                        </a:cubicBezTo>
                        <a:cubicBezTo>
                          <a:pt x="1329360" y="2341836"/>
                          <a:pt x="1288557" y="2351002"/>
                          <a:pt x="1276350" y="2354054"/>
                        </a:cubicBezTo>
                        <a:cubicBezTo>
                          <a:pt x="1266825" y="2360404"/>
                          <a:pt x="1258236" y="2368455"/>
                          <a:pt x="1247775" y="2373104"/>
                        </a:cubicBezTo>
                        <a:lnTo>
                          <a:pt x="1162050" y="2401679"/>
                        </a:lnTo>
                        <a:lnTo>
                          <a:pt x="1104900" y="2420729"/>
                        </a:lnTo>
                        <a:cubicBezTo>
                          <a:pt x="1095375" y="2423904"/>
                          <a:pt x="1086065" y="2427819"/>
                          <a:pt x="1076325" y="2430254"/>
                        </a:cubicBezTo>
                        <a:cubicBezTo>
                          <a:pt x="1063625" y="2433429"/>
                          <a:pt x="1050482" y="2435182"/>
                          <a:pt x="1038225" y="2439779"/>
                        </a:cubicBezTo>
                        <a:cubicBezTo>
                          <a:pt x="1024930" y="2444765"/>
                          <a:pt x="1013176" y="2453236"/>
                          <a:pt x="1000125" y="2458829"/>
                        </a:cubicBezTo>
                        <a:cubicBezTo>
                          <a:pt x="990897" y="2462784"/>
                          <a:pt x="981075" y="2465179"/>
                          <a:pt x="971550" y="2468354"/>
                        </a:cubicBezTo>
                        <a:cubicBezTo>
                          <a:pt x="939800" y="2465179"/>
                          <a:pt x="907391" y="2466004"/>
                          <a:pt x="876300" y="2458829"/>
                        </a:cubicBezTo>
                        <a:cubicBezTo>
                          <a:pt x="836141" y="2449561"/>
                          <a:pt x="856134" y="2433172"/>
                          <a:pt x="828675" y="2411204"/>
                        </a:cubicBezTo>
                        <a:cubicBezTo>
                          <a:pt x="820835" y="2404932"/>
                          <a:pt x="810063" y="2402924"/>
                          <a:pt x="800100" y="2401679"/>
                        </a:cubicBezTo>
                        <a:cubicBezTo>
                          <a:pt x="759023" y="2396544"/>
                          <a:pt x="717502" y="2395902"/>
                          <a:pt x="676275" y="2392154"/>
                        </a:cubicBezTo>
                        <a:cubicBezTo>
                          <a:pt x="647642" y="2389551"/>
                          <a:pt x="619049" y="2386429"/>
                          <a:pt x="590550" y="2382629"/>
                        </a:cubicBezTo>
                        <a:cubicBezTo>
                          <a:pt x="553990" y="2377754"/>
                          <a:pt x="521691" y="2370762"/>
                          <a:pt x="485775" y="2363579"/>
                        </a:cubicBezTo>
                        <a:cubicBezTo>
                          <a:pt x="476250" y="2354054"/>
                          <a:pt x="464672" y="2346212"/>
                          <a:pt x="457200" y="2335004"/>
                        </a:cubicBezTo>
                        <a:cubicBezTo>
                          <a:pt x="446779" y="2319372"/>
                          <a:pt x="439303" y="2256194"/>
                          <a:pt x="438150" y="2249279"/>
                        </a:cubicBezTo>
                        <a:cubicBezTo>
                          <a:pt x="409003" y="2256566"/>
                          <a:pt x="393401" y="2255928"/>
                          <a:pt x="371475" y="2277854"/>
                        </a:cubicBezTo>
                        <a:cubicBezTo>
                          <a:pt x="328391" y="2320938"/>
                          <a:pt x="379480" y="2297411"/>
                          <a:pt x="323850" y="2315954"/>
                        </a:cubicBezTo>
                        <a:cubicBezTo>
                          <a:pt x="233662" y="2305933"/>
                          <a:pt x="258455" y="2326759"/>
                          <a:pt x="228600" y="2296904"/>
                        </a:cubicBezTo>
                        <a:lnTo>
                          <a:pt x="38100" y="2087354"/>
                        </a:lnTo>
                        <a:lnTo>
                          <a:pt x="47625" y="830054"/>
                        </a:lnTo>
                        <a:lnTo>
                          <a:pt x="104775" y="782429"/>
                        </a:lnTo>
                        <a:lnTo>
                          <a:pt x="228600" y="772904"/>
                        </a:lnTo>
                        <a:cubicBezTo>
                          <a:pt x="125125" y="700471"/>
                          <a:pt x="170117" y="718485"/>
                          <a:pt x="104775" y="696704"/>
                        </a:cubicBezTo>
                        <a:cubicBezTo>
                          <a:pt x="53975" y="620504"/>
                          <a:pt x="120650" y="712579"/>
                          <a:pt x="57150" y="649079"/>
                        </a:cubicBezTo>
                        <a:cubicBezTo>
                          <a:pt x="49055" y="640984"/>
                          <a:pt x="44450" y="630029"/>
                          <a:pt x="38100" y="620504"/>
                        </a:cubicBezTo>
                        <a:cubicBezTo>
                          <a:pt x="41275" y="604629"/>
                          <a:pt x="39593" y="586935"/>
                          <a:pt x="47625" y="572879"/>
                        </a:cubicBezTo>
                        <a:cubicBezTo>
                          <a:pt x="53305" y="562940"/>
                          <a:pt x="67406" y="561158"/>
                          <a:pt x="76200" y="553829"/>
                        </a:cubicBezTo>
                        <a:cubicBezTo>
                          <a:pt x="86548" y="545205"/>
                          <a:pt x="94142" y="533524"/>
                          <a:pt x="104775" y="525254"/>
                        </a:cubicBezTo>
                        <a:cubicBezTo>
                          <a:pt x="122847" y="511198"/>
                          <a:pt x="161925" y="487154"/>
                          <a:pt x="161925" y="487154"/>
                        </a:cubicBezTo>
                        <a:cubicBezTo>
                          <a:pt x="158750" y="439529"/>
                          <a:pt x="170573" y="388415"/>
                          <a:pt x="152400" y="344279"/>
                        </a:cubicBezTo>
                        <a:cubicBezTo>
                          <a:pt x="144754" y="325711"/>
                          <a:pt x="111958" y="336368"/>
                          <a:pt x="95250" y="325229"/>
                        </a:cubicBezTo>
                        <a:cubicBezTo>
                          <a:pt x="32095" y="283125"/>
                          <a:pt x="102272" y="332609"/>
                          <a:pt x="38100" y="277604"/>
                        </a:cubicBezTo>
                        <a:cubicBezTo>
                          <a:pt x="26047" y="267273"/>
                          <a:pt x="12700" y="258554"/>
                          <a:pt x="0" y="249029"/>
                        </a:cubicBezTo>
                        <a:cubicBezTo>
                          <a:pt x="3175" y="239504"/>
                          <a:pt x="3253" y="228294"/>
                          <a:pt x="9525" y="220454"/>
                        </a:cubicBezTo>
                        <a:cubicBezTo>
                          <a:pt x="16676" y="211515"/>
                          <a:pt x="33338" y="196641"/>
                          <a:pt x="38100" y="191879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155" name="Gruppieren 74"/>
                  <p:cNvGrpSpPr/>
                  <p:nvPr/>
                </p:nvGrpSpPr>
                <p:grpSpPr>
                  <a:xfrm>
                    <a:off x="4139952" y="3212976"/>
                    <a:ext cx="4245257" cy="2478148"/>
                    <a:chOff x="1225720" y="2924944"/>
                    <a:chExt cx="4245257" cy="2478148"/>
                  </a:xfrm>
                </p:grpSpPr>
                <p:grpSp>
                  <p:nvGrpSpPr>
                    <p:cNvPr id="1156" name="Gruppieren 73"/>
                    <p:cNvGrpSpPr/>
                    <p:nvPr/>
                  </p:nvGrpSpPr>
                  <p:grpSpPr>
                    <a:xfrm>
                      <a:off x="1225720" y="2924944"/>
                      <a:ext cx="4245257" cy="2478148"/>
                      <a:chOff x="1225720" y="2924944"/>
                      <a:chExt cx="4245257" cy="2478148"/>
                    </a:xfrm>
                  </p:grpSpPr>
                  <p:sp>
                    <p:nvSpPr>
                      <p:cNvPr id="1158" name="Freihandform 1157"/>
                      <p:cNvSpPr/>
                      <p:nvPr/>
                    </p:nvSpPr>
                    <p:spPr>
                      <a:xfrm rot="19362798" flipH="1">
                        <a:off x="1225720" y="3532448"/>
                        <a:ext cx="1533525" cy="1419225"/>
                      </a:xfrm>
                      <a:custGeom>
                        <a:avLst/>
                        <a:gdLst>
                          <a:gd name="connsiteX0" fmla="*/ 0 w 1533525"/>
                          <a:gd name="connsiteY0" fmla="*/ 1123950 h 1419225"/>
                          <a:gd name="connsiteX1" fmla="*/ 0 w 1533525"/>
                          <a:gd name="connsiteY1" fmla="*/ 1123950 h 1419225"/>
                          <a:gd name="connsiteX2" fmla="*/ 66675 w 1533525"/>
                          <a:gd name="connsiteY2" fmla="*/ 1076325 h 1419225"/>
                          <a:gd name="connsiteX3" fmla="*/ 95250 w 1533525"/>
                          <a:gd name="connsiteY3" fmla="*/ 1066800 h 1419225"/>
                          <a:gd name="connsiteX4" fmla="*/ 152400 w 1533525"/>
                          <a:gd name="connsiteY4" fmla="*/ 1028700 h 1419225"/>
                          <a:gd name="connsiteX5" fmla="*/ 209550 w 1533525"/>
                          <a:gd name="connsiteY5" fmla="*/ 1009650 h 1419225"/>
                          <a:gd name="connsiteX6" fmla="*/ 238125 w 1533525"/>
                          <a:gd name="connsiteY6" fmla="*/ 1000125 h 1419225"/>
                          <a:gd name="connsiteX7" fmla="*/ 276225 w 1533525"/>
                          <a:gd name="connsiteY7" fmla="*/ 990600 h 1419225"/>
                          <a:gd name="connsiteX8" fmla="*/ 361950 w 1533525"/>
                          <a:gd name="connsiteY8" fmla="*/ 952500 h 1419225"/>
                          <a:gd name="connsiteX9" fmla="*/ 390525 w 1533525"/>
                          <a:gd name="connsiteY9" fmla="*/ 942975 h 1419225"/>
                          <a:gd name="connsiteX10" fmla="*/ 419100 w 1533525"/>
                          <a:gd name="connsiteY10" fmla="*/ 923925 h 1419225"/>
                          <a:gd name="connsiteX11" fmla="*/ 485775 w 1533525"/>
                          <a:gd name="connsiteY11" fmla="*/ 904875 h 1419225"/>
                          <a:gd name="connsiteX12" fmla="*/ 523875 w 1533525"/>
                          <a:gd name="connsiteY12" fmla="*/ 885825 h 1419225"/>
                          <a:gd name="connsiteX13" fmla="*/ 552450 w 1533525"/>
                          <a:gd name="connsiteY13" fmla="*/ 876300 h 1419225"/>
                          <a:gd name="connsiteX14" fmla="*/ 581025 w 1533525"/>
                          <a:gd name="connsiteY14" fmla="*/ 857250 h 1419225"/>
                          <a:gd name="connsiteX15" fmla="*/ 638175 w 1533525"/>
                          <a:gd name="connsiteY15" fmla="*/ 838200 h 1419225"/>
                          <a:gd name="connsiteX16" fmla="*/ 666750 w 1533525"/>
                          <a:gd name="connsiteY16" fmla="*/ 828675 h 1419225"/>
                          <a:gd name="connsiteX17" fmla="*/ 695325 w 1533525"/>
                          <a:gd name="connsiteY17" fmla="*/ 819150 h 1419225"/>
                          <a:gd name="connsiteX18" fmla="*/ 771525 w 1533525"/>
                          <a:gd name="connsiteY18" fmla="*/ 790575 h 1419225"/>
                          <a:gd name="connsiteX19" fmla="*/ 838200 w 1533525"/>
                          <a:gd name="connsiteY19" fmla="*/ 762000 h 1419225"/>
                          <a:gd name="connsiteX20" fmla="*/ 866775 w 1533525"/>
                          <a:gd name="connsiteY20" fmla="*/ 742950 h 1419225"/>
                          <a:gd name="connsiteX21" fmla="*/ 923925 w 1533525"/>
                          <a:gd name="connsiteY21" fmla="*/ 723900 h 1419225"/>
                          <a:gd name="connsiteX22" fmla="*/ 952500 w 1533525"/>
                          <a:gd name="connsiteY22" fmla="*/ 714375 h 1419225"/>
                          <a:gd name="connsiteX23" fmla="*/ 971550 w 1533525"/>
                          <a:gd name="connsiteY23" fmla="*/ 704850 h 1419225"/>
                          <a:gd name="connsiteX24" fmla="*/ 952500 w 1533525"/>
                          <a:gd name="connsiteY24" fmla="*/ 657225 h 1419225"/>
                          <a:gd name="connsiteX25" fmla="*/ 304800 w 1533525"/>
                          <a:gd name="connsiteY25" fmla="*/ 781050 h 1419225"/>
                          <a:gd name="connsiteX26" fmla="*/ 219075 w 1533525"/>
                          <a:gd name="connsiteY26" fmla="*/ 638175 h 1419225"/>
                          <a:gd name="connsiteX27" fmla="*/ 276225 w 1533525"/>
                          <a:gd name="connsiteY27" fmla="*/ 485775 h 1419225"/>
                          <a:gd name="connsiteX28" fmla="*/ 276225 w 1533525"/>
                          <a:gd name="connsiteY28" fmla="*/ 304800 h 1419225"/>
                          <a:gd name="connsiteX29" fmla="*/ 781050 w 1533525"/>
                          <a:gd name="connsiteY29" fmla="*/ 0 h 1419225"/>
                          <a:gd name="connsiteX30" fmla="*/ 1514475 w 1533525"/>
                          <a:gd name="connsiteY30" fmla="*/ 981075 h 1419225"/>
                          <a:gd name="connsiteX31" fmla="*/ 1533525 w 1533525"/>
                          <a:gd name="connsiteY31" fmla="*/ 1247775 h 1419225"/>
                          <a:gd name="connsiteX32" fmla="*/ 1485900 w 1533525"/>
                          <a:gd name="connsiteY32" fmla="*/ 1333500 h 1419225"/>
                          <a:gd name="connsiteX33" fmla="*/ 1362075 w 1533525"/>
                          <a:gd name="connsiteY33" fmla="*/ 1400175 h 1419225"/>
                          <a:gd name="connsiteX34" fmla="*/ 1019175 w 1533525"/>
                          <a:gd name="connsiteY34" fmla="*/ 1419225 h 1419225"/>
                          <a:gd name="connsiteX35" fmla="*/ 9525 w 1533525"/>
                          <a:gd name="connsiteY35" fmla="*/ 1209675 h 1419225"/>
                          <a:gd name="connsiteX36" fmla="*/ 0 w 1533525"/>
                          <a:gd name="connsiteY36" fmla="*/ 1123950 h 1419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1533525" h="1419225">
                            <a:moveTo>
                              <a:pt x="0" y="1123950"/>
                            </a:moveTo>
                            <a:lnTo>
                              <a:pt x="0" y="1123950"/>
                            </a:lnTo>
                            <a:cubicBezTo>
                              <a:pt x="22225" y="1108075"/>
                              <a:pt x="43255" y="1090377"/>
                              <a:pt x="66675" y="1076325"/>
                            </a:cubicBezTo>
                            <a:cubicBezTo>
                              <a:pt x="75284" y="1071159"/>
                              <a:pt x="86473" y="1071676"/>
                              <a:pt x="95250" y="1066800"/>
                            </a:cubicBezTo>
                            <a:cubicBezTo>
                              <a:pt x="115264" y="1055681"/>
                              <a:pt x="130680" y="1035940"/>
                              <a:pt x="152400" y="1028700"/>
                            </a:cubicBezTo>
                            <a:lnTo>
                              <a:pt x="209550" y="1009650"/>
                            </a:lnTo>
                            <a:cubicBezTo>
                              <a:pt x="219075" y="1006475"/>
                              <a:pt x="228385" y="1002560"/>
                              <a:pt x="238125" y="1000125"/>
                            </a:cubicBezTo>
                            <a:lnTo>
                              <a:pt x="276225" y="990600"/>
                            </a:lnTo>
                            <a:cubicBezTo>
                              <a:pt x="321508" y="960411"/>
                              <a:pt x="293940" y="975170"/>
                              <a:pt x="361950" y="952500"/>
                            </a:cubicBezTo>
                            <a:cubicBezTo>
                              <a:pt x="371475" y="949325"/>
                              <a:pt x="382171" y="948544"/>
                              <a:pt x="390525" y="942975"/>
                            </a:cubicBezTo>
                            <a:cubicBezTo>
                              <a:pt x="400050" y="936625"/>
                              <a:pt x="408861" y="929045"/>
                              <a:pt x="419100" y="923925"/>
                            </a:cubicBezTo>
                            <a:cubicBezTo>
                              <a:pt x="442127" y="912411"/>
                              <a:pt x="461360" y="914030"/>
                              <a:pt x="485775" y="904875"/>
                            </a:cubicBezTo>
                            <a:cubicBezTo>
                              <a:pt x="499070" y="899889"/>
                              <a:pt x="510824" y="891418"/>
                              <a:pt x="523875" y="885825"/>
                            </a:cubicBezTo>
                            <a:cubicBezTo>
                              <a:pt x="533103" y="881870"/>
                              <a:pt x="543470" y="880790"/>
                              <a:pt x="552450" y="876300"/>
                            </a:cubicBezTo>
                            <a:cubicBezTo>
                              <a:pt x="562689" y="871180"/>
                              <a:pt x="570564" y="861899"/>
                              <a:pt x="581025" y="857250"/>
                            </a:cubicBezTo>
                            <a:cubicBezTo>
                              <a:pt x="599375" y="849095"/>
                              <a:pt x="619125" y="844550"/>
                              <a:pt x="638175" y="838200"/>
                            </a:cubicBezTo>
                            <a:lnTo>
                              <a:pt x="666750" y="828675"/>
                            </a:lnTo>
                            <a:cubicBezTo>
                              <a:pt x="676275" y="825500"/>
                              <a:pt x="686345" y="823640"/>
                              <a:pt x="695325" y="819150"/>
                            </a:cubicBezTo>
                            <a:cubicBezTo>
                              <a:pt x="745134" y="794246"/>
                              <a:pt x="719650" y="803544"/>
                              <a:pt x="771525" y="790575"/>
                            </a:cubicBezTo>
                            <a:cubicBezTo>
                              <a:pt x="843264" y="742749"/>
                              <a:pt x="752090" y="798904"/>
                              <a:pt x="838200" y="762000"/>
                            </a:cubicBezTo>
                            <a:cubicBezTo>
                              <a:pt x="848722" y="757491"/>
                              <a:pt x="856314" y="747599"/>
                              <a:pt x="866775" y="742950"/>
                            </a:cubicBezTo>
                            <a:cubicBezTo>
                              <a:pt x="885125" y="734795"/>
                              <a:pt x="904875" y="730250"/>
                              <a:pt x="923925" y="723900"/>
                            </a:cubicBezTo>
                            <a:cubicBezTo>
                              <a:pt x="933450" y="720725"/>
                              <a:pt x="943520" y="718865"/>
                              <a:pt x="952500" y="714375"/>
                            </a:cubicBezTo>
                            <a:lnTo>
                              <a:pt x="971550" y="704850"/>
                            </a:lnTo>
                            <a:lnTo>
                              <a:pt x="952500" y="657225"/>
                            </a:lnTo>
                            <a:lnTo>
                              <a:pt x="304800" y="781050"/>
                            </a:lnTo>
                            <a:lnTo>
                              <a:pt x="219075" y="638175"/>
                            </a:lnTo>
                            <a:lnTo>
                              <a:pt x="276225" y="485775"/>
                            </a:lnTo>
                            <a:lnTo>
                              <a:pt x="276225" y="304800"/>
                            </a:lnTo>
                            <a:lnTo>
                              <a:pt x="781050" y="0"/>
                            </a:lnTo>
                            <a:lnTo>
                              <a:pt x="1514475" y="981075"/>
                            </a:lnTo>
                            <a:lnTo>
                              <a:pt x="1533525" y="1247775"/>
                            </a:lnTo>
                            <a:lnTo>
                              <a:pt x="1485900" y="1333500"/>
                            </a:lnTo>
                            <a:lnTo>
                              <a:pt x="1362075" y="1400175"/>
                            </a:lnTo>
                            <a:lnTo>
                              <a:pt x="1019175" y="1419225"/>
                            </a:lnTo>
                            <a:lnTo>
                              <a:pt x="9525" y="1209675"/>
                            </a:lnTo>
                            <a:lnTo>
                              <a:pt x="0" y="1123950"/>
                            </a:lnTo>
                            <a:close/>
                          </a:path>
                        </a:pathLst>
                      </a:custGeom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ln w="38100" cap="flat" cmpd="sng" algn="ctr">
                        <a:solidFill>
                          <a:sysClr val="windowText" lastClr="000000">
                            <a:lumMod val="85000"/>
                            <a:lumOff val="1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59" name="Freihandform 1158"/>
                      <p:cNvSpPr/>
                      <p:nvPr/>
                    </p:nvSpPr>
                    <p:spPr>
                      <a:xfrm>
                        <a:off x="2752750" y="4149080"/>
                        <a:ext cx="1092984" cy="408041"/>
                      </a:xfrm>
                      <a:custGeom>
                        <a:avLst/>
                        <a:gdLst>
                          <a:gd name="connsiteX0" fmla="*/ 28575 w 1092984"/>
                          <a:gd name="connsiteY0" fmla="*/ 171450 h 402817"/>
                          <a:gd name="connsiteX1" fmla="*/ 28575 w 1092984"/>
                          <a:gd name="connsiteY1" fmla="*/ 171450 h 402817"/>
                          <a:gd name="connsiteX2" fmla="*/ 76200 w 1092984"/>
                          <a:gd name="connsiteY2" fmla="*/ 104775 h 402817"/>
                          <a:gd name="connsiteX3" fmla="*/ 104775 w 1092984"/>
                          <a:gd name="connsiteY3" fmla="*/ 85725 h 402817"/>
                          <a:gd name="connsiteX4" fmla="*/ 123825 w 1092984"/>
                          <a:gd name="connsiteY4" fmla="*/ 57150 h 402817"/>
                          <a:gd name="connsiteX5" fmla="*/ 152400 w 1092984"/>
                          <a:gd name="connsiteY5" fmla="*/ 47625 h 402817"/>
                          <a:gd name="connsiteX6" fmla="*/ 180975 w 1092984"/>
                          <a:gd name="connsiteY6" fmla="*/ 28575 h 402817"/>
                          <a:gd name="connsiteX7" fmla="*/ 285750 w 1092984"/>
                          <a:gd name="connsiteY7" fmla="*/ 0 h 402817"/>
                          <a:gd name="connsiteX8" fmla="*/ 552450 w 1092984"/>
                          <a:gd name="connsiteY8" fmla="*/ 9525 h 402817"/>
                          <a:gd name="connsiteX9" fmla="*/ 657225 w 1092984"/>
                          <a:gd name="connsiteY9" fmla="*/ 28575 h 402817"/>
                          <a:gd name="connsiteX10" fmla="*/ 742950 w 1092984"/>
                          <a:gd name="connsiteY10" fmla="*/ 38100 h 402817"/>
                          <a:gd name="connsiteX11" fmla="*/ 838200 w 1092984"/>
                          <a:gd name="connsiteY11" fmla="*/ 57150 h 402817"/>
                          <a:gd name="connsiteX12" fmla="*/ 923925 w 1092984"/>
                          <a:gd name="connsiteY12" fmla="*/ 85725 h 402817"/>
                          <a:gd name="connsiteX13" fmla="*/ 962025 w 1092984"/>
                          <a:gd name="connsiteY13" fmla="*/ 123825 h 402817"/>
                          <a:gd name="connsiteX14" fmla="*/ 990600 w 1092984"/>
                          <a:gd name="connsiteY14" fmla="*/ 142875 h 402817"/>
                          <a:gd name="connsiteX15" fmla="*/ 1038225 w 1092984"/>
                          <a:gd name="connsiteY15" fmla="*/ 190500 h 402817"/>
                          <a:gd name="connsiteX16" fmla="*/ 1066800 w 1092984"/>
                          <a:gd name="connsiteY16" fmla="*/ 247650 h 402817"/>
                          <a:gd name="connsiteX17" fmla="*/ 1085850 w 1092984"/>
                          <a:gd name="connsiteY17" fmla="*/ 314325 h 402817"/>
                          <a:gd name="connsiteX18" fmla="*/ 1076325 w 1092984"/>
                          <a:gd name="connsiteY18" fmla="*/ 390525 h 402817"/>
                          <a:gd name="connsiteX19" fmla="*/ 1028700 w 1092984"/>
                          <a:gd name="connsiteY19" fmla="*/ 381000 h 402817"/>
                          <a:gd name="connsiteX20" fmla="*/ 971550 w 1092984"/>
                          <a:gd name="connsiteY20" fmla="*/ 333375 h 402817"/>
                          <a:gd name="connsiteX21" fmla="*/ 942975 w 1092984"/>
                          <a:gd name="connsiteY21" fmla="*/ 314325 h 402817"/>
                          <a:gd name="connsiteX22" fmla="*/ 914400 w 1092984"/>
                          <a:gd name="connsiteY22" fmla="*/ 285750 h 402817"/>
                          <a:gd name="connsiteX23" fmla="*/ 838200 w 1092984"/>
                          <a:gd name="connsiteY23" fmla="*/ 247650 h 402817"/>
                          <a:gd name="connsiteX24" fmla="*/ 800100 w 1092984"/>
                          <a:gd name="connsiteY24" fmla="*/ 228600 h 402817"/>
                          <a:gd name="connsiteX25" fmla="*/ 771525 w 1092984"/>
                          <a:gd name="connsiteY25" fmla="*/ 209550 h 402817"/>
                          <a:gd name="connsiteX26" fmla="*/ 685800 w 1092984"/>
                          <a:gd name="connsiteY26" fmla="*/ 180975 h 402817"/>
                          <a:gd name="connsiteX27" fmla="*/ 657225 w 1092984"/>
                          <a:gd name="connsiteY27" fmla="*/ 171450 h 402817"/>
                          <a:gd name="connsiteX28" fmla="*/ 628650 w 1092984"/>
                          <a:gd name="connsiteY28" fmla="*/ 161925 h 402817"/>
                          <a:gd name="connsiteX29" fmla="*/ 571500 w 1092984"/>
                          <a:gd name="connsiteY29" fmla="*/ 152400 h 402817"/>
                          <a:gd name="connsiteX30" fmla="*/ 542925 w 1092984"/>
                          <a:gd name="connsiteY30" fmla="*/ 142875 h 402817"/>
                          <a:gd name="connsiteX31" fmla="*/ 504825 w 1092984"/>
                          <a:gd name="connsiteY31" fmla="*/ 133350 h 402817"/>
                          <a:gd name="connsiteX32" fmla="*/ 266700 w 1092984"/>
                          <a:gd name="connsiteY32" fmla="*/ 152400 h 402817"/>
                          <a:gd name="connsiteX33" fmla="*/ 238125 w 1092984"/>
                          <a:gd name="connsiteY33" fmla="*/ 161925 h 402817"/>
                          <a:gd name="connsiteX34" fmla="*/ 180975 w 1092984"/>
                          <a:gd name="connsiteY34" fmla="*/ 200025 h 402817"/>
                          <a:gd name="connsiteX35" fmla="*/ 152400 w 1092984"/>
                          <a:gd name="connsiteY35" fmla="*/ 219075 h 402817"/>
                          <a:gd name="connsiteX36" fmla="*/ 123825 w 1092984"/>
                          <a:gd name="connsiteY36" fmla="*/ 238125 h 402817"/>
                          <a:gd name="connsiteX37" fmla="*/ 95250 w 1092984"/>
                          <a:gd name="connsiteY37" fmla="*/ 257175 h 402817"/>
                          <a:gd name="connsiteX38" fmla="*/ 9525 w 1092984"/>
                          <a:gd name="connsiteY38" fmla="*/ 247650 h 402817"/>
                          <a:gd name="connsiteX39" fmla="*/ 0 w 1092984"/>
                          <a:gd name="connsiteY39" fmla="*/ 219075 h 402817"/>
                          <a:gd name="connsiteX40" fmla="*/ 38100 w 1092984"/>
                          <a:gd name="connsiteY40" fmla="*/ 142875 h 402817"/>
                          <a:gd name="connsiteX41" fmla="*/ 28575 w 1092984"/>
                          <a:gd name="connsiteY41" fmla="*/ 171450 h 402817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57225 w 1092984"/>
                          <a:gd name="connsiteY9" fmla="*/ 33799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48072 w 1092984"/>
                          <a:gd name="connsiteY9" fmla="*/ 5224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576064 w 1092984"/>
                          <a:gd name="connsiteY9" fmla="*/ 9525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092984" h="408041">
                            <a:moveTo>
                              <a:pt x="28575" y="176674"/>
                            </a:moveTo>
                            <a:lnTo>
                              <a:pt x="28575" y="176674"/>
                            </a:lnTo>
                            <a:cubicBezTo>
                              <a:pt x="44450" y="154449"/>
                              <a:pt x="58055" y="130413"/>
                              <a:pt x="76200" y="109999"/>
                            </a:cubicBezTo>
                            <a:cubicBezTo>
                              <a:pt x="83805" y="101443"/>
                              <a:pt x="96680" y="99044"/>
                              <a:pt x="104775" y="90949"/>
                            </a:cubicBezTo>
                            <a:cubicBezTo>
                              <a:pt x="112870" y="82854"/>
                              <a:pt x="114886" y="69525"/>
                              <a:pt x="123825" y="62374"/>
                            </a:cubicBezTo>
                            <a:cubicBezTo>
                              <a:pt x="131665" y="56102"/>
                              <a:pt x="143420" y="57339"/>
                              <a:pt x="152400" y="52849"/>
                            </a:cubicBezTo>
                            <a:cubicBezTo>
                              <a:pt x="162639" y="47729"/>
                              <a:pt x="170514" y="38448"/>
                              <a:pt x="180975" y="33799"/>
                            </a:cubicBezTo>
                            <a:cubicBezTo>
                              <a:pt x="220525" y="16221"/>
                              <a:pt x="245006" y="13373"/>
                              <a:pt x="285750" y="5224"/>
                            </a:cubicBezTo>
                            <a:cubicBezTo>
                              <a:pt x="374650" y="8399"/>
                              <a:pt x="415253" y="0"/>
                              <a:pt x="504056" y="5224"/>
                            </a:cubicBezTo>
                            <a:cubicBezTo>
                              <a:pt x="537334" y="7182"/>
                              <a:pt x="542899" y="4787"/>
                              <a:pt x="576064" y="9525"/>
                            </a:cubicBezTo>
                            <a:cubicBezTo>
                              <a:pt x="604526" y="13591"/>
                              <a:pt x="714375" y="40149"/>
                              <a:pt x="742950" y="43324"/>
                            </a:cubicBezTo>
                            <a:cubicBezTo>
                              <a:pt x="801634" y="62885"/>
                              <a:pt x="741885" y="44862"/>
                              <a:pt x="838200" y="62374"/>
                            </a:cubicBezTo>
                            <a:cubicBezTo>
                              <a:pt x="875798" y="69210"/>
                              <a:pt x="886466" y="75966"/>
                              <a:pt x="923925" y="90949"/>
                            </a:cubicBezTo>
                            <a:cubicBezTo>
                              <a:pt x="936625" y="103649"/>
                              <a:pt x="948388" y="117360"/>
                              <a:pt x="962025" y="129049"/>
                            </a:cubicBezTo>
                            <a:cubicBezTo>
                              <a:pt x="970717" y="136499"/>
                              <a:pt x="982505" y="140004"/>
                              <a:pt x="990600" y="148099"/>
                            </a:cubicBezTo>
                            <a:cubicBezTo>
                              <a:pt x="1054100" y="211599"/>
                              <a:pt x="962025" y="144924"/>
                              <a:pt x="1038225" y="195724"/>
                            </a:cubicBezTo>
                            <a:cubicBezTo>
                              <a:pt x="1062166" y="267548"/>
                              <a:pt x="1029871" y="179016"/>
                              <a:pt x="1066800" y="252874"/>
                            </a:cubicBezTo>
                            <a:cubicBezTo>
                              <a:pt x="1073632" y="266539"/>
                              <a:pt x="1082798" y="307342"/>
                              <a:pt x="1085850" y="319549"/>
                            </a:cubicBezTo>
                            <a:cubicBezTo>
                              <a:pt x="1082675" y="344949"/>
                              <a:pt x="1092984" y="376314"/>
                              <a:pt x="1076325" y="395749"/>
                            </a:cubicBezTo>
                            <a:cubicBezTo>
                              <a:pt x="1065789" y="408041"/>
                              <a:pt x="1043859" y="391908"/>
                              <a:pt x="1028700" y="386224"/>
                            </a:cubicBezTo>
                            <a:cubicBezTo>
                              <a:pt x="1002901" y="376550"/>
                              <a:pt x="991764" y="355444"/>
                              <a:pt x="971550" y="338599"/>
                            </a:cubicBezTo>
                            <a:cubicBezTo>
                              <a:pt x="962756" y="331270"/>
                              <a:pt x="951769" y="326878"/>
                              <a:pt x="942975" y="319549"/>
                            </a:cubicBezTo>
                            <a:cubicBezTo>
                              <a:pt x="932627" y="310925"/>
                              <a:pt x="925764" y="298206"/>
                              <a:pt x="914400" y="290974"/>
                            </a:cubicBezTo>
                            <a:cubicBezTo>
                              <a:pt x="890442" y="275728"/>
                              <a:pt x="863600" y="265574"/>
                              <a:pt x="838200" y="252874"/>
                            </a:cubicBezTo>
                            <a:cubicBezTo>
                              <a:pt x="825500" y="246524"/>
                              <a:pt x="811914" y="241700"/>
                              <a:pt x="800100" y="233824"/>
                            </a:cubicBezTo>
                            <a:cubicBezTo>
                              <a:pt x="790575" y="227474"/>
                              <a:pt x="782092" y="219177"/>
                              <a:pt x="771525" y="214774"/>
                            </a:cubicBezTo>
                            <a:cubicBezTo>
                              <a:pt x="743721" y="203189"/>
                              <a:pt x="714375" y="195724"/>
                              <a:pt x="685800" y="186199"/>
                            </a:cubicBezTo>
                            <a:lnTo>
                              <a:pt x="657225" y="176674"/>
                            </a:lnTo>
                            <a:cubicBezTo>
                              <a:pt x="647700" y="173499"/>
                              <a:pt x="638554" y="168800"/>
                              <a:pt x="628650" y="167149"/>
                            </a:cubicBezTo>
                            <a:cubicBezTo>
                              <a:pt x="609600" y="163974"/>
                              <a:pt x="590353" y="161814"/>
                              <a:pt x="571500" y="157624"/>
                            </a:cubicBezTo>
                            <a:cubicBezTo>
                              <a:pt x="561699" y="155446"/>
                              <a:pt x="552579" y="150857"/>
                              <a:pt x="542925" y="148099"/>
                            </a:cubicBezTo>
                            <a:cubicBezTo>
                              <a:pt x="530338" y="144503"/>
                              <a:pt x="517525" y="141749"/>
                              <a:pt x="504825" y="138574"/>
                            </a:cubicBezTo>
                            <a:cubicBezTo>
                              <a:pt x="370395" y="144975"/>
                              <a:pt x="354129" y="132644"/>
                              <a:pt x="266700" y="157624"/>
                            </a:cubicBezTo>
                            <a:cubicBezTo>
                              <a:pt x="257046" y="160382"/>
                              <a:pt x="246902" y="162273"/>
                              <a:pt x="238125" y="167149"/>
                            </a:cubicBezTo>
                            <a:cubicBezTo>
                              <a:pt x="218111" y="178268"/>
                              <a:pt x="200025" y="192549"/>
                              <a:pt x="180975" y="205249"/>
                            </a:cubicBezTo>
                            <a:lnTo>
                              <a:pt x="152400" y="224299"/>
                            </a:lnTo>
                            <a:lnTo>
                              <a:pt x="123825" y="243349"/>
                            </a:lnTo>
                            <a:lnTo>
                              <a:pt x="95250" y="262399"/>
                            </a:lnTo>
                            <a:cubicBezTo>
                              <a:pt x="66675" y="259224"/>
                              <a:pt x="36219" y="263552"/>
                              <a:pt x="9525" y="252874"/>
                            </a:cubicBezTo>
                            <a:cubicBezTo>
                              <a:pt x="203" y="249145"/>
                              <a:pt x="0" y="234339"/>
                              <a:pt x="0" y="224299"/>
                            </a:cubicBezTo>
                            <a:cubicBezTo>
                              <a:pt x="0" y="158136"/>
                              <a:pt x="217" y="176511"/>
                              <a:pt x="38100" y="148099"/>
                            </a:cubicBezTo>
                            <a:cubicBezTo>
                              <a:pt x="41692" y="145405"/>
                              <a:pt x="30162" y="171912"/>
                              <a:pt x="28575" y="176674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254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60" name="Freihandform 1159"/>
                      <p:cNvSpPr/>
                      <p:nvPr/>
                    </p:nvSpPr>
                    <p:spPr>
                      <a:xfrm rot="20585733">
                        <a:off x="4499835" y="4402906"/>
                        <a:ext cx="792088" cy="247650"/>
                      </a:xfrm>
                      <a:custGeom>
                        <a:avLst/>
                        <a:gdLst>
                          <a:gd name="connsiteX0" fmla="*/ 314325 w 857726"/>
                          <a:gd name="connsiteY0" fmla="*/ 9525 h 247650"/>
                          <a:gd name="connsiteX1" fmla="*/ 314325 w 857726"/>
                          <a:gd name="connsiteY1" fmla="*/ 9525 h 247650"/>
                          <a:gd name="connsiteX2" fmla="*/ 228600 w 857726"/>
                          <a:gd name="connsiteY2" fmla="*/ 19050 h 247650"/>
                          <a:gd name="connsiteX3" fmla="*/ 85725 w 857726"/>
                          <a:gd name="connsiteY3" fmla="*/ 28575 h 247650"/>
                          <a:gd name="connsiteX4" fmla="*/ 28575 w 857726"/>
                          <a:gd name="connsiteY4" fmla="*/ 47625 h 247650"/>
                          <a:gd name="connsiteX5" fmla="*/ 0 w 857726"/>
                          <a:gd name="connsiteY5" fmla="*/ 104775 h 247650"/>
                          <a:gd name="connsiteX6" fmla="*/ 9525 w 857726"/>
                          <a:gd name="connsiteY6" fmla="*/ 133350 h 247650"/>
                          <a:gd name="connsiteX7" fmla="*/ 28575 w 857726"/>
                          <a:gd name="connsiteY7" fmla="*/ 161925 h 247650"/>
                          <a:gd name="connsiteX8" fmla="*/ 85725 w 857726"/>
                          <a:gd name="connsiteY8" fmla="*/ 190500 h 247650"/>
                          <a:gd name="connsiteX9" fmla="*/ 190500 w 857726"/>
                          <a:gd name="connsiteY9" fmla="*/ 180975 h 247650"/>
                          <a:gd name="connsiteX10" fmla="*/ 247650 w 857726"/>
                          <a:gd name="connsiteY10" fmla="*/ 161925 h 247650"/>
                          <a:gd name="connsiteX11" fmla="*/ 466725 w 857726"/>
                          <a:gd name="connsiteY11" fmla="*/ 180975 h 247650"/>
                          <a:gd name="connsiteX12" fmla="*/ 523875 w 857726"/>
                          <a:gd name="connsiteY12" fmla="*/ 200025 h 247650"/>
                          <a:gd name="connsiteX13" fmla="*/ 609600 w 857726"/>
                          <a:gd name="connsiteY13" fmla="*/ 238125 h 247650"/>
                          <a:gd name="connsiteX14" fmla="*/ 638175 w 857726"/>
                          <a:gd name="connsiteY14" fmla="*/ 247650 h 247650"/>
                          <a:gd name="connsiteX15" fmla="*/ 790575 w 857726"/>
                          <a:gd name="connsiteY15" fmla="*/ 238125 h 247650"/>
                          <a:gd name="connsiteX16" fmla="*/ 819150 w 857726"/>
                          <a:gd name="connsiteY16" fmla="*/ 228600 h 247650"/>
                          <a:gd name="connsiteX17" fmla="*/ 838200 w 857726"/>
                          <a:gd name="connsiteY17" fmla="*/ 200025 h 247650"/>
                          <a:gd name="connsiteX18" fmla="*/ 838200 w 857726"/>
                          <a:gd name="connsiteY18" fmla="*/ 123825 h 247650"/>
                          <a:gd name="connsiteX19" fmla="*/ 771525 w 857726"/>
                          <a:gd name="connsiteY19" fmla="*/ 95250 h 247650"/>
                          <a:gd name="connsiteX20" fmla="*/ 742950 w 857726"/>
                          <a:gd name="connsiteY20" fmla="*/ 76200 h 247650"/>
                          <a:gd name="connsiteX21" fmla="*/ 685800 w 857726"/>
                          <a:gd name="connsiteY21" fmla="*/ 57150 h 247650"/>
                          <a:gd name="connsiteX22" fmla="*/ 609600 w 857726"/>
                          <a:gd name="connsiteY22" fmla="*/ 19050 h 247650"/>
                          <a:gd name="connsiteX23" fmla="*/ 495300 w 857726"/>
                          <a:gd name="connsiteY23" fmla="*/ 0 h 247650"/>
                          <a:gd name="connsiteX24" fmla="*/ 323850 w 857726"/>
                          <a:gd name="connsiteY24" fmla="*/ 9525 h 247650"/>
                          <a:gd name="connsiteX25" fmla="*/ 314325 w 857726"/>
                          <a:gd name="connsiteY25" fmla="*/ 9525 h 247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57726" h="247650">
                            <a:moveTo>
                              <a:pt x="314325" y="9525"/>
                            </a:moveTo>
                            <a:lnTo>
                              <a:pt x="314325" y="9525"/>
                            </a:lnTo>
                            <a:cubicBezTo>
                              <a:pt x="285750" y="12700"/>
                              <a:pt x="257252" y="16662"/>
                              <a:pt x="228600" y="19050"/>
                            </a:cubicBezTo>
                            <a:cubicBezTo>
                              <a:pt x="181034" y="23014"/>
                              <a:pt x="132976" y="21825"/>
                              <a:pt x="85725" y="28575"/>
                            </a:cubicBezTo>
                            <a:cubicBezTo>
                              <a:pt x="65846" y="31415"/>
                              <a:pt x="28575" y="47625"/>
                              <a:pt x="28575" y="47625"/>
                            </a:cubicBezTo>
                            <a:cubicBezTo>
                              <a:pt x="18943" y="62072"/>
                              <a:pt x="0" y="85057"/>
                              <a:pt x="0" y="104775"/>
                            </a:cubicBezTo>
                            <a:cubicBezTo>
                              <a:pt x="0" y="114815"/>
                              <a:pt x="5035" y="124370"/>
                              <a:pt x="9525" y="133350"/>
                            </a:cubicBezTo>
                            <a:cubicBezTo>
                              <a:pt x="14645" y="143589"/>
                              <a:pt x="20480" y="153830"/>
                              <a:pt x="28575" y="161925"/>
                            </a:cubicBezTo>
                            <a:cubicBezTo>
                              <a:pt x="47039" y="180389"/>
                              <a:pt x="62484" y="182753"/>
                              <a:pt x="85725" y="190500"/>
                            </a:cubicBezTo>
                            <a:cubicBezTo>
                              <a:pt x="120650" y="187325"/>
                              <a:pt x="155965" y="187069"/>
                              <a:pt x="190500" y="180975"/>
                            </a:cubicBezTo>
                            <a:cubicBezTo>
                              <a:pt x="210275" y="177485"/>
                              <a:pt x="247650" y="161925"/>
                              <a:pt x="247650" y="161925"/>
                            </a:cubicBezTo>
                            <a:cubicBezTo>
                              <a:pt x="312423" y="165524"/>
                              <a:pt x="397718" y="162155"/>
                              <a:pt x="466725" y="180975"/>
                            </a:cubicBezTo>
                            <a:cubicBezTo>
                              <a:pt x="486098" y="186259"/>
                              <a:pt x="507167" y="188886"/>
                              <a:pt x="523875" y="200025"/>
                            </a:cubicBezTo>
                            <a:cubicBezTo>
                              <a:pt x="569158" y="230214"/>
                              <a:pt x="541590" y="215455"/>
                              <a:pt x="609600" y="238125"/>
                            </a:cubicBezTo>
                            <a:lnTo>
                              <a:pt x="638175" y="247650"/>
                            </a:lnTo>
                            <a:cubicBezTo>
                              <a:pt x="688975" y="244475"/>
                              <a:pt x="739956" y="243453"/>
                              <a:pt x="790575" y="238125"/>
                            </a:cubicBezTo>
                            <a:cubicBezTo>
                              <a:pt x="800560" y="237074"/>
                              <a:pt x="811310" y="234872"/>
                              <a:pt x="819150" y="228600"/>
                            </a:cubicBezTo>
                            <a:cubicBezTo>
                              <a:pt x="828089" y="221449"/>
                              <a:pt x="831850" y="209550"/>
                              <a:pt x="838200" y="200025"/>
                            </a:cubicBezTo>
                            <a:cubicBezTo>
                              <a:pt x="841823" y="181911"/>
                              <a:pt x="857726" y="143351"/>
                              <a:pt x="838200" y="123825"/>
                            </a:cubicBezTo>
                            <a:cubicBezTo>
                              <a:pt x="818380" y="104005"/>
                              <a:pt x="794295" y="106635"/>
                              <a:pt x="771525" y="95250"/>
                            </a:cubicBezTo>
                            <a:cubicBezTo>
                              <a:pt x="761286" y="90130"/>
                              <a:pt x="753411" y="80849"/>
                              <a:pt x="742950" y="76200"/>
                            </a:cubicBezTo>
                            <a:cubicBezTo>
                              <a:pt x="724600" y="68045"/>
                              <a:pt x="703761" y="66130"/>
                              <a:pt x="685800" y="57150"/>
                            </a:cubicBezTo>
                            <a:cubicBezTo>
                              <a:pt x="660400" y="44450"/>
                              <a:pt x="637447" y="24619"/>
                              <a:pt x="609600" y="19050"/>
                            </a:cubicBezTo>
                            <a:cubicBezTo>
                              <a:pt x="539960" y="5122"/>
                              <a:pt x="578002" y="11815"/>
                              <a:pt x="495300" y="0"/>
                            </a:cubicBezTo>
                            <a:cubicBezTo>
                              <a:pt x="438150" y="3175"/>
                              <a:pt x="380853" y="4343"/>
                              <a:pt x="323850" y="9525"/>
                            </a:cubicBezTo>
                            <a:cubicBezTo>
                              <a:pt x="310813" y="10710"/>
                              <a:pt x="315912" y="9525"/>
                              <a:pt x="314325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61" name="Freihandform 1160"/>
                      <p:cNvSpPr/>
                      <p:nvPr/>
                    </p:nvSpPr>
                    <p:spPr>
                      <a:xfrm rot="10613604">
                        <a:off x="1534694" y="3380051"/>
                        <a:ext cx="857726" cy="247650"/>
                      </a:xfrm>
                      <a:custGeom>
                        <a:avLst/>
                        <a:gdLst>
                          <a:gd name="connsiteX0" fmla="*/ 314325 w 857726"/>
                          <a:gd name="connsiteY0" fmla="*/ 9525 h 247650"/>
                          <a:gd name="connsiteX1" fmla="*/ 314325 w 857726"/>
                          <a:gd name="connsiteY1" fmla="*/ 9525 h 247650"/>
                          <a:gd name="connsiteX2" fmla="*/ 228600 w 857726"/>
                          <a:gd name="connsiteY2" fmla="*/ 19050 h 247650"/>
                          <a:gd name="connsiteX3" fmla="*/ 85725 w 857726"/>
                          <a:gd name="connsiteY3" fmla="*/ 28575 h 247650"/>
                          <a:gd name="connsiteX4" fmla="*/ 28575 w 857726"/>
                          <a:gd name="connsiteY4" fmla="*/ 47625 h 247650"/>
                          <a:gd name="connsiteX5" fmla="*/ 0 w 857726"/>
                          <a:gd name="connsiteY5" fmla="*/ 104775 h 247650"/>
                          <a:gd name="connsiteX6" fmla="*/ 9525 w 857726"/>
                          <a:gd name="connsiteY6" fmla="*/ 133350 h 247650"/>
                          <a:gd name="connsiteX7" fmla="*/ 28575 w 857726"/>
                          <a:gd name="connsiteY7" fmla="*/ 161925 h 247650"/>
                          <a:gd name="connsiteX8" fmla="*/ 85725 w 857726"/>
                          <a:gd name="connsiteY8" fmla="*/ 190500 h 247650"/>
                          <a:gd name="connsiteX9" fmla="*/ 190500 w 857726"/>
                          <a:gd name="connsiteY9" fmla="*/ 180975 h 247650"/>
                          <a:gd name="connsiteX10" fmla="*/ 247650 w 857726"/>
                          <a:gd name="connsiteY10" fmla="*/ 161925 h 247650"/>
                          <a:gd name="connsiteX11" fmla="*/ 466725 w 857726"/>
                          <a:gd name="connsiteY11" fmla="*/ 180975 h 247650"/>
                          <a:gd name="connsiteX12" fmla="*/ 523875 w 857726"/>
                          <a:gd name="connsiteY12" fmla="*/ 200025 h 247650"/>
                          <a:gd name="connsiteX13" fmla="*/ 609600 w 857726"/>
                          <a:gd name="connsiteY13" fmla="*/ 238125 h 247650"/>
                          <a:gd name="connsiteX14" fmla="*/ 638175 w 857726"/>
                          <a:gd name="connsiteY14" fmla="*/ 247650 h 247650"/>
                          <a:gd name="connsiteX15" fmla="*/ 790575 w 857726"/>
                          <a:gd name="connsiteY15" fmla="*/ 238125 h 247650"/>
                          <a:gd name="connsiteX16" fmla="*/ 819150 w 857726"/>
                          <a:gd name="connsiteY16" fmla="*/ 228600 h 247650"/>
                          <a:gd name="connsiteX17" fmla="*/ 838200 w 857726"/>
                          <a:gd name="connsiteY17" fmla="*/ 200025 h 247650"/>
                          <a:gd name="connsiteX18" fmla="*/ 838200 w 857726"/>
                          <a:gd name="connsiteY18" fmla="*/ 123825 h 247650"/>
                          <a:gd name="connsiteX19" fmla="*/ 771525 w 857726"/>
                          <a:gd name="connsiteY19" fmla="*/ 95250 h 247650"/>
                          <a:gd name="connsiteX20" fmla="*/ 742950 w 857726"/>
                          <a:gd name="connsiteY20" fmla="*/ 76200 h 247650"/>
                          <a:gd name="connsiteX21" fmla="*/ 685800 w 857726"/>
                          <a:gd name="connsiteY21" fmla="*/ 57150 h 247650"/>
                          <a:gd name="connsiteX22" fmla="*/ 609600 w 857726"/>
                          <a:gd name="connsiteY22" fmla="*/ 19050 h 247650"/>
                          <a:gd name="connsiteX23" fmla="*/ 495300 w 857726"/>
                          <a:gd name="connsiteY23" fmla="*/ 0 h 247650"/>
                          <a:gd name="connsiteX24" fmla="*/ 323850 w 857726"/>
                          <a:gd name="connsiteY24" fmla="*/ 9525 h 247650"/>
                          <a:gd name="connsiteX25" fmla="*/ 314325 w 857726"/>
                          <a:gd name="connsiteY25" fmla="*/ 9525 h 247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57726" h="247650">
                            <a:moveTo>
                              <a:pt x="314325" y="9525"/>
                            </a:moveTo>
                            <a:lnTo>
                              <a:pt x="314325" y="9525"/>
                            </a:lnTo>
                            <a:cubicBezTo>
                              <a:pt x="285750" y="12700"/>
                              <a:pt x="257252" y="16662"/>
                              <a:pt x="228600" y="19050"/>
                            </a:cubicBezTo>
                            <a:cubicBezTo>
                              <a:pt x="181034" y="23014"/>
                              <a:pt x="132976" y="21825"/>
                              <a:pt x="85725" y="28575"/>
                            </a:cubicBezTo>
                            <a:cubicBezTo>
                              <a:pt x="65846" y="31415"/>
                              <a:pt x="28575" y="47625"/>
                              <a:pt x="28575" y="47625"/>
                            </a:cubicBezTo>
                            <a:cubicBezTo>
                              <a:pt x="18943" y="62072"/>
                              <a:pt x="0" y="85057"/>
                              <a:pt x="0" y="104775"/>
                            </a:cubicBezTo>
                            <a:cubicBezTo>
                              <a:pt x="0" y="114815"/>
                              <a:pt x="5035" y="124370"/>
                              <a:pt x="9525" y="133350"/>
                            </a:cubicBezTo>
                            <a:cubicBezTo>
                              <a:pt x="14645" y="143589"/>
                              <a:pt x="20480" y="153830"/>
                              <a:pt x="28575" y="161925"/>
                            </a:cubicBezTo>
                            <a:cubicBezTo>
                              <a:pt x="47039" y="180389"/>
                              <a:pt x="62484" y="182753"/>
                              <a:pt x="85725" y="190500"/>
                            </a:cubicBezTo>
                            <a:cubicBezTo>
                              <a:pt x="120650" y="187325"/>
                              <a:pt x="155965" y="187069"/>
                              <a:pt x="190500" y="180975"/>
                            </a:cubicBezTo>
                            <a:cubicBezTo>
                              <a:pt x="210275" y="177485"/>
                              <a:pt x="247650" y="161925"/>
                              <a:pt x="247650" y="161925"/>
                            </a:cubicBezTo>
                            <a:cubicBezTo>
                              <a:pt x="312423" y="165524"/>
                              <a:pt x="397718" y="162155"/>
                              <a:pt x="466725" y="180975"/>
                            </a:cubicBezTo>
                            <a:cubicBezTo>
                              <a:pt x="486098" y="186259"/>
                              <a:pt x="507167" y="188886"/>
                              <a:pt x="523875" y="200025"/>
                            </a:cubicBezTo>
                            <a:cubicBezTo>
                              <a:pt x="569158" y="230214"/>
                              <a:pt x="541590" y="215455"/>
                              <a:pt x="609600" y="238125"/>
                            </a:cubicBezTo>
                            <a:lnTo>
                              <a:pt x="638175" y="247650"/>
                            </a:lnTo>
                            <a:cubicBezTo>
                              <a:pt x="688975" y="244475"/>
                              <a:pt x="739956" y="243453"/>
                              <a:pt x="790575" y="238125"/>
                            </a:cubicBezTo>
                            <a:cubicBezTo>
                              <a:pt x="800560" y="237074"/>
                              <a:pt x="811310" y="234872"/>
                              <a:pt x="819150" y="228600"/>
                            </a:cubicBezTo>
                            <a:cubicBezTo>
                              <a:pt x="828089" y="221449"/>
                              <a:pt x="831850" y="209550"/>
                              <a:pt x="838200" y="200025"/>
                            </a:cubicBezTo>
                            <a:cubicBezTo>
                              <a:pt x="841823" y="181911"/>
                              <a:pt x="857726" y="143351"/>
                              <a:pt x="838200" y="123825"/>
                            </a:cubicBezTo>
                            <a:cubicBezTo>
                              <a:pt x="818380" y="104005"/>
                              <a:pt x="794295" y="106635"/>
                              <a:pt x="771525" y="95250"/>
                            </a:cubicBezTo>
                            <a:cubicBezTo>
                              <a:pt x="761286" y="90130"/>
                              <a:pt x="753411" y="80849"/>
                              <a:pt x="742950" y="76200"/>
                            </a:cubicBezTo>
                            <a:cubicBezTo>
                              <a:pt x="724600" y="68045"/>
                              <a:pt x="703761" y="66130"/>
                              <a:pt x="685800" y="57150"/>
                            </a:cubicBezTo>
                            <a:cubicBezTo>
                              <a:pt x="660400" y="44450"/>
                              <a:pt x="637447" y="24619"/>
                              <a:pt x="609600" y="19050"/>
                            </a:cubicBezTo>
                            <a:cubicBezTo>
                              <a:pt x="539960" y="5122"/>
                              <a:pt x="578002" y="11815"/>
                              <a:pt x="495300" y="0"/>
                            </a:cubicBezTo>
                            <a:cubicBezTo>
                              <a:pt x="438150" y="3175"/>
                              <a:pt x="380853" y="4343"/>
                              <a:pt x="323850" y="9525"/>
                            </a:cubicBezTo>
                            <a:cubicBezTo>
                              <a:pt x="310813" y="10710"/>
                              <a:pt x="315912" y="9525"/>
                              <a:pt x="314325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62" name="Freihandform 1161"/>
                      <p:cNvSpPr/>
                      <p:nvPr/>
                    </p:nvSpPr>
                    <p:spPr>
                      <a:xfrm>
                        <a:off x="2680742" y="4725144"/>
                        <a:ext cx="400464" cy="276225"/>
                      </a:xfrm>
                      <a:custGeom>
                        <a:avLst/>
                        <a:gdLst>
                          <a:gd name="connsiteX0" fmla="*/ 0 w 400464"/>
                          <a:gd name="connsiteY0" fmla="*/ 247650 h 276225"/>
                          <a:gd name="connsiteX1" fmla="*/ 0 w 400464"/>
                          <a:gd name="connsiteY1" fmla="*/ 247650 h 276225"/>
                          <a:gd name="connsiteX2" fmla="*/ 28575 w 400464"/>
                          <a:gd name="connsiteY2" fmla="*/ 171450 h 276225"/>
                          <a:gd name="connsiteX3" fmla="*/ 76200 w 400464"/>
                          <a:gd name="connsiteY3" fmla="*/ 85725 h 276225"/>
                          <a:gd name="connsiteX4" fmla="*/ 133350 w 400464"/>
                          <a:gd name="connsiteY4" fmla="*/ 47625 h 276225"/>
                          <a:gd name="connsiteX5" fmla="*/ 219075 w 400464"/>
                          <a:gd name="connsiteY5" fmla="*/ 19050 h 276225"/>
                          <a:gd name="connsiteX6" fmla="*/ 247650 w 400464"/>
                          <a:gd name="connsiteY6" fmla="*/ 9525 h 276225"/>
                          <a:gd name="connsiteX7" fmla="*/ 276225 w 400464"/>
                          <a:gd name="connsiteY7" fmla="*/ 0 h 276225"/>
                          <a:gd name="connsiteX8" fmla="*/ 361950 w 400464"/>
                          <a:gd name="connsiteY8" fmla="*/ 9525 h 276225"/>
                          <a:gd name="connsiteX9" fmla="*/ 390525 w 400464"/>
                          <a:gd name="connsiteY9" fmla="*/ 19050 h 276225"/>
                          <a:gd name="connsiteX10" fmla="*/ 400050 w 400464"/>
                          <a:gd name="connsiteY10" fmla="*/ 47625 h 276225"/>
                          <a:gd name="connsiteX11" fmla="*/ 390525 w 400464"/>
                          <a:gd name="connsiteY11" fmla="*/ 85725 h 276225"/>
                          <a:gd name="connsiteX12" fmla="*/ 333375 w 400464"/>
                          <a:gd name="connsiteY12" fmla="*/ 104775 h 276225"/>
                          <a:gd name="connsiteX13" fmla="*/ 276225 w 400464"/>
                          <a:gd name="connsiteY13" fmla="*/ 133350 h 276225"/>
                          <a:gd name="connsiteX14" fmla="*/ 219075 w 400464"/>
                          <a:gd name="connsiteY14" fmla="*/ 152400 h 276225"/>
                          <a:gd name="connsiteX15" fmla="*/ 190500 w 400464"/>
                          <a:gd name="connsiteY15" fmla="*/ 171450 h 276225"/>
                          <a:gd name="connsiteX16" fmla="*/ 161925 w 400464"/>
                          <a:gd name="connsiteY16" fmla="*/ 180975 h 276225"/>
                          <a:gd name="connsiteX17" fmla="*/ 104775 w 400464"/>
                          <a:gd name="connsiteY17" fmla="*/ 219075 h 276225"/>
                          <a:gd name="connsiteX18" fmla="*/ 57150 w 400464"/>
                          <a:gd name="connsiteY18" fmla="*/ 276225 h 276225"/>
                          <a:gd name="connsiteX19" fmla="*/ 38100 w 400464"/>
                          <a:gd name="connsiteY19" fmla="*/ 247650 h 276225"/>
                          <a:gd name="connsiteX20" fmla="*/ 0 w 400464"/>
                          <a:gd name="connsiteY20" fmla="*/ 247650 h 276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0464" h="276225">
                            <a:moveTo>
                              <a:pt x="0" y="247650"/>
                            </a:moveTo>
                            <a:lnTo>
                              <a:pt x="0" y="247650"/>
                            </a:lnTo>
                            <a:cubicBezTo>
                              <a:pt x="9525" y="222250"/>
                              <a:pt x="19451" y="196997"/>
                              <a:pt x="28575" y="171450"/>
                            </a:cubicBezTo>
                            <a:cubicBezTo>
                              <a:pt x="47183" y="119347"/>
                              <a:pt x="36580" y="116541"/>
                              <a:pt x="76200" y="85725"/>
                            </a:cubicBezTo>
                            <a:cubicBezTo>
                              <a:pt x="94272" y="71669"/>
                              <a:pt x="111630" y="54865"/>
                              <a:pt x="133350" y="47625"/>
                            </a:cubicBezTo>
                            <a:lnTo>
                              <a:pt x="219075" y="19050"/>
                            </a:lnTo>
                            <a:lnTo>
                              <a:pt x="247650" y="9525"/>
                            </a:lnTo>
                            <a:lnTo>
                              <a:pt x="276225" y="0"/>
                            </a:lnTo>
                            <a:cubicBezTo>
                              <a:pt x="304800" y="3175"/>
                              <a:pt x="333590" y="4798"/>
                              <a:pt x="361950" y="9525"/>
                            </a:cubicBezTo>
                            <a:cubicBezTo>
                              <a:pt x="371854" y="11176"/>
                              <a:pt x="383425" y="11950"/>
                              <a:pt x="390525" y="19050"/>
                            </a:cubicBezTo>
                            <a:cubicBezTo>
                              <a:pt x="397625" y="26150"/>
                              <a:pt x="396875" y="38100"/>
                              <a:pt x="400050" y="47625"/>
                            </a:cubicBezTo>
                            <a:cubicBezTo>
                              <a:pt x="396875" y="60325"/>
                              <a:pt x="400464" y="77206"/>
                              <a:pt x="390525" y="85725"/>
                            </a:cubicBezTo>
                            <a:cubicBezTo>
                              <a:pt x="375279" y="98793"/>
                              <a:pt x="352425" y="98425"/>
                              <a:pt x="333375" y="104775"/>
                            </a:cubicBezTo>
                            <a:cubicBezTo>
                              <a:pt x="229162" y="139513"/>
                              <a:pt x="387012" y="84111"/>
                              <a:pt x="276225" y="133350"/>
                            </a:cubicBezTo>
                            <a:cubicBezTo>
                              <a:pt x="257875" y="141505"/>
                              <a:pt x="235783" y="141261"/>
                              <a:pt x="219075" y="152400"/>
                            </a:cubicBezTo>
                            <a:cubicBezTo>
                              <a:pt x="209550" y="158750"/>
                              <a:pt x="200739" y="166330"/>
                              <a:pt x="190500" y="171450"/>
                            </a:cubicBezTo>
                            <a:cubicBezTo>
                              <a:pt x="181520" y="175940"/>
                              <a:pt x="170702" y="176099"/>
                              <a:pt x="161925" y="180975"/>
                            </a:cubicBezTo>
                            <a:cubicBezTo>
                              <a:pt x="141911" y="192094"/>
                              <a:pt x="104775" y="219075"/>
                              <a:pt x="104775" y="219075"/>
                            </a:cubicBezTo>
                            <a:cubicBezTo>
                              <a:pt x="99028" y="227695"/>
                              <a:pt x="69373" y="276225"/>
                              <a:pt x="57150" y="276225"/>
                            </a:cubicBezTo>
                            <a:cubicBezTo>
                              <a:pt x="45702" y="276225"/>
                              <a:pt x="44450" y="257175"/>
                              <a:pt x="38100" y="247650"/>
                            </a:cubicBezTo>
                            <a:cubicBezTo>
                              <a:pt x="27035" y="203390"/>
                              <a:pt x="6350" y="247650"/>
                              <a:pt x="0" y="24765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63" name="Freihandform 1162"/>
                      <p:cNvSpPr/>
                      <p:nvPr/>
                    </p:nvSpPr>
                    <p:spPr>
                      <a:xfrm rot="20123846" flipH="1" flipV="1">
                        <a:off x="2229644" y="3501008"/>
                        <a:ext cx="648072" cy="648072"/>
                      </a:xfrm>
                      <a:custGeom>
                        <a:avLst/>
                        <a:gdLst>
                          <a:gd name="connsiteX0" fmla="*/ 379 w 695704"/>
                          <a:gd name="connsiteY0" fmla="*/ 352425 h 891862"/>
                          <a:gd name="connsiteX1" fmla="*/ 379 w 695704"/>
                          <a:gd name="connsiteY1" fmla="*/ 352425 h 891862"/>
                          <a:gd name="connsiteX2" fmla="*/ 28954 w 695704"/>
                          <a:gd name="connsiteY2" fmla="*/ 428625 h 891862"/>
                          <a:gd name="connsiteX3" fmla="*/ 38479 w 695704"/>
                          <a:gd name="connsiteY3" fmla="*/ 457200 h 891862"/>
                          <a:gd name="connsiteX4" fmla="*/ 57529 w 695704"/>
                          <a:gd name="connsiteY4" fmla="*/ 485775 h 891862"/>
                          <a:gd name="connsiteX5" fmla="*/ 76579 w 695704"/>
                          <a:gd name="connsiteY5" fmla="*/ 561975 h 891862"/>
                          <a:gd name="connsiteX6" fmla="*/ 86104 w 695704"/>
                          <a:gd name="connsiteY6" fmla="*/ 590550 h 891862"/>
                          <a:gd name="connsiteX7" fmla="*/ 105154 w 695704"/>
                          <a:gd name="connsiteY7" fmla="*/ 666750 h 891862"/>
                          <a:gd name="connsiteX8" fmla="*/ 114679 w 695704"/>
                          <a:gd name="connsiteY8" fmla="*/ 695325 h 891862"/>
                          <a:gd name="connsiteX9" fmla="*/ 152779 w 695704"/>
                          <a:gd name="connsiteY9" fmla="*/ 704850 h 891862"/>
                          <a:gd name="connsiteX10" fmla="*/ 181354 w 695704"/>
                          <a:gd name="connsiteY10" fmla="*/ 723900 h 891862"/>
                          <a:gd name="connsiteX11" fmla="*/ 228979 w 695704"/>
                          <a:gd name="connsiteY11" fmla="*/ 771525 h 891862"/>
                          <a:gd name="connsiteX12" fmla="*/ 257554 w 695704"/>
                          <a:gd name="connsiteY12" fmla="*/ 847725 h 891862"/>
                          <a:gd name="connsiteX13" fmla="*/ 352804 w 695704"/>
                          <a:gd name="connsiteY13" fmla="*/ 876300 h 891862"/>
                          <a:gd name="connsiteX14" fmla="*/ 400429 w 695704"/>
                          <a:gd name="connsiteY14" fmla="*/ 790575 h 891862"/>
                          <a:gd name="connsiteX15" fmla="*/ 419479 w 695704"/>
                          <a:gd name="connsiteY15" fmla="*/ 762000 h 891862"/>
                          <a:gd name="connsiteX16" fmla="*/ 429004 w 695704"/>
                          <a:gd name="connsiteY16" fmla="*/ 733425 h 891862"/>
                          <a:gd name="connsiteX17" fmla="*/ 486154 w 695704"/>
                          <a:gd name="connsiteY17" fmla="*/ 695325 h 891862"/>
                          <a:gd name="connsiteX18" fmla="*/ 505204 w 695704"/>
                          <a:gd name="connsiteY18" fmla="*/ 666750 h 891862"/>
                          <a:gd name="connsiteX19" fmla="*/ 457579 w 695704"/>
                          <a:gd name="connsiteY19" fmla="*/ 628650 h 891862"/>
                          <a:gd name="connsiteX20" fmla="*/ 381379 w 695704"/>
                          <a:gd name="connsiteY20" fmla="*/ 609600 h 891862"/>
                          <a:gd name="connsiteX21" fmla="*/ 371854 w 695704"/>
                          <a:gd name="connsiteY21" fmla="*/ 533400 h 891862"/>
                          <a:gd name="connsiteX22" fmla="*/ 400429 w 695704"/>
                          <a:gd name="connsiteY22" fmla="*/ 523875 h 891862"/>
                          <a:gd name="connsiteX23" fmla="*/ 429004 w 695704"/>
                          <a:gd name="connsiteY23" fmla="*/ 495300 h 891862"/>
                          <a:gd name="connsiteX24" fmla="*/ 486154 w 695704"/>
                          <a:gd name="connsiteY24" fmla="*/ 457200 h 891862"/>
                          <a:gd name="connsiteX25" fmla="*/ 495679 w 695704"/>
                          <a:gd name="connsiteY25" fmla="*/ 428625 h 891862"/>
                          <a:gd name="connsiteX26" fmla="*/ 505204 w 695704"/>
                          <a:gd name="connsiteY26" fmla="*/ 342900 h 891862"/>
                          <a:gd name="connsiteX27" fmla="*/ 457579 w 695704"/>
                          <a:gd name="connsiteY27" fmla="*/ 314325 h 891862"/>
                          <a:gd name="connsiteX28" fmla="*/ 467104 w 695704"/>
                          <a:gd name="connsiteY28" fmla="*/ 257175 h 891862"/>
                          <a:gd name="connsiteX29" fmla="*/ 495679 w 695704"/>
                          <a:gd name="connsiteY29" fmla="*/ 238125 h 891862"/>
                          <a:gd name="connsiteX30" fmla="*/ 695704 w 695704"/>
                          <a:gd name="connsiteY30" fmla="*/ 209550 h 891862"/>
                          <a:gd name="connsiteX31" fmla="*/ 686179 w 695704"/>
                          <a:gd name="connsiteY31" fmla="*/ 161925 h 891862"/>
                          <a:gd name="connsiteX32" fmla="*/ 638554 w 695704"/>
                          <a:gd name="connsiteY32" fmla="*/ 123825 h 891862"/>
                          <a:gd name="connsiteX33" fmla="*/ 400429 w 695704"/>
                          <a:gd name="connsiteY33" fmla="*/ 114300 h 891862"/>
                          <a:gd name="connsiteX34" fmla="*/ 276604 w 695704"/>
                          <a:gd name="connsiteY34" fmla="*/ 85725 h 891862"/>
                          <a:gd name="connsiteX35" fmla="*/ 267079 w 695704"/>
                          <a:gd name="connsiteY35" fmla="*/ 57150 h 891862"/>
                          <a:gd name="connsiteX36" fmla="*/ 238504 w 695704"/>
                          <a:gd name="connsiteY36" fmla="*/ 38100 h 891862"/>
                          <a:gd name="connsiteX37" fmla="*/ 190879 w 695704"/>
                          <a:gd name="connsiteY37" fmla="*/ 0 h 891862"/>
                          <a:gd name="connsiteX38" fmla="*/ 162304 w 695704"/>
                          <a:gd name="connsiteY38" fmla="*/ 9525 h 891862"/>
                          <a:gd name="connsiteX39" fmla="*/ 143254 w 695704"/>
                          <a:gd name="connsiteY39" fmla="*/ 161925 h 891862"/>
                          <a:gd name="connsiteX40" fmla="*/ 114679 w 695704"/>
                          <a:gd name="connsiteY40" fmla="*/ 238125 h 891862"/>
                          <a:gd name="connsiteX41" fmla="*/ 105154 w 695704"/>
                          <a:gd name="connsiteY41" fmla="*/ 266700 h 891862"/>
                          <a:gd name="connsiteX42" fmla="*/ 9904 w 695704"/>
                          <a:gd name="connsiteY42" fmla="*/ 219075 h 891862"/>
                          <a:gd name="connsiteX43" fmla="*/ 379 w 695704"/>
                          <a:gd name="connsiteY43" fmla="*/ 247650 h 891862"/>
                          <a:gd name="connsiteX44" fmla="*/ 19429 w 695704"/>
                          <a:gd name="connsiteY44" fmla="*/ 361950 h 891862"/>
                          <a:gd name="connsiteX45" fmla="*/ 379 w 695704"/>
                          <a:gd name="connsiteY45" fmla="*/ 352425 h 891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695704" h="891862">
                            <a:moveTo>
                              <a:pt x="379" y="352425"/>
                            </a:moveTo>
                            <a:lnTo>
                              <a:pt x="379" y="352425"/>
                            </a:lnTo>
                            <a:cubicBezTo>
                              <a:pt x="9904" y="377825"/>
                              <a:pt x="19683" y="403131"/>
                              <a:pt x="28954" y="428625"/>
                            </a:cubicBezTo>
                            <a:cubicBezTo>
                              <a:pt x="32385" y="438061"/>
                              <a:pt x="33989" y="448220"/>
                              <a:pt x="38479" y="457200"/>
                            </a:cubicBezTo>
                            <a:cubicBezTo>
                              <a:pt x="43599" y="467439"/>
                              <a:pt x="52409" y="475536"/>
                              <a:pt x="57529" y="485775"/>
                            </a:cubicBezTo>
                            <a:cubicBezTo>
                              <a:pt x="68415" y="507548"/>
                              <a:pt x="71145" y="540238"/>
                              <a:pt x="76579" y="561975"/>
                            </a:cubicBezTo>
                            <a:cubicBezTo>
                              <a:pt x="79014" y="571715"/>
                              <a:pt x="83462" y="580864"/>
                              <a:pt x="86104" y="590550"/>
                            </a:cubicBezTo>
                            <a:cubicBezTo>
                              <a:pt x="92993" y="615809"/>
                              <a:pt x="96875" y="641912"/>
                              <a:pt x="105154" y="666750"/>
                            </a:cubicBezTo>
                            <a:cubicBezTo>
                              <a:pt x="108329" y="676275"/>
                              <a:pt x="106839" y="689053"/>
                              <a:pt x="114679" y="695325"/>
                            </a:cubicBezTo>
                            <a:cubicBezTo>
                              <a:pt x="124901" y="703503"/>
                              <a:pt x="140079" y="701675"/>
                              <a:pt x="152779" y="704850"/>
                            </a:cubicBezTo>
                            <a:cubicBezTo>
                              <a:pt x="162304" y="711200"/>
                              <a:pt x="173259" y="715805"/>
                              <a:pt x="181354" y="723900"/>
                            </a:cubicBezTo>
                            <a:cubicBezTo>
                              <a:pt x="244854" y="787400"/>
                              <a:pt x="152779" y="720725"/>
                              <a:pt x="228979" y="771525"/>
                            </a:cubicBezTo>
                            <a:cubicBezTo>
                              <a:pt x="232821" y="790735"/>
                              <a:pt x="235130" y="833710"/>
                              <a:pt x="257554" y="847725"/>
                            </a:cubicBezTo>
                            <a:cubicBezTo>
                              <a:pt x="273014" y="857387"/>
                              <a:pt x="330498" y="870724"/>
                              <a:pt x="352804" y="876300"/>
                            </a:cubicBezTo>
                            <a:cubicBezTo>
                              <a:pt x="423873" y="852610"/>
                              <a:pt x="332904" y="891862"/>
                              <a:pt x="400429" y="790575"/>
                            </a:cubicBezTo>
                            <a:cubicBezTo>
                              <a:pt x="406779" y="781050"/>
                              <a:pt x="414359" y="772239"/>
                              <a:pt x="419479" y="762000"/>
                            </a:cubicBezTo>
                            <a:cubicBezTo>
                              <a:pt x="423969" y="753020"/>
                              <a:pt x="421904" y="740525"/>
                              <a:pt x="429004" y="733425"/>
                            </a:cubicBezTo>
                            <a:cubicBezTo>
                              <a:pt x="445193" y="717236"/>
                              <a:pt x="486154" y="695325"/>
                              <a:pt x="486154" y="695325"/>
                            </a:cubicBezTo>
                            <a:cubicBezTo>
                              <a:pt x="492504" y="685800"/>
                              <a:pt x="503322" y="678042"/>
                              <a:pt x="505204" y="666750"/>
                            </a:cubicBezTo>
                            <a:cubicBezTo>
                              <a:pt x="511141" y="631131"/>
                              <a:pt x="479863" y="633602"/>
                              <a:pt x="457579" y="628650"/>
                            </a:cubicBezTo>
                            <a:cubicBezTo>
                              <a:pt x="388615" y="613325"/>
                              <a:pt x="432441" y="626621"/>
                              <a:pt x="381379" y="609600"/>
                            </a:cubicBezTo>
                            <a:cubicBezTo>
                              <a:pt x="363059" y="582119"/>
                              <a:pt x="346352" y="571653"/>
                              <a:pt x="371854" y="533400"/>
                            </a:cubicBezTo>
                            <a:cubicBezTo>
                              <a:pt x="377423" y="525046"/>
                              <a:pt x="390904" y="527050"/>
                              <a:pt x="400429" y="523875"/>
                            </a:cubicBezTo>
                            <a:cubicBezTo>
                              <a:pt x="409954" y="514350"/>
                              <a:pt x="418371" y="503570"/>
                              <a:pt x="429004" y="495300"/>
                            </a:cubicBezTo>
                            <a:cubicBezTo>
                              <a:pt x="447076" y="481244"/>
                              <a:pt x="486154" y="457200"/>
                              <a:pt x="486154" y="457200"/>
                            </a:cubicBezTo>
                            <a:cubicBezTo>
                              <a:pt x="489329" y="447675"/>
                              <a:pt x="491189" y="437605"/>
                              <a:pt x="495679" y="428625"/>
                            </a:cubicBezTo>
                            <a:cubicBezTo>
                              <a:pt x="512497" y="394990"/>
                              <a:pt x="538450" y="392769"/>
                              <a:pt x="505204" y="342900"/>
                            </a:cubicBezTo>
                            <a:cubicBezTo>
                              <a:pt x="494935" y="327496"/>
                              <a:pt x="473454" y="323850"/>
                              <a:pt x="457579" y="314325"/>
                            </a:cubicBezTo>
                            <a:cubicBezTo>
                              <a:pt x="460754" y="295275"/>
                              <a:pt x="458467" y="274449"/>
                              <a:pt x="467104" y="257175"/>
                            </a:cubicBezTo>
                            <a:cubicBezTo>
                              <a:pt x="472224" y="246936"/>
                              <a:pt x="485218" y="242774"/>
                              <a:pt x="495679" y="238125"/>
                            </a:cubicBezTo>
                            <a:cubicBezTo>
                              <a:pt x="567983" y="205990"/>
                              <a:pt x="604404" y="215637"/>
                              <a:pt x="695704" y="209550"/>
                            </a:cubicBezTo>
                            <a:cubicBezTo>
                              <a:pt x="692529" y="193675"/>
                              <a:pt x="691863" y="177084"/>
                              <a:pt x="686179" y="161925"/>
                            </a:cubicBezTo>
                            <a:cubicBezTo>
                              <a:pt x="677165" y="137887"/>
                              <a:pt x="664303" y="125664"/>
                              <a:pt x="638554" y="123825"/>
                            </a:cubicBezTo>
                            <a:cubicBezTo>
                              <a:pt x="559317" y="118165"/>
                              <a:pt x="479804" y="117475"/>
                              <a:pt x="400429" y="114300"/>
                            </a:cubicBezTo>
                            <a:cubicBezTo>
                              <a:pt x="312019" y="55360"/>
                              <a:pt x="476022" y="158241"/>
                              <a:pt x="276604" y="85725"/>
                            </a:cubicBezTo>
                            <a:cubicBezTo>
                              <a:pt x="267168" y="82294"/>
                              <a:pt x="273351" y="64990"/>
                              <a:pt x="267079" y="57150"/>
                            </a:cubicBezTo>
                            <a:cubicBezTo>
                              <a:pt x="259928" y="48211"/>
                              <a:pt x="248029" y="44450"/>
                              <a:pt x="238504" y="38100"/>
                            </a:cubicBezTo>
                            <a:cubicBezTo>
                              <a:pt x="223876" y="16159"/>
                              <a:pt x="221551" y="0"/>
                              <a:pt x="190879" y="0"/>
                            </a:cubicBezTo>
                            <a:cubicBezTo>
                              <a:pt x="180839" y="0"/>
                              <a:pt x="171829" y="6350"/>
                              <a:pt x="162304" y="9525"/>
                            </a:cubicBezTo>
                            <a:cubicBezTo>
                              <a:pt x="137645" y="83501"/>
                              <a:pt x="161972" y="2820"/>
                              <a:pt x="143254" y="161925"/>
                            </a:cubicBezTo>
                            <a:cubicBezTo>
                              <a:pt x="138508" y="202268"/>
                              <a:pt x="130665" y="200825"/>
                              <a:pt x="114679" y="238125"/>
                            </a:cubicBezTo>
                            <a:cubicBezTo>
                              <a:pt x="110724" y="247353"/>
                              <a:pt x="108329" y="257175"/>
                              <a:pt x="105154" y="266700"/>
                            </a:cubicBezTo>
                            <a:cubicBezTo>
                              <a:pt x="94739" y="260451"/>
                              <a:pt x="26812" y="216257"/>
                              <a:pt x="9904" y="219075"/>
                            </a:cubicBezTo>
                            <a:cubicBezTo>
                              <a:pt x="0" y="220726"/>
                              <a:pt x="3554" y="238125"/>
                              <a:pt x="379" y="247650"/>
                            </a:cubicBezTo>
                            <a:cubicBezTo>
                              <a:pt x="1320" y="256119"/>
                              <a:pt x="4197" y="336563"/>
                              <a:pt x="19429" y="361950"/>
                            </a:cubicBezTo>
                            <a:cubicBezTo>
                              <a:pt x="24049" y="369651"/>
                              <a:pt x="3554" y="354012"/>
                              <a:pt x="379" y="3524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64" name="Freihandform 1163"/>
                      <p:cNvSpPr/>
                      <p:nvPr/>
                    </p:nvSpPr>
                    <p:spPr>
                      <a:xfrm>
                        <a:off x="2032670" y="4365104"/>
                        <a:ext cx="1025484" cy="895350"/>
                      </a:xfrm>
                      <a:custGeom>
                        <a:avLst/>
                        <a:gdLst>
                          <a:gd name="connsiteX0" fmla="*/ 34884 w 1025484"/>
                          <a:gd name="connsiteY0" fmla="*/ 723900 h 895350"/>
                          <a:gd name="connsiteX1" fmla="*/ 34884 w 1025484"/>
                          <a:gd name="connsiteY1" fmla="*/ 723900 h 895350"/>
                          <a:gd name="connsiteX2" fmla="*/ 120609 w 1025484"/>
                          <a:gd name="connsiteY2" fmla="*/ 704850 h 895350"/>
                          <a:gd name="connsiteX3" fmla="*/ 177759 w 1025484"/>
                          <a:gd name="connsiteY3" fmla="*/ 666750 h 895350"/>
                          <a:gd name="connsiteX4" fmla="*/ 206334 w 1025484"/>
                          <a:gd name="connsiteY4" fmla="*/ 647700 h 895350"/>
                          <a:gd name="connsiteX5" fmla="*/ 234909 w 1025484"/>
                          <a:gd name="connsiteY5" fmla="*/ 619125 h 895350"/>
                          <a:gd name="connsiteX6" fmla="*/ 263484 w 1025484"/>
                          <a:gd name="connsiteY6" fmla="*/ 609600 h 895350"/>
                          <a:gd name="connsiteX7" fmla="*/ 311109 w 1025484"/>
                          <a:gd name="connsiteY7" fmla="*/ 552450 h 895350"/>
                          <a:gd name="connsiteX8" fmla="*/ 349209 w 1025484"/>
                          <a:gd name="connsiteY8" fmla="*/ 495300 h 895350"/>
                          <a:gd name="connsiteX9" fmla="*/ 406359 w 1025484"/>
                          <a:gd name="connsiteY9" fmla="*/ 447675 h 895350"/>
                          <a:gd name="connsiteX10" fmla="*/ 434934 w 1025484"/>
                          <a:gd name="connsiteY10" fmla="*/ 428625 h 895350"/>
                          <a:gd name="connsiteX11" fmla="*/ 463509 w 1025484"/>
                          <a:gd name="connsiteY11" fmla="*/ 400050 h 895350"/>
                          <a:gd name="connsiteX12" fmla="*/ 520659 w 1025484"/>
                          <a:gd name="connsiteY12" fmla="*/ 371475 h 895350"/>
                          <a:gd name="connsiteX13" fmla="*/ 549234 w 1025484"/>
                          <a:gd name="connsiteY13" fmla="*/ 342900 h 895350"/>
                          <a:gd name="connsiteX14" fmla="*/ 634959 w 1025484"/>
                          <a:gd name="connsiteY14" fmla="*/ 285750 h 895350"/>
                          <a:gd name="connsiteX15" fmla="*/ 663534 w 1025484"/>
                          <a:gd name="connsiteY15" fmla="*/ 266700 h 895350"/>
                          <a:gd name="connsiteX16" fmla="*/ 692109 w 1025484"/>
                          <a:gd name="connsiteY16" fmla="*/ 247650 h 895350"/>
                          <a:gd name="connsiteX17" fmla="*/ 720684 w 1025484"/>
                          <a:gd name="connsiteY17" fmla="*/ 219075 h 895350"/>
                          <a:gd name="connsiteX18" fmla="*/ 739734 w 1025484"/>
                          <a:gd name="connsiteY18" fmla="*/ 190500 h 895350"/>
                          <a:gd name="connsiteX19" fmla="*/ 768309 w 1025484"/>
                          <a:gd name="connsiteY19" fmla="*/ 180975 h 895350"/>
                          <a:gd name="connsiteX20" fmla="*/ 806409 w 1025484"/>
                          <a:gd name="connsiteY20" fmla="*/ 123825 h 895350"/>
                          <a:gd name="connsiteX21" fmla="*/ 920709 w 1025484"/>
                          <a:gd name="connsiteY21" fmla="*/ 47625 h 895350"/>
                          <a:gd name="connsiteX22" fmla="*/ 949284 w 1025484"/>
                          <a:gd name="connsiteY22" fmla="*/ 28575 h 895350"/>
                          <a:gd name="connsiteX23" fmla="*/ 1006434 w 1025484"/>
                          <a:gd name="connsiteY23" fmla="*/ 0 h 895350"/>
                          <a:gd name="connsiteX24" fmla="*/ 1025484 w 1025484"/>
                          <a:gd name="connsiteY24" fmla="*/ 28575 h 895350"/>
                          <a:gd name="connsiteX25" fmla="*/ 977859 w 1025484"/>
                          <a:gd name="connsiteY25" fmla="*/ 104775 h 895350"/>
                          <a:gd name="connsiteX26" fmla="*/ 901659 w 1025484"/>
                          <a:gd name="connsiteY26" fmla="*/ 219075 h 895350"/>
                          <a:gd name="connsiteX27" fmla="*/ 882609 w 1025484"/>
                          <a:gd name="connsiteY27" fmla="*/ 247650 h 895350"/>
                          <a:gd name="connsiteX28" fmla="*/ 854034 w 1025484"/>
                          <a:gd name="connsiteY28" fmla="*/ 257175 h 895350"/>
                          <a:gd name="connsiteX29" fmla="*/ 844509 w 1025484"/>
                          <a:gd name="connsiteY29" fmla="*/ 285750 h 895350"/>
                          <a:gd name="connsiteX30" fmla="*/ 787359 w 1025484"/>
                          <a:gd name="connsiteY30" fmla="*/ 314325 h 895350"/>
                          <a:gd name="connsiteX31" fmla="*/ 768309 w 1025484"/>
                          <a:gd name="connsiteY31" fmla="*/ 342900 h 895350"/>
                          <a:gd name="connsiteX32" fmla="*/ 711159 w 1025484"/>
                          <a:gd name="connsiteY32" fmla="*/ 381000 h 895350"/>
                          <a:gd name="connsiteX33" fmla="*/ 682584 w 1025484"/>
                          <a:gd name="connsiteY33" fmla="*/ 400050 h 895350"/>
                          <a:gd name="connsiteX34" fmla="*/ 625434 w 1025484"/>
                          <a:gd name="connsiteY34" fmla="*/ 447675 h 895350"/>
                          <a:gd name="connsiteX35" fmla="*/ 549234 w 1025484"/>
                          <a:gd name="connsiteY35" fmla="*/ 561975 h 895350"/>
                          <a:gd name="connsiteX36" fmla="*/ 530184 w 1025484"/>
                          <a:gd name="connsiteY36" fmla="*/ 590550 h 895350"/>
                          <a:gd name="connsiteX37" fmla="*/ 511134 w 1025484"/>
                          <a:gd name="connsiteY37" fmla="*/ 619125 h 895350"/>
                          <a:gd name="connsiteX38" fmla="*/ 482559 w 1025484"/>
                          <a:gd name="connsiteY38" fmla="*/ 638175 h 895350"/>
                          <a:gd name="connsiteX39" fmla="*/ 444459 w 1025484"/>
                          <a:gd name="connsiteY39" fmla="*/ 676275 h 895350"/>
                          <a:gd name="connsiteX40" fmla="*/ 387309 w 1025484"/>
                          <a:gd name="connsiteY40" fmla="*/ 714375 h 895350"/>
                          <a:gd name="connsiteX41" fmla="*/ 368259 w 1025484"/>
                          <a:gd name="connsiteY41" fmla="*/ 742950 h 895350"/>
                          <a:gd name="connsiteX42" fmla="*/ 339684 w 1025484"/>
                          <a:gd name="connsiteY42" fmla="*/ 752475 h 895350"/>
                          <a:gd name="connsiteX43" fmla="*/ 301584 w 1025484"/>
                          <a:gd name="connsiteY43" fmla="*/ 809625 h 895350"/>
                          <a:gd name="connsiteX44" fmla="*/ 234909 w 1025484"/>
                          <a:gd name="connsiteY44" fmla="*/ 866775 h 895350"/>
                          <a:gd name="connsiteX45" fmla="*/ 206334 w 1025484"/>
                          <a:gd name="connsiteY45" fmla="*/ 885825 h 895350"/>
                          <a:gd name="connsiteX46" fmla="*/ 177759 w 1025484"/>
                          <a:gd name="connsiteY46" fmla="*/ 895350 h 895350"/>
                          <a:gd name="connsiteX47" fmla="*/ 111084 w 1025484"/>
                          <a:gd name="connsiteY47" fmla="*/ 885825 h 895350"/>
                          <a:gd name="connsiteX48" fmla="*/ 72984 w 1025484"/>
                          <a:gd name="connsiteY48" fmla="*/ 866775 h 895350"/>
                          <a:gd name="connsiteX49" fmla="*/ 34884 w 1025484"/>
                          <a:gd name="connsiteY49" fmla="*/ 857250 h 895350"/>
                          <a:gd name="connsiteX50" fmla="*/ 15834 w 1025484"/>
                          <a:gd name="connsiteY50" fmla="*/ 828675 h 895350"/>
                          <a:gd name="connsiteX51" fmla="*/ 15834 w 1025484"/>
                          <a:gd name="connsiteY51" fmla="*/ 742950 h 895350"/>
                          <a:gd name="connsiteX52" fmla="*/ 34884 w 1025484"/>
                          <a:gd name="connsiteY52" fmla="*/ 723900 h 8953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1025484" h="895350">
                            <a:moveTo>
                              <a:pt x="34884" y="723900"/>
                            </a:moveTo>
                            <a:lnTo>
                              <a:pt x="34884" y="723900"/>
                            </a:lnTo>
                            <a:cubicBezTo>
                              <a:pt x="63459" y="717550"/>
                              <a:pt x="93431" y="715721"/>
                              <a:pt x="120609" y="704850"/>
                            </a:cubicBezTo>
                            <a:cubicBezTo>
                              <a:pt x="141867" y="696347"/>
                              <a:pt x="158709" y="679450"/>
                              <a:pt x="177759" y="666750"/>
                            </a:cubicBezTo>
                            <a:cubicBezTo>
                              <a:pt x="187284" y="660400"/>
                              <a:pt x="198239" y="655795"/>
                              <a:pt x="206334" y="647700"/>
                            </a:cubicBezTo>
                            <a:cubicBezTo>
                              <a:pt x="215859" y="638175"/>
                              <a:pt x="223701" y="626597"/>
                              <a:pt x="234909" y="619125"/>
                            </a:cubicBezTo>
                            <a:cubicBezTo>
                              <a:pt x="243263" y="613556"/>
                              <a:pt x="253959" y="612775"/>
                              <a:pt x="263484" y="609600"/>
                            </a:cubicBezTo>
                            <a:cubicBezTo>
                              <a:pt x="331557" y="507490"/>
                              <a:pt x="225546" y="662459"/>
                              <a:pt x="311109" y="552450"/>
                            </a:cubicBezTo>
                            <a:cubicBezTo>
                              <a:pt x="325165" y="534378"/>
                              <a:pt x="330159" y="508000"/>
                              <a:pt x="349209" y="495300"/>
                            </a:cubicBezTo>
                            <a:cubicBezTo>
                              <a:pt x="420155" y="448002"/>
                              <a:pt x="333020" y="508791"/>
                              <a:pt x="406359" y="447675"/>
                            </a:cubicBezTo>
                            <a:cubicBezTo>
                              <a:pt x="415153" y="440346"/>
                              <a:pt x="426140" y="435954"/>
                              <a:pt x="434934" y="428625"/>
                            </a:cubicBezTo>
                            <a:cubicBezTo>
                              <a:pt x="445282" y="420001"/>
                              <a:pt x="452301" y="407522"/>
                              <a:pt x="463509" y="400050"/>
                            </a:cubicBezTo>
                            <a:cubicBezTo>
                              <a:pt x="549426" y="342772"/>
                              <a:pt x="430733" y="446413"/>
                              <a:pt x="520659" y="371475"/>
                            </a:cubicBezTo>
                            <a:cubicBezTo>
                              <a:pt x="531007" y="362851"/>
                              <a:pt x="538601" y="351170"/>
                              <a:pt x="549234" y="342900"/>
                            </a:cubicBezTo>
                            <a:lnTo>
                              <a:pt x="634959" y="285750"/>
                            </a:lnTo>
                            <a:lnTo>
                              <a:pt x="663534" y="266700"/>
                            </a:lnTo>
                            <a:cubicBezTo>
                              <a:pt x="673059" y="260350"/>
                              <a:pt x="684014" y="255745"/>
                              <a:pt x="692109" y="247650"/>
                            </a:cubicBezTo>
                            <a:cubicBezTo>
                              <a:pt x="701634" y="238125"/>
                              <a:pt x="712060" y="229423"/>
                              <a:pt x="720684" y="219075"/>
                            </a:cubicBezTo>
                            <a:cubicBezTo>
                              <a:pt x="728013" y="210281"/>
                              <a:pt x="730795" y="197651"/>
                              <a:pt x="739734" y="190500"/>
                            </a:cubicBezTo>
                            <a:cubicBezTo>
                              <a:pt x="747574" y="184228"/>
                              <a:pt x="758784" y="184150"/>
                              <a:pt x="768309" y="180975"/>
                            </a:cubicBezTo>
                            <a:cubicBezTo>
                              <a:pt x="781009" y="161925"/>
                              <a:pt x="787359" y="136525"/>
                              <a:pt x="806409" y="123825"/>
                            </a:cubicBezTo>
                            <a:lnTo>
                              <a:pt x="920709" y="47625"/>
                            </a:lnTo>
                            <a:cubicBezTo>
                              <a:pt x="930234" y="41275"/>
                              <a:pt x="938424" y="32195"/>
                              <a:pt x="949284" y="28575"/>
                            </a:cubicBezTo>
                            <a:cubicBezTo>
                              <a:pt x="988719" y="15430"/>
                              <a:pt x="969505" y="24619"/>
                              <a:pt x="1006434" y="0"/>
                            </a:cubicBezTo>
                            <a:cubicBezTo>
                              <a:pt x="1012784" y="9525"/>
                              <a:pt x="1025484" y="17127"/>
                              <a:pt x="1025484" y="28575"/>
                            </a:cubicBezTo>
                            <a:cubicBezTo>
                              <a:pt x="1025484" y="81472"/>
                              <a:pt x="1010218" y="83202"/>
                              <a:pt x="977859" y="104775"/>
                            </a:cubicBezTo>
                            <a:lnTo>
                              <a:pt x="901659" y="219075"/>
                            </a:lnTo>
                            <a:cubicBezTo>
                              <a:pt x="895309" y="228600"/>
                              <a:pt x="893469" y="244030"/>
                              <a:pt x="882609" y="247650"/>
                            </a:cubicBezTo>
                            <a:lnTo>
                              <a:pt x="854034" y="257175"/>
                            </a:lnTo>
                            <a:cubicBezTo>
                              <a:pt x="850859" y="266700"/>
                              <a:pt x="850781" y="277910"/>
                              <a:pt x="844509" y="285750"/>
                            </a:cubicBezTo>
                            <a:cubicBezTo>
                              <a:pt x="831080" y="302536"/>
                              <a:pt x="806183" y="308050"/>
                              <a:pt x="787359" y="314325"/>
                            </a:cubicBezTo>
                            <a:cubicBezTo>
                              <a:pt x="781009" y="323850"/>
                              <a:pt x="776924" y="335362"/>
                              <a:pt x="768309" y="342900"/>
                            </a:cubicBezTo>
                            <a:cubicBezTo>
                              <a:pt x="751079" y="357977"/>
                              <a:pt x="730209" y="368300"/>
                              <a:pt x="711159" y="381000"/>
                            </a:cubicBezTo>
                            <a:cubicBezTo>
                              <a:pt x="701634" y="387350"/>
                              <a:pt x="690679" y="391955"/>
                              <a:pt x="682584" y="400050"/>
                            </a:cubicBezTo>
                            <a:cubicBezTo>
                              <a:pt x="645914" y="436720"/>
                              <a:pt x="665217" y="421153"/>
                              <a:pt x="625434" y="447675"/>
                            </a:cubicBezTo>
                            <a:lnTo>
                              <a:pt x="549234" y="561975"/>
                            </a:lnTo>
                            <a:lnTo>
                              <a:pt x="530184" y="590550"/>
                            </a:lnTo>
                            <a:cubicBezTo>
                              <a:pt x="523834" y="600075"/>
                              <a:pt x="520659" y="612775"/>
                              <a:pt x="511134" y="619125"/>
                            </a:cubicBezTo>
                            <a:lnTo>
                              <a:pt x="482559" y="638175"/>
                            </a:lnTo>
                            <a:cubicBezTo>
                              <a:pt x="464416" y="692604"/>
                              <a:pt x="488002" y="647246"/>
                              <a:pt x="444459" y="676275"/>
                            </a:cubicBezTo>
                            <a:cubicBezTo>
                              <a:pt x="373110" y="723841"/>
                              <a:pt x="455253" y="691727"/>
                              <a:pt x="387309" y="714375"/>
                            </a:cubicBezTo>
                            <a:cubicBezTo>
                              <a:pt x="380959" y="723900"/>
                              <a:pt x="377198" y="735799"/>
                              <a:pt x="368259" y="742950"/>
                            </a:cubicBezTo>
                            <a:cubicBezTo>
                              <a:pt x="360419" y="749222"/>
                              <a:pt x="346784" y="745375"/>
                              <a:pt x="339684" y="752475"/>
                            </a:cubicBezTo>
                            <a:cubicBezTo>
                              <a:pt x="323495" y="768664"/>
                              <a:pt x="317773" y="793436"/>
                              <a:pt x="301584" y="809625"/>
                            </a:cubicBezTo>
                            <a:cubicBezTo>
                              <a:pt x="266968" y="844241"/>
                              <a:pt x="277676" y="836227"/>
                              <a:pt x="234909" y="866775"/>
                            </a:cubicBezTo>
                            <a:cubicBezTo>
                              <a:pt x="225594" y="873429"/>
                              <a:pt x="216573" y="880705"/>
                              <a:pt x="206334" y="885825"/>
                            </a:cubicBezTo>
                            <a:cubicBezTo>
                              <a:pt x="197354" y="890315"/>
                              <a:pt x="187284" y="892175"/>
                              <a:pt x="177759" y="895350"/>
                            </a:cubicBezTo>
                            <a:cubicBezTo>
                              <a:pt x="155534" y="892175"/>
                              <a:pt x="132744" y="891732"/>
                              <a:pt x="111084" y="885825"/>
                            </a:cubicBezTo>
                            <a:cubicBezTo>
                              <a:pt x="97385" y="882089"/>
                              <a:pt x="86279" y="871761"/>
                              <a:pt x="72984" y="866775"/>
                            </a:cubicBezTo>
                            <a:cubicBezTo>
                              <a:pt x="60727" y="862178"/>
                              <a:pt x="47584" y="860425"/>
                              <a:pt x="34884" y="857250"/>
                            </a:cubicBezTo>
                            <a:cubicBezTo>
                              <a:pt x="28534" y="847725"/>
                              <a:pt x="20954" y="838914"/>
                              <a:pt x="15834" y="828675"/>
                            </a:cubicBezTo>
                            <a:cubicBezTo>
                              <a:pt x="0" y="797008"/>
                              <a:pt x="5046" y="780709"/>
                              <a:pt x="15834" y="742950"/>
                            </a:cubicBezTo>
                            <a:cubicBezTo>
                              <a:pt x="17068" y="738633"/>
                              <a:pt x="31709" y="727075"/>
                              <a:pt x="34884" y="72390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65" name="Freihandform 1164"/>
                      <p:cNvSpPr/>
                      <p:nvPr/>
                    </p:nvSpPr>
                    <p:spPr>
                      <a:xfrm>
                        <a:off x="1960662" y="3356992"/>
                        <a:ext cx="1061765" cy="236541"/>
                      </a:xfrm>
                      <a:custGeom>
                        <a:avLst/>
                        <a:gdLst>
                          <a:gd name="connsiteX0" fmla="*/ 61640 w 1061765"/>
                          <a:gd name="connsiteY0" fmla="*/ 13566 h 236541"/>
                          <a:gd name="connsiteX1" fmla="*/ 61640 w 1061765"/>
                          <a:gd name="connsiteY1" fmla="*/ 13566 h 236541"/>
                          <a:gd name="connsiteX2" fmla="*/ 395015 w 1061765"/>
                          <a:gd name="connsiteY2" fmla="*/ 23091 h 236541"/>
                          <a:gd name="connsiteX3" fmla="*/ 471215 w 1061765"/>
                          <a:gd name="connsiteY3" fmla="*/ 32616 h 236541"/>
                          <a:gd name="connsiteX4" fmla="*/ 728390 w 1061765"/>
                          <a:gd name="connsiteY4" fmla="*/ 42141 h 236541"/>
                          <a:gd name="connsiteX5" fmla="*/ 880790 w 1061765"/>
                          <a:gd name="connsiteY5" fmla="*/ 61191 h 236541"/>
                          <a:gd name="connsiteX6" fmla="*/ 966515 w 1061765"/>
                          <a:gd name="connsiteY6" fmla="*/ 99291 h 236541"/>
                          <a:gd name="connsiteX7" fmla="*/ 1004615 w 1061765"/>
                          <a:gd name="connsiteY7" fmla="*/ 108816 h 236541"/>
                          <a:gd name="connsiteX8" fmla="*/ 1023665 w 1061765"/>
                          <a:gd name="connsiteY8" fmla="*/ 137391 h 236541"/>
                          <a:gd name="connsiteX9" fmla="*/ 1052240 w 1061765"/>
                          <a:gd name="connsiteY9" fmla="*/ 156441 h 236541"/>
                          <a:gd name="connsiteX10" fmla="*/ 1061765 w 1061765"/>
                          <a:gd name="connsiteY10" fmla="*/ 185016 h 236541"/>
                          <a:gd name="connsiteX11" fmla="*/ 976040 w 1061765"/>
                          <a:gd name="connsiteY11" fmla="*/ 204066 h 236541"/>
                          <a:gd name="connsiteX12" fmla="*/ 909365 w 1061765"/>
                          <a:gd name="connsiteY12" fmla="*/ 185016 h 236541"/>
                          <a:gd name="connsiteX13" fmla="*/ 861740 w 1061765"/>
                          <a:gd name="connsiteY13" fmla="*/ 165966 h 236541"/>
                          <a:gd name="connsiteX14" fmla="*/ 756965 w 1061765"/>
                          <a:gd name="connsiteY14" fmla="*/ 146916 h 236541"/>
                          <a:gd name="connsiteX15" fmla="*/ 728390 w 1061765"/>
                          <a:gd name="connsiteY15" fmla="*/ 137391 h 236541"/>
                          <a:gd name="connsiteX16" fmla="*/ 652190 w 1061765"/>
                          <a:gd name="connsiteY16" fmla="*/ 127866 h 236541"/>
                          <a:gd name="connsiteX17" fmla="*/ 518840 w 1061765"/>
                          <a:gd name="connsiteY17" fmla="*/ 108816 h 236541"/>
                          <a:gd name="connsiteX18" fmla="*/ 166415 w 1061765"/>
                          <a:gd name="connsiteY18" fmla="*/ 89766 h 236541"/>
                          <a:gd name="connsiteX19" fmla="*/ 99740 w 1061765"/>
                          <a:gd name="connsiteY19" fmla="*/ 80241 h 236541"/>
                          <a:gd name="connsiteX20" fmla="*/ 42590 w 1061765"/>
                          <a:gd name="connsiteY20" fmla="*/ 61191 h 236541"/>
                          <a:gd name="connsiteX21" fmla="*/ 14015 w 1061765"/>
                          <a:gd name="connsiteY21" fmla="*/ 51666 h 236541"/>
                          <a:gd name="connsiteX22" fmla="*/ 4490 w 1061765"/>
                          <a:gd name="connsiteY22" fmla="*/ 23091 h 236541"/>
                          <a:gd name="connsiteX23" fmla="*/ 61640 w 1061765"/>
                          <a:gd name="connsiteY23" fmla="*/ 23091 h 236541"/>
                          <a:gd name="connsiteX24" fmla="*/ 61640 w 1061765"/>
                          <a:gd name="connsiteY24" fmla="*/ 13566 h 2365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061765" h="236541">
                            <a:moveTo>
                              <a:pt x="61640" y="13566"/>
                            </a:moveTo>
                            <a:lnTo>
                              <a:pt x="61640" y="13566"/>
                            </a:lnTo>
                            <a:lnTo>
                              <a:pt x="395015" y="23091"/>
                            </a:lnTo>
                            <a:cubicBezTo>
                              <a:pt x="420585" y="24280"/>
                              <a:pt x="445659" y="31156"/>
                              <a:pt x="471215" y="32616"/>
                            </a:cubicBezTo>
                            <a:cubicBezTo>
                              <a:pt x="556859" y="37510"/>
                              <a:pt x="642665" y="38966"/>
                              <a:pt x="728390" y="42141"/>
                            </a:cubicBezTo>
                            <a:cubicBezTo>
                              <a:pt x="761510" y="45453"/>
                              <a:pt x="841401" y="51344"/>
                              <a:pt x="880790" y="61191"/>
                            </a:cubicBezTo>
                            <a:cubicBezTo>
                              <a:pt x="1022971" y="96736"/>
                              <a:pt x="878948" y="61762"/>
                              <a:pt x="966515" y="99291"/>
                            </a:cubicBezTo>
                            <a:cubicBezTo>
                              <a:pt x="978547" y="104448"/>
                              <a:pt x="991915" y="105641"/>
                              <a:pt x="1004615" y="108816"/>
                            </a:cubicBezTo>
                            <a:cubicBezTo>
                              <a:pt x="1010965" y="118341"/>
                              <a:pt x="1015570" y="129296"/>
                              <a:pt x="1023665" y="137391"/>
                            </a:cubicBezTo>
                            <a:cubicBezTo>
                              <a:pt x="1031760" y="145486"/>
                              <a:pt x="1045089" y="147502"/>
                              <a:pt x="1052240" y="156441"/>
                            </a:cubicBezTo>
                            <a:cubicBezTo>
                              <a:pt x="1058512" y="164281"/>
                              <a:pt x="1058590" y="175491"/>
                              <a:pt x="1061765" y="185016"/>
                            </a:cubicBezTo>
                            <a:cubicBezTo>
                              <a:pt x="1044590" y="236541"/>
                              <a:pt x="1061069" y="218237"/>
                              <a:pt x="976040" y="204066"/>
                            </a:cubicBezTo>
                            <a:cubicBezTo>
                              <a:pt x="958026" y="201064"/>
                              <a:pt x="927483" y="191810"/>
                              <a:pt x="909365" y="185016"/>
                            </a:cubicBezTo>
                            <a:cubicBezTo>
                              <a:pt x="893356" y="179013"/>
                              <a:pt x="878117" y="170879"/>
                              <a:pt x="861740" y="165966"/>
                            </a:cubicBezTo>
                            <a:cubicBezTo>
                              <a:pt x="836977" y="158537"/>
                              <a:pt x="780221" y="152084"/>
                              <a:pt x="756965" y="146916"/>
                            </a:cubicBezTo>
                            <a:cubicBezTo>
                              <a:pt x="747164" y="144738"/>
                              <a:pt x="738268" y="139187"/>
                              <a:pt x="728390" y="137391"/>
                            </a:cubicBezTo>
                            <a:cubicBezTo>
                              <a:pt x="703205" y="132812"/>
                              <a:pt x="677553" y="131325"/>
                              <a:pt x="652190" y="127866"/>
                            </a:cubicBezTo>
                            <a:lnTo>
                              <a:pt x="518840" y="108816"/>
                            </a:lnTo>
                            <a:cubicBezTo>
                              <a:pt x="385697" y="64435"/>
                              <a:pt x="523028" y="107162"/>
                              <a:pt x="166415" y="89766"/>
                            </a:cubicBezTo>
                            <a:cubicBezTo>
                              <a:pt x="143991" y="88672"/>
                              <a:pt x="121965" y="83416"/>
                              <a:pt x="99740" y="80241"/>
                            </a:cubicBezTo>
                            <a:lnTo>
                              <a:pt x="42590" y="61191"/>
                            </a:lnTo>
                            <a:lnTo>
                              <a:pt x="14015" y="51666"/>
                            </a:lnTo>
                            <a:cubicBezTo>
                              <a:pt x="10840" y="42141"/>
                              <a:pt x="0" y="32071"/>
                              <a:pt x="4490" y="23091"/>
                            </a:cubicBezTo>
                            <a:cubicBezTo>
                              <a:pt x="16035" y="0"/>
                              <a:pt x="50095" y="20782"/>
                              <a:pt x="61640" y="23091"/>
                            </a:cubicBezTo>
                            <a:cubicBezTo>
                              <a:pt x="67867" y="24336"/>
                              <a:pt x="74340" y="23091"/>
                              <a:pt x="61640" y="13566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66" name="Freihandform 1165"/>
                      <p:cNvSpPr/>
                      <p:nvPr/>
                    </p:nvSpPr>
                    <p:spPr>
                      <a:xfrm rot="434869">
                        <a:off x="2282959" y="4755020"/>
                        <a:ext cx="1656184" cy="648072"/>
                      </a:xfrm>
                      <a:custGeom>
                        <a:avLst/>
                        <a:gdLst>
                          <a:gd name="connsiteX0" fmla="*/ 65318 w 1417868"/>
                          <a:gd name="connsiteY0" fmla="*/ 419100 h 497323"/>
                          <a:gd name="connsiteX1" fmla="*/ 65318 w 1417868"/>
                          <a:gd name="connsiteY1" fmla="*/ 419100 h 497323"/>
                          <a:gd name="connsiteX2" fmla="*/ 141518 w 1417868"/>
                          <a:gd name="connsiteY2" fmla="*/ 381000 h 497323"/>
                          <a:gd name="connsiteX3" fmla="*/ 170093 w 1417868"/>
                          <a:gd name="connsiteY3" fmla="*/ 371475 h 497323"/>
                          <a:gd name="connsiteX4" fmla="*/ 198668 w 1417868"/>
                          <a:gd name="connsiteY4" fmla="*/ 352425 h 497323"/>
                          <a:gd name="connsiteX5" fmla="*/ 255818 w 1417868"/>
                          <a:gd name="connsiteY5" fmla="*/ 333375 h 497323"/>
                          <a:gd name="connsiteX6" fmla="*/ 284393 w 1417868"/>
                          <a:gd name="connsiteY6" fmla="*/ 323850 h 497323"/>
                          <a:gd name="connsiteX7" fmla="*/ 312968 w 1417868"/>
                          <a:gd name="connsiteY7" fmla="*/ 314325 h 497323"/>
                          <a:gd name="connsiteX8" fmla="*/ 370118 w 1417868"/>
                          <a:gd name="connsiteY8" fmla="*/ 276225 h 497323"/>
                          <a:gd name="connsiteX9" fmla="*/ 398693 w 1417868"/>
                          <a:gd name="connsiteY9" fmla="*/ 257175 h 497323"/>
                          <a:gd name="connsiteX10" fmla="*/ 427268 w 1417868"/>
                          <a:gd name="connsiteY10" fmla="*/ 247650 h 497323"/>
                          <a:gd name="connsiteX11" fmla="*/ 455843 w 1417868"/>
                          <a:gd name="connsiteY11" fmla="*/ 228600 h 497323"/>
                          <a:gd name="connsiteX12" fmla="*/ 512993 w 1417868"/>
                          <a:gd name="connsiteY12" fmla="*/ 209550 h 497323"/>
                          <a:gd name="connsiteX13" fmla="*/ 541568 w 1417868"/>
                          <a:gd name="connsiteY13" fmla="*/ 200025 h 497323"/>
                          <a:gd name="connsiteX14" fmla="*/ 570143 w 1417868"/>
                          <a:gd name="connsiteY14" fmla="*/ 190500 h 497323"/>
                          <a:gd name="connsiteX15" fmla="*/ 627293 w 1417868"/>
                          <a:gd name="connsiteY15" fmla="*/ 180975 h 497323"/>
                          <a:gd name="connsiteX16" fmla="*/ 665393 w 1417868"/>
                          <a:gd name="connsiteY16" fmla="*/ 171450 h 497323"/>
                          <a:gd name="connsiteX17" fmla="*/ 722543 w 1417868"/>
                          <a:gd name="connsiteY17" fmla="*/ 161925 h 497323"/>
                          <a:gd name="connsiteX18" fmla="*/ 789218 w 1417868"/>
                          <a:gd name="connsiteY18" fmla="*/ 152400 h 497323"/>
                          <a:gd name="connsiteX19" fmla="*/ 855893 w 1417868"/>
                          <a:gd name="connsiteY19" fmla="*/ 133350 h 497323"/>
                          <a:gd name="connsiteX20" fmla="*/ 913043 w 1417868"/>
                          <a:gd name="connsiteY20" fmla="*/ 114300 h 497323"/>
                          <a:gd name="connsiteX21" fmla="*/ 970193 w 1417868"/>
                          <a:gd name="connsiteY21" fmla="*/ 95250 h 497323"/>
                          <a:gd name="connsiteX22" fmla="*/ 998768 w 1417868"/>
                          <a:gd name="connsiteY22" fmla="*/ 85725 h 497323"/>
                          <a:gd name="connsiteX23" fmla="*/ 1027343 w 1417868"/>
                          <a:gd name="connsiteY23" fmla="*/ 66675 h 497323"/>
                          <a:gd name="connsiteX24" fmla="*/ 1084493 w 1417868"/>
                          <a:gd name="connsiteY24" fmla="*/ 47625 h 497323"/>
                          <a:gd name="connsiteX25" fmla="*/ 1113068 w 1417868"/>
                          <a:gd name="connsiteY25" fmla="*/ 38100 h 497323"/>
                          <a:gd name="connsiteX26" fmla="*/ 1141643 w 1417868"/>
                          <a:gd name="connsiteY26" fmla="*/ 28575 h 497323"/>
                          <a:gd name="connsiteX27" fmla="*/ 1170218 w 1417868"/>
                          <a:gd name="connsiteY27" fmla="*/ 19050 h 497323"/>
                          <a:gd name="connsiteX28" fmla="*/ 1274993 w 1417868"/>
                          <a:gd name="connsiteY28" fmla="*/ 9525 h 497323"/>
                          <a:gd name="connsiteX29" fmla="*/ 1303568 w 1417868"/>
                          <a:gd name="connsiteY29" fmla="*/ 0 h 497323"/>
                          <a:gd name="connsiteX30" fmla="*/ 1417868 w 1417868"/>
                          <a:gd name="connsiteY30" fmla="*/ 19050 h 497323"/>
                          <a:gd name="connsiteX31" fmla="*/ 1408343 w 1417868"/>
                          <a:gd name="connsiteY31" fmla="*/ 47625 h 497323"/>
                          <a:gd name="connsiteX32" fmla="*/ 1351193 w 1417868"/>
                          <a:gd name="connsiteY32" fmla="*/ 66675 h 497323"/>
                          <a:gd name="connsiteX33" fmla="*/ 1294043 w 1417868"/>
                          <a:gd name="connsiteY33" fmla="*/ 85725 h 497323"/>
                          <a:gd name="connsiteX34" fmla="*/ 1265468 w 1417868"/>
                          <a:gd name="connsiteY34" fmla="*/ 95250 h 497323"/>
                          <a:gd name="connsiteX35" fmla="*/ 1189268 w 1417868"/>
                          <a:gd name="connsiteY35" fmla="*/ 123825 h 497323"/>
                          <a:gd name="connsiteX36" fmla="*/ 1065443 w 1417868"/>
                          <a:gd name="connsiteY36" fmla="*/ 133350 h 497323"/>
                          <a:gd name="connsiteX37" fmla="*/ 989243 w 1417868"/>
                          <a:gd name="connsiteY37" fmla="*/ 152400 h 497323"/>
                          <a:gd name="connsiteX38" fmla="*/ 932093 w 1417868"/>
                          <a:gd name="connsiteY38" fmla="*/ 171450 h 497323"/>
                          <a:gd name="connsiteX39" fmla="*/ 903518 w 1417868"/>
                          <a:gd name="connsiteY39" fmla="*/ 180975 h 497323"/>
                          <a:gd name="connsiteX40" fmla="*/ 874943 w 1417868"/>
                          <a:gd name="connsiteY40" fmla="*/ 190500 h 497323"/>
                          <a:gd name="connsiteX41" fmla="*/ 846368 w 1417868"/>
                          <a:gd name="connsiteY41" fmla="*/ 209550 h 497323"/>
                          <a:gd name="connsiteX42" fmla="*/ 789218 w 1417868"/>
                          <a:gd name="connsiteY42" fmla="*/ 228600 h 497323"/>
                          <a:gd name="connsiteX43" fmla="*/ 732068 w 1417868"/>
                          <a:gd name="connsiteY43" fmla="*/ 247650 h 497323"/>
                          <a:gd name="connsiteX44" fmla="*/ 703493 w 1417868"/>
                          <a:gd name="connsiteY44" fmla="*/ 257175 h 497323"/>
                          <a:gd name="connsiteX45" fmla="*/ 674918 w 1417868"/>
                          <a:gd name="connsiteY45" fmla="*/ 276225 h 497323"/>
                          <a:gd name="connsiteX46" fmla="*/ 589193 w 1417868"/>
                          <a:gd name="connsiteY46" fmla="*/ 304800 h 497323"/>
                          <a:gd name="connsiteX47" fmla="*/ 560618 w 1417868"/>
                          <a:gd name="connsiteY47" fmla="*/ 314325 h 497323"/>
                          <a:gd name="connsiteX48" fmla="*/ 532043 w 1417868"/>
                          <a:gd name="connsiteY48" fmla="*/ 323850 h 497323"/>
                          <a:gd name="connsiteX49" fmla="*/ 503468 w 1417868"/>
                          <a:gd name="connsiteY49" fmla="*/ 342900 h 497323"/>
                          <a:gd name="connsiteX50" fmla="*/ 436793 w 1417868"/>
                          <a:gd name="connsiteY50" fmla="*/ 361950 h 497323"/>
                          <a:gd name="connsiteX51" fmla="*/ 408218 w 1417868"/>
                          <a:gd name="connsiteY51" fmla="*/ 381000 h 497323"/>
                          <a:gd name="connsiteX52" fmla="*/ 379643 w 1417868"/>
                          <a:gd name="connsiteY52" fmla="*/ 390525 h 497323"/>
                          <a:gd name="connsiteX53" fmla="*/ 322493 w 1417868"/>
                          <a:gd name="connsiteY53" fmla="*/ 428625 h 497323"/>
                          <a:gd name="connsiteX54" fmla="*/ 303443 w 1417868"/>
                          <a:gd name="connsiteY54" fmla="*/ 457200 h 497323"/>
                          <a:gd name="connsiteX55" fmla="*/ 246293 w 1417868"/>
                          <a:gd name="connsiteY55" fmla="*/ 495300 h 497323"/>
                          <a:gd name="connsiteX56" fmla="*/ 27218 w 1417868"/>
                          <a:gd name="connsiteY56" fmla="*/ 485775 h 497323"/>
                          <a:gd name="connsiteX57" fmla="*/ 17693 w 1417868"/>
                          <a:gd name="connsiteY57" fmla="*/ 428625 h 497323"/>
                          <a:gd name="connsiteX58" fmla="*/ 46268 w 1417868"/>
                          <a:gd name="connsiteY58" fmla="*/ 419100 h 497323"/>
                          <a:gd name="connsiteX59" fmla="*/ 65318 w 1417868"/>
                          <a:gd name="connsiteY59" fmla="*/ 419100 h 4973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417868" h="497323">
                            <a:moveTo>
                              <a:pt x="65318" y="419100"/>
                            </a:moveTo>
                            <a:lnTo>
                              <a:pt x="65318" y="419100"/>
                            </a:lnTo>
                            <a:cubicBezTo>
                              <a:pt x="90718" y="406400"/>
                              <a:pt x="115665" y="392751"/>
                              <a:pt x="141518" y="381000"/>
                            </a:cubicBezTo>
                            <a:cubicBezTo>
                              <a:pt x="150658" y="376845"/>
                              <a:pt x="161113" y="375965"/>
                              <a:pt x="170093" y="371475"/>
                            </a:cubicBezTo>
                            <a:cubicBezTo>
                              <a:pt x="180332" y="366355"/>
                              <a:pt x="188207" y="357074"/>
                              <a:pt x="198668" y="352425"/>
                            </a:cubicBezTo>
                            <a:cubicBezTo>
                              <a:pt x="217018" y="344270"/>
                              <a:pt x="236768" y="339725"/>
                              <a:pt x="255818" y="333375"/>
                            </a:cubicBezTo>
                            <a:lnTo>
                              <a:pt x="284393" y="323850"/>
                            </a:lnTo>
                            <a:cubicBezTo>
                              <a:pt x="293918" y="320675"/>
                              <a:pt x="304614" y="319894"/>
                              <a:pt x="312968" y="314325"/>
                            </a:cubicBezTo>
                            <a:lnTo>
                              <a:pt x="370118" y="276225"/>
                            </a:lnTo>
                            <a:cubicBezTo>
                              <a:pt x="379643" y="269875"/>
                              <a:pt x="387833" y="260795"/>
                              <a:pt x="398693" y="257175"/>
                            </a:cubicBezTo>
                            <a:cubicBezTo>
                              <a:pt x="408218" y="254000"/>
                              <a:pt x="418288" y="252140"/>
                              <a:pt x="427268" y="247650"/>
                            </a:cubicBezTo>
                            <a:cubicBezTo>
                              <a:pt x="437507" y="242530"/>
                              <a:pt x="445382" y="233249"/>
                              <a:pt x="455843" y="228600"/>
                            </a:cubicBezTo>
                            <a:cubicBezTo>
                              <a:pt x="474193" y="220445"/>
                              <a:pt x="493943" y="215900"/>
                              <a:pt x="512993" y="209550"/>
                            </a:cubicBezTo>
                            <a:lnTo>
                              <a:pt x="541568" y="200025"/>
                            </a:lnTo>
                            <a:cubicBezTo>
                              <a:pt x="551093" y="196850"/>
                              <a:pt x="560239" y="192151"/>
                              <a:pt x="570143" y="190500"/>
                            </a:cubicBezTo>
                            <a:cubicBezTo>
                              <a:pt x="589193" y="187325"/>
                              <a:pt x="608355" y="184763"/>
                              <a:pt x="627293" y="180975"/>
                            </a:cubicBezTo>
                            <a:cubicBezTo>
                              <a:pt x="640130" y="178408"/>
                              <a:pt x="652556" y="174017"/>
                              <a:pt x="665393" y="171450"/>
                            </a:cubicBezTo>
                            <a:cubicBezTo>
                              <a:pt x="684331" y="167662"/>
                              <a:pt x="703455" y="164862"/>
                              <a:pt x="722543" y="161925"/>
                            </a:cubicBezTo>
                            <a:cubicBezTo>
                              <a:pt x="744733" y="158511"/>
                              <a:pt x="767266" y="157104"/>
                              <a:pt x="789218" y="152400"/>
                            </a:cubicBezTo>
                            <a:cubicBezTo>
                              <a:pt x="811819" y="147557"/>
                              <a:pt x="833801" y="140148"/>
                              <a:pt x="855893" y="133350"/>
                            </a:cubicBezTo>
                            <a:cubicBezTo>
                              <a:pt x="875085" y="127445"/>
                              <a:pt x="893993" y="120650"/>
                              <a:pt x="913043" y="114300"/>
                            </a:cubicBezTo>
                            <a:lnTo>
                              <a:pt x="970193" y="95250"/>
                            </a:lnTo>
                            <a:cubicBezTo>
                              <a:pt x="979718" y="92075"/>
                              <a:pt x="990414" y="91294"/>
                              <a:pt x="998768" y="85725"/>
                            </a:cubicBezTo>
                            <a:cubicBezTo>
                              <a:pt x="1008293" y="79375"/>
                              <a:pt x="1016882" y="71324"/>
                              <a:pt x="1027343" y="66675"/>
                            </a:cubicBezTo>
                            <a:cubicBezTo>
                              <a:pt x="1045693" y="58520"/>
                              <a:pt x="1065443" y="53975"/>
                              <a:pt x="1084493" y="47625"/>
                            </a:cubicBezTo>
                            <a:lnTo>
                              <a:pt x="1113068" y="38100"/>
                            </a:lnTo>
                            <a:lnTo>
                              <a:pt x="1141643" y="28575"/>
                            </a:lnTo>
                            <a:cubicBezTo>
                              <a:pt x="1151168" y="25400"/>
                              <a:pt x="1160219" y="19959"/>
                              <a:pt x="1170218" y="19050"/>
                            </a:cubicBezTo>
                            <a:lnTo>
                              <a:pt x="1274993" y="9525"/>
                            </a:lnTo>
                            <a:cubicBezTo>
                              <a:pt x="1284518" y="6350"/>
                              <a:pt x="1293528" y="0"/>
                              <a:pt x="1303568" y="0"/>
                            </a:cubicBezTo>
                            <a:cubicBezTo>
                              <a:pt x="1367371" y="0"/>
                              <a:pt x="1373158" y="4147"/>
                              <a:pt x="1417868" y="19050"/>
                            </a:cubicBezTo>
                            <a:cubicBezTo>
                              <a:pt x="1414693" y="28575"/>
                              <a:pt x="1416513" y="41789"/>
                              <a:pt x="1408343" y="47625"/>
                            </a:cubicBezTo>
                            <a:cubicBezTo>
                              <a:pt x="1392003" y="59297"/>
                              <a:pt x="1370243" y="60325"/>
                              <a:pt x="1351193" y="66675"/>
                            </a:cubicBezTo>
                            <a:lnTo>
                              <a:pt x="1294043" y="85725"/>
                            </a:lnTo>
                            <a:cubicBezTo>
                              <a:pt x="1284518" y="88900"/>
                              <a:pt x="1273822" y="89681"/>
                              <a:pt x="1265468" y="95250"/>
                            </a:cubicBezTo>
                            <a:cubicBezTo>
                              <a:pt x="1230081" y="118841"/>
                              <a:pt x="1238702" y="118332"/>
                              <a:pt x="1189268" y="123825"/>
                            </a:cubicBezTo>
                            <a:cubicBezTo>
                              <a:pt x="1148124" y="128397"/>
                              <a:pt x="1106718" y="130175"/>
                              <a:pt x="1065443" y="133350"/>
                            </a:cubicBezTo>
                            <a:cubicBezTo>
                              <a:pt x="978740" y="162251"/>
                              <a:pt x="1115678" y="117918"/>
                              <a:pt x="989243" y="152400"/>
                            </a:cubicBezTo>
                            <a:cubicBezTo>
                              <a:pt x="969870" y="157684"/>
                              <a:pt x="951143" y="165100"/>
                              <a:pt x="932093" y="171450"/>
                            </a:cubicBezTo>
                            <a:lnTo>
                              <a:pt x="903518" y="180975"/>
                            </a:lnTo>
                            <a:cubicBezTo>
                              <a:pt x="893993" y="184150"/>
                              <a:pt x="883297" y="184931"/>
                              <a:pt x="874943" y="190500"/>
                            </a:cubicBezTo>
                            <a:cubicBezTo>
                              <a:pt x="865418" y="196850"/>
                              <a:pt x="856829" y="204901"/>
                              <a:pt x="846368" y="209550"/>
                            </a:cubicBezTo>
                            <a:cubicBezTo>
                              <a:pt x="828018" y="217705"/>
                              <a:pt x="808268" y="222250"/>
                              <a:pt x="789218" y="228600"/>
                            </a:cubicBezTo>
                            <a:lnTo>
                              <a:pt x="732068" y="247650"/>
                            </a:lnTo>
                            <a:cubicBezTo>
                              <a:pt x="722543" y="250825"/>
                              <a:pt x="711847" y="251606"/>
                              <a:pt x="703493" y="257175"/>
                            </a:cubicBezTo>
                            <a:cubicBezTo>
                              <a:pt x="693968" y="263525"/>
                              <a:pt x="685379" y="271576"/>
                              <a:pt x="674918" y="276225"/>
                            </a:cubicBezTo>
                            <a:lnTo>
                              <a:pt x="589193" y="304800"/>
                            </a:lnTo>
                            <a:lnTo>
                              <a:pt x="560618" y="314325"/>
                            </a:lnTo>
                            <a:cubicBezTo>
                              <a:pt x="551093" y="317500"/>
                              <a:pt x="540397" y="318281"/>
                              <a:pt x="532043" y="323850"/>
                            </a:cubicBezTo>
                            <a:cubicBezTo>
                              <a:pt x="522518" y="330200"/>
                              <a:pt x="513707" y="337780"/>
                              <a:pt x="503468" y="342900"/>
                            </a:cubicBezTo>
                            <a:cubicBezTo>
                              <a:pt x="489803" y="349732"/>
                              <a:pt x="449000" y="358898"/>
                              <a:pt x="436793" y="361950"/>
                            </a:cubicBezTo>
                            <a:cubicBezTo>
                              <a:pt x="427268" y="368300"/>
                              <a:pt x="418457" y="375880"/>
                              <a:pt x="408218" y="381000"/>
                            </a:cubicBezTo>
                            <a:cubicBezTo>
                              <a:pt x="399238" y="385490"/>
                              <a:pt x="387997" y="384956"/>
                              <a:pt x="379643" y="390525"/>
                            </a:cubicBezTo>
                            <a:cubicBezTo>
                              <a:pt x="308294" y="438091"/>
                              <a:pt x="390437" y="405977"/>
                              <a:pt x="322493" y="428625"/>
                            </a:cubicBezTo>
                            <a:cubicBezTo>
                              <a:pt x="316143" y="438150"/>
                              <a:pt x="312058" y="449662"/>
                              <a:pt x="303443" y="457200"/>
                            </a:cubicBezTo>
                            <a:cubicBezTo>
                              <a:pt x="286213" y="472277"/>
                              <a:pt x="246293" y="495300"/>
                              <a:pt x="246293" y="495300"/>
                            </a:cubicBezTo>
                            <a:cubicBezTo>
                              <a:pt x="173268" y="492125"/>
                              <a:pt x="99394" y="497323"/>
                              <a:pt x="27218" y="485775"/>
                            </a:cubicBezTo>
                            <a:cubicBezTo>
                              <a:pt x="0" y="481420"/>
                              <a:pt x="6827" y="439491"/>
                              <a:pt x="17693" y="428625"/>
                            </a:cubicBezTo>
                            <a:cubicBezTo>
                              <a:pt x="24793" y="421525"/>
                              <a:pt x="36743" y="422275"/>
                              <a:pt x="46268" y="419100"/>
                            </a:cubicBezTo>
                            <a:lnTo>
                              <a:pt x="65318" y="4191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167" name="Gruppieren 37"/>
                      <p:cNvGrpSpPr/>
                      <p:nvPr/>
                    </p:nvGrpSpPr>
                    <p:grpSpPr>
                      <a:xfrm>
                        <a:off x="1548805" y="2924944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194" name="Freihandform 24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195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196" name="Freihandform 25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7" name="Freihandform 26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168" name="Gruppieren 40"/>
                      <p:cNvGrpSpPr/>
                      <p:nvPr/>
                    </p:nvGrpSpPr>
                    <p:grpSpPr>
                      <a:xfrm rot="11994037">
                        <a:off x="2839033" y="3560548"/>
                        <a:ext cx="1325751" cy="739544"/>
                        <a:chOff x="7106643" y="3721138"/>
                        <a:chExt cx="1325751" cy="739544"/>
                      </a:xfrm>
                    </p:grpSpPr>
                    <p:sp>
                      <p:nvSpPr>
                        <p:cNvPr id="1191" name="Freihandform 27"/>
                        <p:cNvSpPr/>
                        <p:nvPr/>
                      </p:nvSpPr>
                      <p:spPr>
                        <a:xfrm>
                          <a:off x="7422089" y="3856383"/>
                          <a:ext cx="995743" cy="604299"/>
                        </a:xfrm>
                        <a:custGeom>
                          <a:avLst/>
                          <a:gdLst>
                            <a:gd name="connsiteX0" fmla="*/ 219114 w 995743"/>
                            <a:gd name="connsiteY0" fmla="*/ 357808 h 604299"/>
                            <a:gd name="connsiteX1" fmla="*/ 219114 w 995743"/>
                            <a:gd name="connsiteY1" fmla="*/ 357808 h 604299"/>
                            <a:gd name="connsiteX2" fmla="*/ 298628 w 995743"/>
                            <a:gd name="connsiteY2" fmla="*/ 302149 h 604299"/>
                            <a:gd name="connsiteX3" fmla="*/ 314530 w 995743"/>
                            <a:gd name="connsiteY3" fmla="*/ 278295 h 604299"/>
                            <a:gd name="connsiteX4" fmla="*/ 346335 w 995743"/>
                            <a:gd name="connsiteY4" fmla="*/ 270344 h 604299"/>
                            <a:gd name="connsiteX5" fmla="*/ 386092 w 995743"/>
                            <a:gd name="connsiteY5" fmla="*/ 238539 h 604299"/>
                            <a:gd name="connsiteX6" fmla="*/ 433800 w 995743"/>
                            <a:gd name="connsiteY6" fmla="*/ 206734 h 604299"/>
                            <a:gd name="connsiteX7" fmla="*/ 449702 w 995743"/>
                            <a:gd name="connsiteY7" fmla="*/ 182880 h 604299"/>
                            <a:gd name="connsiteX8" fmla="*/ 521264 w 995743"/>
                            <a:gd name="connsiteY8" fmla="*/ 135172 h 604299"/>
                            <a:gd name="connsiteX9" fmla="*/ 568972 w 995743"/>
                            <a:gd name="connsiteY9" fmla="*/ 103367 h 604299"/>
                            <a:gd name="connsiteX10" fmla="*/ 640534 w 995743"/>
                            <a:gd name="connsiteY10" fmla="*/ 79513 h 604299"/>
                            <a:gd name="connsiteX11" fmla="*/ 664388 w 995743"/>
                            <a:gd name="connsiteY11" fmla="*/ 71561 h 604299"/>
                            <a:gd name="connsiteX12" fmla="*/ 688241 w 995743"/>
                            <a:gd name="connsiteY12" fmla="*/ 55659 h 604299"/>
                            <a:gd name="connsiteX13" fmla="*/ 759803 w 995743"/>
                            <a:gd name="connsiteY13" fmla="*/ 31805 h 604299"/>
                            <a:gd name="connsiteX14" fmla="*/ 807511 w 995743"/>
                            <a:gd name="connsiteY14" fmla="*/ 15902 h 604299"/>
                            <a:gd name="connsiteX15" fmla="*/ 831365 w 995743"/>
                            <a:gd name="connsiteY15" fmla="*/ 7951 h 604299"/>
                            <a:gd name="connsiteX16" fmla="*/ 871121 w 995743"/>
                            <a:gd name="connsiteY16" fmla="*/ 0 h 604299"/>
                            <a:gd name="connsiteX17" fmla="*/ 966537 w 995743"/>
                            <a:gd name="connsiteY17" fmla="*/ 23854 h 604299"/>
                            <a:gd name="connsiteX18" fmla="*/ 982440 w 995743"/>
                            <a:gd name="connsiteY18" fmla="*/ 47707 h 604299"/>
                            <a:gd name="connsiteX19" fmla="*/ 982440 w 995743"/>
                            <a:gd name="connsiteY19" fmla="*/ 135172 h 604299"/>
                            <a:gd name="connsiteX20" fmla="*/ 966537 w 995743"/>
                            <a:gd name="connsiteY20" fmla="*/ 182880 h 604299"/>
                            <a:gd name="connsiteX21" fmla="*/ 974488 w 995743"/>
                            <a:gd name="connsiteY21" fmla="*/ 214685 h 604299"/>
                            <a:gd name="connsiteX22" fmla="*/ 966537 w 995743"/>
                            <a:gd name="connsiteY22" fmla="*/ 254441 h 604299"/>
                            <a:gd name="connsiteX23" fmla="*/ 942683 w 995743"/>
                            <a:gd name="connsiteY23" fmla="*/ 270344 h 604299"/>
                            <a:gd name="connsiteX24" fmla="*/ 847268 w 995743"/>
                            <a:gd name="connsiteY24" fmla="*/ 294198 h 604299"/>
                            <a:gd name="connsiteX25" fmla="*/ 815462 w 995743"/>
                            <a:gd name="connsiteY25" fmla="*/ 302149 h 604299"/>
                            <a:gd name="connsiteX26" fmla="*/ 704144 w 995743"/>
                            <a:gd name="connsiteY26" fmla="*/ 318052 h 604299"/>
                            <a:gd name="connsiteX27" fmla="*/ 616680 w 995743"/>
                            <a:gd name="connsiteY27" fmla="*/ 333954 h 604299"/>
                            <a:gd name="connsiteX28" fmla="*/ 553069 w 995743"/>
                            <a:gd name="connsiteY28" fmla="*/ 349857 h 604299"/>
                            <a:gd name="connsiteX29" fmla="*/ 529215 w 995743"/>
                            <a:gd name="connsiteY29" fmla="*/ 357808 h 604299"/>
                            <a:gd name="connsiteX30" fmla="*/ 505361 w 995743"/>
                            <a:gd name="connsiteY30" fmla="*/ 373711 h 604299"/>
                            <a:gd name="connsiteX31" fmla="*/ 489459 w 995743"/>
                            <a:gd name="connsiteY31" fmla="*/ 397565 h 604299"/>
                            <a:gd name="connsiteX32" fmla="*/ 441751 w 995743"/>
                            <a:gd name="connsiteY32" fmla="*/ 429370 h 604299"/>
                            <a:gd name="connsiteX33" fmla="*/ 417897 w 995743"/>
                            <a:gd name="connsiteY33" fmla="*/ 485029 h 604299"/>
                            <a:gd name="connsiteX34" fmla="*/ 386092 w 995743"/>
                            <a:gd name="connsiteY34" fmla="*/ 532737 h 604299"/>
                            <a:gd name="connsiteX35" fmla="*/ 362238 w 995743"/>
                            <a:gd name="connsiteY35" fmla="*/ 540688 h 604299"/>
                            <a:gd name="connsiteX36" fmla="*/ 338384 w 995743"/>
                            <a:gd name="connsiteY36" fmla="*/ 556591 h 604299"/>
                            <a:gd name="connsiteX37" fmla="*/ 306579 w 995743"/>
                            <a:gd name="connsiteY37" fmla="*/ 580445 h 604299"/>
                            <a:gd name="connsiteX38" fmla="*/ 227066 w 995743"/>
                            <a:gd name="connsiteY38" fmla="*/ 604299 h 604299"/>
                            <a:gd name="connsiteX39" fmla="*/ 28283 w 995743"/>
                            <a:gd name="connsiteY39" fmla="*/ 596347 h 604299"/>
                            <a:gd name="connsiteX40" fmla="*/ 4429 w 995743"/>
                            <a:gd name="connsiteY40" fmla="*/ 588396 h 604299"/>
                            <a:gd name="connsiteX41" fmla="*/ 12381 w 995743"/>
                            <a:gd name="connsiteY41" fmla="*/ 540688 h 604299"/>
                            <a:gd name="connsiteX42" fmla="*/ 60088 w 995743"/>
                            <a:gd name="connsiteY42" fmla="*/ 524786 h 604299"/>
                            <a:gd name="connsiteX43" fmla="*/ 83942 w 995743"/>
                            <a:gd name="connsiteY43" fmla="*/ 508883 h 604299"/>
                            <a:gd name="connsiteX44" fmla="*/ 99845 w 995743"/>
                            <a:gd name="connsiteY44" fmla="*/ 485029 h 604299"/>
                            <a:gd name="connsiteX45" fmla="*/ 147553 w 995743"/>
                            <a:gd name="connsiteY45" fmla="*/ 469127 h 604299"/>
                            <a:gd name="connsiteX46" fmla="*/ 203212 w 995743"/>
                            <a:gd name="connsiteY46" fmla="*/ 453224 h 604299"/>
                            <a:gd name="connsiteX47" fmla="*/ 266822 w 995743"/>
                            <a:gd name="connsiteY47" fmla="*/ 437321 h 604299"/>
                            <a:gd name="connsiteX48" fmla="*/ 282725 w 995743"/>
                            <a:gd name="connsiteY48" fmla="*/ 413467 h 604299"/>
                            <a:gd name="connsiteX49" fmla="*/ 258871 w 995743"/>
                            <a:gd name="connsiteY49" fmla="*/ 405516 h 604299"/>
                            <a:gd name="connsiteX50" fmla="*/ 211163 w 995743"/>
                            <a:gd name="connsiteY50" fmla="*/ 397565 h 604299"/>
                            <a:gd name="connsiteX51" fmla="*/ 219114 w 995743"/>
                            <a:gd name="connsiteY51" fmla="*/ 365760 h 604299"/>
                            <a:gd name="connsiteX52" fmla="*/ 242968 w 995743"/>
                            <a:gd name="connsiteY52" fmla="*/ 357808 h 604299"/>
                            <a:gd name="connsiteX53" fmla="*/ 219114 w 995743"/>
                            <a:gd name="connsiteY53" fmla="*/ 357808 h 604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995743" h="604299">
                              <a:moveTo>
                                <a:pt x="219114" y="357808"/>
                              </a:moveTo>
                              <a:lnTo>
                                <a:pt x="219114" y="357808"/>
                              </a:lnTo>
                              <a:cubicBezTo>
                                <a:pt x="245619" y="339255"/>
                                <a:pt x="280682" y="329069"/>
                                <a:pt x="298628" y="302149"/>
                              </a:cubicBezTo>
                              <a:cubicBezTo>
                                <a:pt x="303929" y="294198"/>
                                <a:pt x="306579" y="283596"/>
                                <a:pt x="314530" y="278295"/>
                              </a:cubicBezTo>
                              <a:cubicBezTo>
                                <a:pt x="323623" y="272233"/>
                                <a:pt x="335733" y="272994"/>
                                <a:pt x="346335" y="270344"/>
                              </a:cubicBezTo>
                              <a:cubicBezTo>
                                <a:pt x="381902" y="216995"/>
                                <a:pt x="340003" y="269264"/>
                                <a:pt x="386092" y="238539"/>
                              </a:cubicBezTo>
                              <a:cubicBezTo>
                                <a:pt x="445653" y="198832"/>
                                <a:pt x="377081" y="225640"/>
                                <a:pt x="433800" y="206734"/>
                              </a:cubicBezTo>
                              <a:cubicBezTo>
                                <a:pt x="439101" y="198783"/>
                                <a:pt x="442510" y="189173"/>
                                <a:pt x="449702" y="182880"/>
                              </a:cubicBezTo>
                              <a:cubicBezTo>
                                <a:pt x="449716" y="182868"/>
                                <a:pt x="509329" y="143128"/>
                                <a:pt x="521264" y="135172"/>
                              </a:cubicBezTo>
                              <a:lnTo>
                                <a:pt x="568972" y="103367"/>
                              </a:lnTo>
                              <a:lnTo>
                                <a:pt x="640534" y="79513"/>
                              </a:lnTo>
                              <a:cubicBezTo>
                                <a:pt x="648485" y="76862"/>
                                <a:pt x="657414" y="76210"/>
                                <a:pt x="664388" y="71561"/>
                              </a:cubicBezTo>
                              <a:cubicBezTo>
                                <a:pt x="672339" y="66260"/>
                                <a:pt x="679509" y="59540"/>
                                <a:pt x="688241" y="55659"/>
                              </a:cubicBezTo>
                              <a:cubicBezTo>
                                <a:pt x="688251" y="55654"/>
                                <a:pt x="747870" y="35782"/>
                                <a:pt x="759803" y="31805"/>
                              </a:cubicBezTo>
                              <a:lnTo>
                                <a:pt x="807511" y="15902"/>
                              </a:lnTo>
                              <a:cubicBezTo>
                                <a:pt x="815462" y="13252"/>
                                <a:pt x="823146" y="9595"/>
                                <a:pt x="831365" y="7951"/>
                              </a:cubicBezTo>
                              <a:lnTo>
                                <a:pt x="871121" y="0"/>
                              </a:lnTo>
                              <a:cubicBezTo>
                                <a:pt x="903300" y="4022"/>
                                <a:pt x="939579" y="1389"/>
                                <a:pt x="966537" y="23854"/>
                              </a:cubicBezTo>
                              <a:cubicBezTo>
                                <a:pt x="973878" y="29972"/>
                                <a:pt x="977139" y="39756"/>
                                <a:pt x="982440" y="47707"/>
                              </a:cubicBezTo>
                              <a:cubicBezTo>
                                <a:pt x="990553" y="104504"/>
                                <a:pt x="995743" y="90830"/>
                                <a:pt x="982440" y="135172"/>
                              </a:cubicBezTo>
                              <a:cubicBezTo>
                                <a:pt x="977623" y="151228"/>
                                <a:pt x="966537" y="182880"/>
                                <a:pt x="966537" y="182880"/>
                              </a:cubicBezTo>
                              <a:cubicBezTo>
                                <a:pt x="969187" y="193482"/>
                                <a:pt x="974488" y="203757"/>
                                <a:pt x="974488" y="214685"/>
                              </a:cubicBezTo>
                              <a:cubicBezTo>
                                <a:pt x="974488" y="228199"/>
                                <a:pt x="973242" y="242707"/>
                                <a:pt x="966537" y="254441"/>
                              </a:cubicBezTo>
                              <a:cubicBezTo>
                                <a:pt x="961796" y="262738"/>
                                <a:pt x="951416" y="266463"/>
                                <a:pt x="942683" y="270344"/>
                              </a:cubicBezTo>
                              <a:cubicBezTo>
                                <a:pt x="899210" y="289666"/>
                                <a:pt x="892728" y="285106"/>
                                <a:pt x="847268" y="294198"/>
                              </a:cubicBezTo>
                              <a:cubicBezTo>
                                <a:pt x="836552" y="296341"/>
                                <a:pt x="826178" y="300006"/>
                                <a:pt x="815462" y="302149"/>
                              </a:cubicBezTo>
                              <a:cubicBezTo>
                                <a:pt x="768042" y="311633"/>
                                <a:pt x="755433" y="310725"/>
                                <a:pt x="704144" y="318052"/>
                              </a:cubicBezTo>
                              <a:cubicBezTo>
                                <a:pt x="682835" y="321096"/>
                                <a:pt x="638941" y="328817"/>
                                <a:pt x="616680" y="333954"/>
                              </a:cubicBezTo>
                              <a:cubicBezTo>
                                <a:pt x="595383" y="338869"/>
                                <a:pt x="573804" y="342946"/>
                                <a:pt x="553069" y="349857"/>
                              </a:cubicBezTo>
                              <a:lnTo>
                                <a:pt x="529215" y="357808"/>
                              </a:lnTo>
                              <a:cubicBezTo>
                                <a:pt x="521264" y="363109"/>
                                <a:pt x="512118" y="366954"/>
                                <a:pt x="505361" y="373711"/>
                              </a:cubicBezTo>
                              <a:cubicBezTo>
                                <a:pt x="498604" y="380468"/>
                                <a:pt x="496651" y="391272"/>
                                <a:pt x="489459" y="397565"/>
                              </a:cubicBezTo>
                              <a:cubicBezTo>
                                <a:pt x="475075" y="410151"/>
                                <a:pt x="441751" y="429370"/>
                                <a:pt x="441751" y="429370"/>
                              </a:cubicBezTo>
                              <a:cubicBezTo>
                                <a:pt x="433525" y="454050"/>
                                <a:pt x="432637" y="460463"/>
                                <a:pt x="417897" y="485029"/>
                              </a:cubicBezTo>
                              <a:cubicBezTo>
                                <a:pt x="408064" y="501418"/>
                                <a:pt x="404224" y="526693"/>
                                <a:pt x="386092" y="532737"/>
                              </a:cubicBezTo>
                              <a:lnTo>
                                <a:pt x="362238" y="540688"/>
                              </a:lnTo>
                              <a:cubicBezTo>
                                <a:pt x="354287" y="545989"/>
                                <a:pt x="346160" y="551036"/>
                                <a:pt x="338384" y="556591"/>
                              </a:cubicBezTo>
                              <a:cubicBezTo>
                                <a:pt x="327600" y="564294"/>
                                <a:pt x="318432" y="574519"/>
                                <a:pt x="306579" y="580445"/>
                              </a:cubicBezTo>
                              <a:cubicBezTo>
                                <a:pt x="287227" y="590121"/>
                                <a:pt x="249889" y="598593"/>
                                <a:pt x="227066" y="604299"/>
                              </a:cubicBezTo>
                              <a:cubicBezTo>
                                <a:pt x="160805" y="601648"/>
                                <a:pt x="94428" y="601072"/>
                                <a:pt x="28283" y="596347"/>
                              </a:cubicBezTo>
                              <a:cubicBezTo>
                                <a:pt x="19923" y="595750"/>
                                <a:pt x="6731" y="596455"/>
                                <a:pt x="4429" y="588396"/>
                              </a:cubicBezTo>
                              <a:cubicBezTo>
                                <a:pt x="0" y="572894"/>
                                <a:pt x="1765" y="552821"/>
                                <a:pt x="12381" y="540688"/>
                              </a:cubicBezTo>
                              <a:cubicBezTo>
                                <a:pt x="23419" y="528073"/>
                                <a:pt x="60088" y="524786"/>
                                <a:pt x="60088" y="524786"/>
                              </a:cubicBezTo>
                              <a:cubicBezTo>
                                <a:pt x="68039" y="519485"/>
                                <a:pt x="77185" y="515640"/>
                                <a:pt x="83942" y="508883"/>
                              </a:cubicBezTo>
                              <a:cubicBezTo>
                                <a:pt x="90699" y="502126"/>
                                <a:pt x="91741" y="490094"/>
                                <a:pt x="99845" y="485029"/>
                              </a:cubicBezTo>
                              <a:cubicBezTo>
                                <a:pt x="114060" y="476145"/>
                                <a:pt x="131650" y="474428"/>
                                <a:pt x="147553" y="469127"/>
                              </a:cubicBezTo>
                              <a:cubicBezTo>
                                <a:pt x="174126" y="460269"/>
                                <a:pt x="173247" y="459883"/>
                                <a:pt x="203212" y="453224"/>
                              </a:cubicBezTo>
                              <a:cubicBezTo>
                                <a:pt x="260778" y="440432"/>
                                <a:pt x="224199" y="451530"/>
                                <a:pt x="266822" y="437321"/>
                              </a:cubicBezTo>
                              <a:cubicBezTo>
                                <a:pt x="272123" y="429370"/>
                                <a:pt x="285043" y="422738"/>
                                <a:pt x="282725" y="413467"/>
                              </a:cubicBezTo>
                              <a:cubicBezTo>
                                <a:pt x="280692" y="405336"/>
                                <a:pt x="267053" y="407334"/>
                                <a:pt x="258871" y="405516"/>
                              </a:cubicBezTo>
                              <a:cubicBezTo>
                                <a:pt x="243133" y="402019"/>
                                <a:pt x="227066" y="400215"/>
                                <a:pt x="211163" y="397565"/>
                              </a:cubicBezTo>
                              <a:cubicBezTo>
                                <a:pt x="213813" y="386963"/>
                                <a:pt x="212287" y="374293"/>
                                <a:pt x="219114" y="365760"/>
                              </a:cubicBezTo>
                              <a:cubicBezTo>
                                <a:pt x="224350" y="359215"/>
                                <a:pt x="235186" y="360921"/>
                                <a:pt x="242968" y="357808"/>
                              </a:cubicBezTo>
                              <a:cubicBezTo>
                                <a:pt x="248471" y="355607"/>
                                <a:pt x="223090" y="357808"/>
                                <a:pt x="219114" y="3578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92" name="Freihandform 1191"/>
                        <p:cNvSpPr/>
                        <p:nvPr/>
                      </p:nvSpPr>
                      <p:spPr>
                        <a:xfrm>
                          <a:off x="7106643" y="3904090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93" name="Freihandform 1192"/>
                        <p:cNvSpPr/>
                        <p:nvPr/>
                      </p:nvSpPr>
                      <p:spPr>
                        <a:xfrm>
                          <a:off x="7911548" y="3721138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169" name="Freihandform 1168"/>
                      <p:cNvSpPr/>
                      <p:nvPr/>
                    </p:nvSpPr>
                    <p:spPr>
                      <a:xfrm rot="19787662" flipH="1">
                        <a:off x="2981181" y="3134401"/>
                        <a:ext cx="995743" cy="604299"/>
                      </a:xfrm>
                      <a:custGeom>
                        <a:avLst/>
                        <a:gdLst>
                          <a:gd name="connsiteX0" fmla="*/ 219114 w 995743"/>
                          <a:gd name="connsiteY0" fmla="*/ 357808 h 604299"/>
                          <a:gd name="connsiteX1" fmla="*/ 219114 w 995743"/>
                          <a:gd name="connsiteY1" fmla="*/ 357808 h 604299"/>
                          <a:gd name="connsiteX2" fmla="*/ 298628 w 995743"/>
                          <a:gd name="connsiteY2" fmla="*/ 302149 h 604299"/>
                          <a:gd name="connsiteX3" fmla="*/ 314530 w 995743"/>
                          <a:gd name="connsiteY3" fmla="*/ 278295 h 604299"/>
                          <a:gd name="connsiteX4" fmla="*/ 346335 w 995743"/>
                          <a:gd name="connsiteY4" fmla="*/ 270344 h 604299"/>
                          <a:gd name="connsiteX5" fmla="*/ 386092 w 995743"/>
                          <a:gd name="connsiteY5" fmla="*/ 238539 h 604299"/>
                          <a:gd name="connsiteX6" fmla="*/ 433800 w 995743"/>
                          <a:gd name="connsiteY6" fmla="*/ 206734 h 604299"/>
                          <a:gd name="connsiteX7" fmla="*/ 449702 w 995743"/>
                          <a:gd name="connsiteY7" fmla="*/ 182880 h 604299"/>
                          <a:gd name="connsiteX8" fmla="*/ 521264 w 995743"/>
                          <a:gd name="connsiteY8" fmla="*/ 135172 h 604299"/>
                          <a:gd name="connsiteX9" fmla="*/ 568972 w 995743"/>
                          <a:gd name="connsiteY9" fmla="*/ 103367 h 604299"/>
                          <a:gd name="connsiteX10" fmla="*/ 640534 w 995743"/>
                          <a:gd name="connsiteY10" fmla="*/ 79513 h 604299"/>
                          <a:gd name="connsiteX11" fmla="*/ 664388 w 995743"/>
                          <a:gd name="connsiteY11" fmla="*/ 71561 h 604299"/>
                          <a:gd name="connsiteX12" fmla="*/ 688241 w 995743"/>
                          <a:gd name="connsiteY12" fmla="*/ 55659 h 604299"/>
                          <a:gd name="connsiteX13" fmla="*/ 759803 w 995743"/>
                          <a:gd name="connsiteY13" fmla="*/ 31805 h 604299"/>
                          <a:gd name="connsiteX14" fmla="*/ 807511 w 995743"/>
                          <a:gd name="connsiteY14" fmla="*/ 15902 h 604299"/>
                          <a:gd name="connsiteX15" fmla="*/ 831365 w 995743"/>
                          <a:gd name="connsiteY15" fmla="*/ 7951 h 604299"/>
                          <a:gd name="connsiteX16" fmla="*/ 871121 w 995743"/>
                          <a:gd name="connsiteY16" fmla="*/ 0 h 604299"/>
                          <a:gd name="connsiteX17" fmla="*/ 966537 w 995743"/>
                          <a:gd name="connsiteY17" fmla="*/ 23854 h 604299"/>
                          <a:gd name="connsiteX18" fmla="*/ 982440 w 995743"/>
                          <a:gd name="connsiteY18" fmla="*/ 47707 h 604299"/>
                          <a:gd name="connsiteX19" fmla="*/ 982440 w 995743"/>
                          <a:gd name="connsiteY19" fmla="*/ 135172 h 604299"/>
                          <a:gd name="connsiteX20" fmla="*/ 966537 w 995743"/>
                          <a:gd name="connsiteY20" fmla="*/ 182880 h 604299"/>
                          <a:gd name="connsiteX21" fmla="*/ 974488 w 995743"/>
                          <a:gd name="connsiteY21" fmla="*/ 214685 h 604299"/>
                          <a:gd name="connsiteX22" fmla="*/ 966537 w 995743"/>
                          <a:gd name="connsiteY22" fmla="*/ 254441 h 604299"/>
                          <a:gd name="connsiteX23" fmla="*/ 942683 w 995743"/>
                          <a:gd name="connsiteY23" fmla="*/ 270344 h 604299"/>
                          <a:gd name="connsiteX24" fmla="*/ 847268 w 995743"/>
                          <a:gd name="connsiteY24" fmla="*/ 294198 h 604299"/>
                          <a:gd name="connsiteX25" fmla="*/ 815462 w 995743"/>
                          <a:gd name="connsiteY25" fmla="*/ 302149 h 604299"/>
                          <a:gd name="connsiteX26" fmla="*/ 704144 w 995743"/>
                          <a:gd name="connsiteY26" fmla="*/ 318052 h 604299"/>
                          <a:gd name="connsiteX27" fmla="*/ 616680 w 995743"/>
                          <a:gd name="connsiteY27" fmla="*/ 333954 h 604299"/>
                          <a:gd name="connsiteX28" fmla="*/ 553069 w 995743"/>
                          <a:gd name="connsiteY28" fmla="*/ 349857 h 604299"/>
                          <a:gd name="connsiteX29" fmla="*/ 529215 w 995743"/>
                          <a:gd name="connsiteY29" fmla="*/ 357808 h 604299"/>
                          <a:gd name="connsiteX30" fmla="*/ 505361 w 995743"/>
                          <a:gd name="connsiteY30" fmla="*/ 373711 h 604299"/>
                          <a:gd name="connsiteX31" fmla="*/ 489459 w 995743"/>
                          <a:gd name="connsiteY31" fmla="*/ 397565 h 604299"/>
                          <a:gd name="connsiteX32" fmla="*/ 441751 w 995743"/>
                          <a:gd name="connsiteY32" fmla="*/ 429370 h 604299"/>
                          <a:gd name="connsiteX33" fmla="*/ 417897 w 995743"/>
                          <a:gd name="connsiteY33" fmla="*/ 485029 h 604299"/>
                          <a:gd name="connsiteX34" fmla="*/ 386092 w 995743"/>
                          <a:gd name="connsiteY34" fmla="*/ 532737 h 604299"/>
                          <a:gd name="connsiteX35" fmla="*/ 362238 w 995743"/>
                          <a:gd name="connsiteY35" fmla="*/ 540688 h 604299"/>
                          <a:gd name="connsiteX36" fmla="*/ 338384 w 995743"/>
                          <a:gd name="connsiteY36" fmla="*/ 556591 h 604299"/>
                          <a:gd name="connsiteX37" fmla="*/ 306579 w 995743"/>
                          <a:gd name="connsiteY37" fmla="*/ 580445 h 604299"/>
                          <a:gd name="connsiteX38" fmla="*/ 227066 w 995743"/>
                          <a:gd name="connsiteY38" fmla="*/ 604299 h 604299"/>
                          <a:gd name="connsiteX39" fmla="*/ 28283 w 995743"/>
                          <a:gd name="connsiteY39" fmla="*/ 596347 h 604299"/>
                          <a:gd name="connsiteX40" fmla="*/ 4429 w 995743"/>
                          <a:gd name="connsiteY40" fmla="*/ 588396 h 604299"/>
                          <a:gd name="connsiteX41" fmla="*/ 12381 w 995743"/>
                          <a:gd name="connsiteY41" fmla="*/ 540688 h 604299"/>
                          <a:gd name="connsiteX42" fmla="*/ 60088 w 995743"/>
                          <a:gd name="connsiteY42" fmla="*/ 524786 h 604299"/>
                          <a:gd name="connsiteX43" fmla="*/ 83942 w 995743"/>
                          <a:gd name="connsiteY43" fmla="*/ 508883 h 604299"/>
                          <a:gd name="connsiteX44" fmla="*/ 99845 w 995743"/>
                          <a:gd name="connsiteY44" fmla="*/ 485029 h 604299"/>
                          <a:gd name="connsiteX45" fmla="*/ 147553 w 995743"/>
                          <a:gd name="connsiteY45" fmla="*/ 469127 h 604299"/>
                          <a:gd name="connsiteX46" fmla="*/ 203212 w 995743"/>
                          <a:gd name="connsiteY46" fmla="*/ 453224 h 604299"/>
                          <a:gd name="connsiteX47" fmla="*/ 266822 w 995743"/>
                          <a:gd name="connsiteY47" fmla="*/ 437321 h 604299"/>
                          <a:gd name="connsiteX48" fmla="*/ 282725 w 995743"/>
                          <a:gd name="connsiteY48" fmla="*/ 413467 h 604299"/>
                          <a:gd name="connsiteX49" fmla="*/ 258871 w 995743"/>
                          <a:gd name="connsiteY49" fmla="*/ 405516 h 604299"/>
                          <a:gd name="connsiteX50" fmla="*/ 211163 w 995743"/>
                          <a:gd name="connsiteY50" fmla="*/ 397565 h 604299"/>
                          <a:gd name="connsiteX51" fmla="*/ 219114 w 995743"/>
                          <a:gd name="connsiteY51" fmla="*/ 365760 h 604299"/>
                          <a:gd name="connsiteX52" fmla="*/ 242968 w 995743"/>
                          <a:gd name="connsiteY52" fmla="*/ 357808 h 604299"/>
                          <a:gd name="connsiteX53" fmla="*/ 219114 w 995743"/>
                          <a:gd name="connsiteY53" fmla="*/ 357808 h 604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995743" h="604299">
                            <a:moveTo>
                              <a:pt x="219114" y="357808"/>
                            </a:moveTo>
                            <a:lnTo>
                              <a:pt x="219114" y="357808"/>
                            </a:lnTo>
                            <a:cubicBezTo>
                              <a:pt x="245619" y="339255"/>
                              <a:pt x="280682" y="329069"/>
                              <a:pt x="298628" y="302149"/>
                            </a:cubicBezTo>
                            <a:cubicBezTo>
                              <a:pt x="303929" y="294198"/>
                              <a:pt x="306579" y="283596"/>
                              <a:pt x="314530" y="278295"/>
                            </a:cubicBezTo>
                            <a:cubicBezTo>
                              <a:pt x="323623" y="272233"/>
                              <a:pt x="335733" y="272994"/>
                              <a:pt x="346335" y="270344"/>
                            </a:cubicBezTo>
                            <a:cubicBezTo>
                              <a:pt x="381902" y="216995"/>
                              <a:pt x="340003" y="269264"/>
                              <a:pt x="386092" y="238539"/>
                            </a:cubicBezTo>
                            <a:cubicBezTo>
                              <a:pt x="445653" y="198832"/>
                              <a:pt x="377081" y="225640"/>
                              <a:pt x="433800" y="206734"/>
                            </a:cubicBezTo>
                            <a:cubicBezTo>
                              <a:pt x="439101" y="198783"/>
                              <a:pt x="442510" y="189173"/>
                              <a:pt x="449702" y="182880"/>
                            </a:cubicBezTo>
                            <a:cubicBezTo>
                              <a:pt x="449716" y="182868"/>
                              <a:pt x="509329" y="143128"/>
                              <a:pt x="521264" y="135172"/>
                            </a:cubicBezTo>
                            <a:lnTo>
                              <a:pt x="568972" y="103367"/>
                            </a:lnTo>
                            <a:lnTo>
                              <a:pt x="640534" y="79513"/>
                            </a:lnTo>
                            <a:cubicBezTo>
                              <a:pt x="648485" y="76862"/>
                              <a:pt x="657414" y="76210"/>
                              <a:pt x="664388" y="71561"/>
                            </a:cubicBezTo>
                            <a:cubicBezTo>
                              <a:pt x="672339" y="66260"/>
                              <a:pt x="679509" y="59540"/>
                              <a:pt x="688241" y="55659"/>
                            </a:cubicBezTo>
                            <a:cubicBezTo>
                              <a:pt x="688251" y="55654"/>
                              <a:pt x="747870" y="35782"/>
                              <a:pt x="759803" y="31805"/>
                            </a:cubicBezTo>
                            <a:lnTo>
                              <a:pt x="807511" y="15902"/>
                            </a:lnTo>
                            <a:cubicBezTo>
                              <a:pt x="815462" y="13252"/>
                              <a:pt x="823146" y="9595"/>
                              <a:pt x="831365" y="7951"/>
                            </a:cubicBezTo>
                            <a:lnTo>
                              <a:pt x="871121" y="0"/>
                            </a:lnTo>
                            <a:cubicBezTo>
                              <a:pt x="903300" y="4022"/>
                              <a:pt x="939579" y="1389"/>
                              <a:pt x="966537" y="23854"/>
                            </a:cubicBezTo>
                            <a:cubicBezTo>
                              <a:pt x="973878" y="29972"/>
                              <a:pt x="977139" y="39756"/>
                              <a:pt x="982440" y="47707"/>
                            </a:cubicBezTo>
                            <a:cubicBezTo>
                              <a:pt x="990553" y="104504"/>
                              <a:pt x="995743" y="90830"/>
                              <a:pt x="982440" y="135172"/>
                            </a:cubicBezTo>
                            <a:cubicBezTo>
                              <a:pt x="977623" y="151228"/>
                              <a:pt x="966537" y="182880"/>
                              <a:pt x="966537" y="182880"/>
                            </a:cubicBezTo>
                            <a:cubicBezTo>
                              <a:pt x="969187" y="193482"/>
                              <a:pt x="974488" y="203757"/>
                              <a:pt x="974488" y="214685"/>
                            </a:cubicBezTo>
                            <a:cubicBezTo>
                              <a:pt x="974488" y="228199"/>
                              <a:pt x="973242" y="242707"/>
                              <a:pt x="966537" y="254441"/>
                            </a:cubicBezTo>
                            <a:cubicBezTo>
                              <a:pt x="961796" y="262738"/>
                              <a:pt x="951416" y="266463"/>
                              <a:pt x="942683" y="270344"/>
                            </a:cubicBezTo>
                            <a:cubicBezTo>
                              <a:pt x="899210" y="289666"/>
                              <a:pt x="892728" y="285106"/>
                              <a:pt x="847268" y="294198"/>
                            </a:cubicBezTo>
                            <a:cubicBezTo>
                              <a:pt x="836552" y="296341"/>
                              <a:pt x="826178" y="300006"/>
                              <a:pt x="815462" y="302149"/>
                            </a:cubicBezTo>
                            <a:cubicBezTo>
                              <a:pt x="768042" y="311633"/>
                              <a:pt x="755433" y="310725"/>
                              <a:pt x="704144" y="318052"/>
                            </a:cubicBezTo>
                            <a:cubicBezTo>
                              <a:pt x="682835" y="321096"/>
                              <a:pt x="638941" y="328817"/>
                              <a:pt x="616680" y="333954"/>
                            </a:cubicBezTo>
                            <a:cubicBezTo>
                              <a:pt x="595383" y="338869"/>
                              <a:pt x="573804" y="342946"/>
                              <a:pt x="553069" y="349857"/>
                            </a:cubicBezTo>
                            <a:lnTo>
                              <a:pt x="529215" y="357808"/>
                            </a:lnTo>
                            <a:cubicBezTo>
                              <a:pt x="521264" y="363109"/>
                              <a:pt x="512118" y="366954"/>
                              <a:pt x="505361" y="373711"/>
                            </a:cubicBezTo>
                            <a:cubicBezTo>
                              <a:pt x="498604" y="380468"/>
                              <a:pt x="496651" y="391272"/>
                              <a:pt x="489459" y="397565"/>
                            </a:cubicBezTo>
                            <a:cubicBezTo>
                              <a:pt x="475075" y="410151"/>
                              <a:pt x="441751" y="429370"/>
                              <a:pt x="441751" y="429370"/>
                            </a:cubicBezTo>
                            <a:cubicBezTo>
                              <a:pt x="433525" y="454050"/>
                              <a:pt x="432637" y="460463"/>
                              <a:pt x="417897" y="485029"/>
                            </a:cubicBezTo>
                            <a:cubicBezTo>
                              <a:pt x="408064" y="501418"/>
                              <a:pt x="404224" y="526693"/>
                              <a:pt x="386092" y="532737"/>
                            </a:cubicBezTo>
                            <a:lnTo>
                              <a:pt x="362238" y="540688"/>
                            </a:lnTo>
                            <a:cubicBezTo>
                              <a:pt x="354287" y="545989"/>
                              <a:pt x="346160" y="551036"/>
                              <a:pt x="338384" y="556591"/>
                            </a:cubicBezTo>
                            <a:cubicBezTo>
                              <a:pt x="327600" y="564294"/>
                              <a:pt x="318432" y="574519"/>
                              <a:pt x="306579" y="580445"/>
                            </a:cubicBezTo>
                            <a:cubicBezTo>
                              <a:pt x="287227" y="590121"/>
                              <a:pt x="249889" y="598593"/>
                              <a:pt x="227066" y="604299"/>
                            </a:cubicBezTo>
                            <a:cubicBezTo>
                              <a:pt x="160805" y="601648"/>
                              <a:pt x="94428" y="601072"/>
                              <a:pt x="28283" y="596347"/>
                            </a:cubicBezTo>
                            <a:cubicBezTo>
                              <a:pt x="19923" y="595750"/>
                              <a:pt x="6731" y="596455"/>
                              <a:pt x="4429" y="588396"/>
                            </a:cubicBezTo>
                            <a:cubicBezTo>
                              <a:pt x="0" y="572894"/>
                              <a:pt x="1765" y="552821"/>
                              <a:pt x="12381" y="540688"/>
                            </a:cubicBezTo>
                            <a:cubicBezTo>
                              <a:pt x="23419" y="528073"/>
                              <a:pt x="60088" y="524786"/>
                              <a:pt x="60088" y="524786"/>
                            </a:cubicBezTo>
                            <a:cubicBezTo>
                              <a:pt x="68039" y="519485"/>
                              <a:pt x="77185" y="515640"/>
                              <a:pt x="83942" y="508883"/>
                            </a:cubicBezTo>
                            <a:cubicBezTo>
                              <a:pt x="90699" y="502126"/>
                              <a:pt x="91741" y="490094"/>
                              <a:pt x="99845" y="485029"/>
                            </a:cubicBezTo>
                            <a:cubicBezTo>
                              <a:pt x="114060" y="476145"/>
                              <a:pt x="131650" y="474428"/>
                              <a:pt x="147553" y="469127"/>
                            </a:cubicBezTo>
                            <a:cubicBezTo>
                              <a:pt x="174126" y="460269"/>
                              <a:pt x="173247" y="459883"/>
                              <a:pt x="203212" y="453224"/>
                            </a:cubicBezTo>
                            <a:cubicBezTo>
                              <a:pt x="260778" y="440432"/>
                              <a:pt x="224199" y="451530"/>
                              <a:pt x="266822" y="437321"/>
                            </a:cubicBezTo>
                            <a:cubicBezTo>
                              <a:pt x="272123" y="429370"/>
                              <a:pt x="285043" y="422738"/>
                              <a:pt x="282725" y="413467"/>
                            </a:cubicBezTo>
                            <a:cubicBezTo>
                              <a:pt x="280692" y="405336"/>
                              <a:pt x="267053" y="407334"/>
                              <a:pt x="258871" y="405516"/>
                            </a:cubicBezTo>
                            <a:cubicBezTo>
                              <a:pt x="243133" y="402019"/>
                              <a:pt x="227066" y="400215"/>
                              <a:pt x="211163" y="397565"/>
                            </a:cubicBezTo>
                            <a:cubicBezTo>
                              <a:pt x="213813" y="386963"/>
                              <a:pt x="212287" y="374293"/>
                              <a:pt x="219114" y="365760"/>
                            </a:cubicBezTo>
                            <a:cubicBezTo>
                              <a:pt x="224350" y="359215"/>
                              <a:pt x="235186" y="360921"/>
                              <a:pt x="242968" y="357808"/>
                            </a:cubicBezTo>
                            <a:cubicBezTo>
                              <a:pt x="248471" y="355607"/>
                              <a:pt x="223090" y="357808"/>
                              <a:pt x="219114" y="357808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170" name="Gruppieren 66"/>
                      <p:cNvGrpSpPr/>
                      <p:nvPr/>
                    </p:nvGrpSpPr>
                    <p:grpSpPr>
                      <a:xfrm flipV="1">
                        <a:off x="4120902" y="4581128"/>
                        <a:ext cx="1350075" cy="423669"/>
                        <a:chOff x="2438425" y="1538879"/>
                        <a:chExt cx="1350075" cy="423669"/>
                      </a:xfrm>
                    </p:grpSpPr>
                    <p:sp>
                      <p:nvSpPr>
                        <p:cNvPr id="1189" name="Freihandform 1188"/>
                        <p:cNvSpPr/>
                        <p:nvPr/>
                      </p:nvSpPr>
                      <p:spPr>
                        <a:xfrm rot="19787662" flipH="1">
                          <a:off x="2967693" y="1538879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90" name="Freihandform 1189"/>
                        <p:cNvSpPr/>
                        <p:nvPr/>
                      </p:nvSpPr>
                      <p:spPr>
                        <a:xfrm rot="19787662" flipH="1">
                          <a:off x="2438425" y="1715985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171" name="Freihandform 1170"/>
                      <p:cNvSpPr/>
                      <p:nvPr/>
                    </p:nvSpPr>
                    <p:spPr>
                      <a:xfrm rot="11464927">
                        <a:off x="2234326" y="3007901"/>
                        <a:ext cx="1656184" cy="451212"/>
                      </a:xfrm>
                      <a:custGeom>
                        <a:avLst/>
                        <a:gdLst>
                          <a:gd name="connsiteX0" fmla="*/ 65318 w 1417868"/>
                          <a:gd name="connsiteY0" fmla="*/ 419100 h 497323"/>
                          <a:gd name="connsiteX1" fmla="*/ 65318 w 1417868"/>
                          <a:gd name="connsiteY1" fmla="*/ 419100 h 497323"/>
                          <a:gd name="connsiteX2" fmla="*/ 141518 w 1417868"/>
                          <a:gd name="connsiteY2" fmla="*/ 381000 h 497323"/>
                          <a:gd name="connsiteX3" fmla="*/ 170093 w 1417868"/>
                          <a:gd name="connsiteY3" fmla="*/ 371475 h 497323"/>
                          <a:gd name="connsiteX4" fmla="*/ 198668 w 1417868"/>
                          <a:gd name="connsiteY4" fmla="*/ 352425 h 497323"/>
                          <a:gd name="connsiteX5" fmla="*/ 255818 w 1417868"/>
                          <a:gd name="connsiteY5" fmla="*/ 333375 h 497323"/>
                          <a:gd name="connsiteX6" fmla="*/ 284393 w 1417868"/>
                          <a:gd name="connsiteY6" fmla="*/ 323850 h 497323"/>
                          <a:gd name="connsiteX7" fmla="*/ 312968 w 1417868"/>
                          <a:gd name="connsiteY7" fmla="*/ 314325 h 497323"/>
                          <a:gd name="connsiteX8" fmla="*/ 370118 w 1417868"/>
                          <a:gd name="connsiteY8" fmla="*/ 276225 h 497323"/>
                          <a:gd name="connsiteX9" fmla="*/ 398693 w 1417868"/>
                          <a:gd name="connsiteY9" fmla="*/ 257175 h 497323"/>
                          <a:gd name="connsiteX10" fmla="*/ 427268 w 1417868"/>
                          <a:gd name="connsiteY10" fmla="*/ 247650 h 497323"/>
                          <a:gd name="connsiteX11" fmla="*/ 455843 w 1417868"/>
                          <a:gd name="connsiteY11" fmla="*/ 228600 h 497323"/>
                          <a:gd name="connsiteX12" fmla="*/ 512993 w 1417868"/>
                          <a:gd name="connsiteY12" fmla="*/ 209550 h 497323"/>
                          <a:gd name="connsiteX13" fmla="*/ 541568 w 1417868"/>
                          <a:gd name="connsiteY13" fmla="*/ 200025 h 497323"/>
                          <a:gd name="connsiteX14" fmla="*/ 570143 w 1417868"/>
                          <a:gd name="connsiteY14" fmla="*/ 190500 h 497323"/>
                          <a:gd name="connsiteX15" fmla="*/ 627293 w 1417868"/>
                          <a:gd name="connsiteY15" fmla="*/ 180975 h 497323"/>
                          <a:gd name="connsiteX16" fmla="*/ 665393 w 1417868"/>
                          <a:gd name="connsiteY16" fmla="*/ 171450 h 497323"/>
                          <a:gd name="connsiteX17" fmla="*/ 722543 w 1417868"/>
                          <a:gd name="connsiteY17" fmla="*/ 161925 h 497323"/>
                          <a:gd name="connsiteX18" fmla="*/ 789218 w 1417868"/>
                          <a:gd name="connsiteY18" fmla="*/ 152400 h 497323"/>
                          <a:gd name="connsiteX19" fmla="*/ 855893 w 1417868"/>
                          <a:gd name="connsiteY19" fmla="*/ 133350 h 497323"/>
                          <a:gd name="connsiteX20" fmla="*/ 913043 w 1417868"/>
                          <a:gd name="connsiteY20" fmla="*/ 114300 h 497323"/>
                          <a:gd name="connsiteX21" fmla="*/ 970193 w 1417868"/>
                          <a:gd name="connsiteY21" fmla="*/ 95250 h 497323"/>
                          <a:gd name="connsiteX22" fmla="*/ 998768 w 1417868"/>
                          <a:gd name="connsiteY22" fmla="*/ 85725 h 497323"/>
                          <a:gd name="connsiteX23" fmla="*/ 1027343 w 1417868"/>
                          <a:gd name="connsiteY23" fmla="*/ 66675 h 497323"/>
                          <a:gd name="connsiteX24" fmla="*/ 1084493 w 1417868"/>
                          <a:gd name="connsiteY24" fmla="*/ 47625 h 497323"/>
                          <a:gd name="connsiteX25" fmla="*/ 1113068 w 1417868"/>
                          <a:gd name="connsiteY25" fmla="*/ 38100 h 497323"/>
                          <a:gd name="connsiteX26" fmla="*/ 1141643 w 1417868"/>
                          <a:gd name="connsiteY26" fmla="*/ 28575 h 497323"/>
                          <a:gd name="connsiteX27" fmla="*/ 1170218 w 1417868"/>
                          <a:gd name="connsiteY27" fmla="*/ 19050 h 497323"/>
                          <a:gd name="connsiteX28" fmla="*/ 1274993 w 1417868"/>
                          <a:gd name="connsiteY28" fmla="*/ 9525 h 497323"/>
                          <a:gd name="connsiteX29" fmla="*/ 1303568 w 1417868"/>
                          <a:gd name="connsiteY29" fmla="*/ 0 h 497323"/>
                          <a:gd name="connsiteX30" fmla="*/ 1417868 w 1417868"/>
                          <a:gd name="connsiteY30" fmla="*/ 19050 h 497323"/>
                          <a:gd name="connsiteX31" fmla="*/ 1408343 w 1417868"/>
                          <a:gd name="connsiteY31" fmla="*/ 47625 h 497323"/>
                          <a:gd name="connsiteX32" fmla="*/ 1351193 w 1417868"/>
                          <a:gd name="connsiteY32" fmla="*/ 66675 h 497323"/>
                          <a:gd name="connsiteX33" fmla="*/ 1294043 w 1417868"/>
                          <a:gd name="connsiteY33" fmla="*/ 85725 h 497323"/>
                          <a:gd name="connsiteX34" fmla="*/ 1265468 w 1417868"/>
                          <a:gd name="connsiteY34" fmla="*/ 95250 h 497323"/>
                          <a:gd name="connsiteX35" fmla="*/ 1189268 w 1417868"/>
                          <a:gd name="connsiteY35" fmla="*/ 123825 h 497323"/>
                          <a:gd name="connsiteX36" fmla="*/ 1065443 w 1417868"/>
                          <a:gd name="connsiteY36" fmla="*/ 133350 h 497323"/>
                          <a:gd name="connsiteX37" fmla="*/ 989243 w 1417868"/>
                          <a:gd name="connsiteY37" fmla="*/ 152400 h 497323"/>
                          <a:gd name="connsiteX38" fmla="*/ 932093 w 1417868"/>
                          <a:gd name="connsiteY38" fmla="*/ 171450 h 497323"/>
                          <a:gd name="connsiteX39" fmla="*/ 903518 w 1417868"/>
                          <a:gd name="connsiteY39" fmla="*/ 180975 h 497323"/>
                          <a:gd name="connsiteX40" fmla="*/ 874943 w 1417868"/>
                          <a:gd name="connsiteY40" fmla="*/ 190500 h 497323"/>
                          <a:gd name="connsiteX41" fmla="*/ 846368 w 1417868"/>
                          <a:gd name="connsiteY41" fmla="*/ 209550 h 497323"/>
                          <a:gd name="connsiteX42" fmla="*/ 789218 w 1417868"/>
                          <a:gd name="connsiteY42" fmla="*/ 228600 h 497323"/>
                          <a:gd name="connsiteX43" fmla="*/ 732068 w 1417868"/>
                          <a:gd name="connsiteY43" fmla="*/ 247650 h 497323"/>
                          <a:gd name="connsiteX44" fmla="*/ 703493 w 1417868"/>
                          <a:gd name="connsiteY44" fmla="*/ 257175 h 497323"/>
                          <a:gd name="connsiteX45" fmla="*/ 674918 w 1417868"/>
                          <a:gd name="connsiteY45" fmla="*/ 276225 h 497323"/>
                          <a:gd name="connsiteX46" fmla="*/ 589193 w 1417868"/>
                          <a:gd name="connsiteY46" fmla="*/ 304800 h 497323"/>
                          <a:gd name="connsiteX47" fmla="*/ 560618 w 1417868"/>
                          <a:gd name="connsiteY47" fmla="*/ 314325 h 497323"/>
                          <a:gd name="connsiteX48" fmla="*/ 532043 w 1417868"/>
                          <a:gd name="connsiteY48" fmla="*/ 323850 h 497323"/>
                          <a:gd name="connsiteX49" fmla="*/ 503468 w 1417868"/>
                          <a:gd name="connsiteY49" fmla="*/ 342900 h 497323"/>
                          <a:gd name="connsiteX50" fmla="*/ 436793 w 1417868"/>
                          <a:gd name="connsiteY50" fmla="*/ 361950 h 497323"/>
                          <a:gd name="connsiteX51" fmla="*/ 408218 w 1417868"/>
                          <a:gd name="connsiteY51" fmla="*/ 381000 h 497323"/>
                          <a:gd name="connsiteX52" fmla="*/ 379643 w 1417868"/>
                          <a:gd name="connsiteY52" fmla="*/ 390525 h 497323"/>
                          <a:gd name="connsiteX53" fmla="*/ 322493 w 1417868"/>
                          <a:gd name="connsiteY53" fmla="*/ 428625 h 497323"/>
                          <a:gd name="connsiteX54" fmla="*/ 303443 w 1417868"/>
                          <a:gd name="connsiteY54" fmla="*/ 457200 h 497323"/>
                          <a:gd name="connsiteX55" fmla="*/ 246293 w 1417868"/>
                          <a:gd name="connsiteY55" fmla="*/ 495300 h 497323"/>
                          <a:gd name="connsiteX56" fmla="*/ 27218 w 1417868"/>
                          <a:gd name="connsiteY56" fmla="*/ 485775 h 497323"/>
                          <a:gd name="connsiteX57" fmla="*/ 17693 w 1417868"/>
                          <a:gd name="connsiteY57" fmla="*/ 428625 h 497323"/>
                          <a:gd name="connsiteX58" fmla="*/ 46268 w 1417868"/>
                          <a:gd name="connsiteY58" fmla="*/ 419100 h 497323"/>
                          <a:gd name="connsiteX59" fmla="*/ 65318 w 1417868"/>
                          <a:gd name="connsiteY59" fmla="*/ 419100 h 4973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417868" h="497323">
                            <a:moveTo>
                              <a:pt x="65318" y="419100"/>
                            </a:moveTo>
                            <a:lnTo>
                              <a:pt x="65318" y="419100"/>
                            </a:lnTo>
                            <a:cubicBezTo>
                              <a:pt x="90718" y="406400"/>
                              <a:pt x="115665" y="392751"/>
                              <a:pt x="141518" y="381000"/>
                            </a:cubicBezTo>
                            <a:cubicBezTo>
                              <a:pt x="150658" y="376845"/>
                              <a:pt x="161113" y="375965"/>
                              <a:pt x="170093" y="371475"/>
                            </a:cubicBezTo>
                            <a:cubicBezTo>
                              <a:pt x="180332" y="366355"/>
                              <a:pt x="188207" y="357074"/>
                              <a:pt x="198668" y="352425"/>
                            </a:cubicBezTo>
                            <a:cubicBezTo>
                              <a:pt x="217018" y="344270"/>
                              <a:pt x="236768" y="339725"/>
                              <a:pt x="255818" y="333375"/>
                            </a:cubicBezTo>
                            <a:lnTo>
                              <a:pt x="284393" y="323850"/>
                            </a:lnTo>
                            <a:cubicBezTo>
                              <a:pt x="293918" y="320675"/>
                              <a:pt x="304614" y="319894"/>
                              <a:pt x="312968" y="314325"/>
                            </a:cubicBezTo>
                            <a:lnTo>
                              <a:pt x="370118" y="276225"/>
                            </a:lnTo>
                            <a:cubicBezTo>
                              <a:pt x="379643" y="269875"/>
                              <a:pt x="387833" y="260795"/>
                              <a:pt x="398693" y="257175"/>
                            </a:cubicBezTo>
                            <a:cubicBezTo>
                              <a:pt x="408218" y="254000"/>
                              <a:pt x="418288" y="252140"/>
                              <a:pt x="427268" y="247650"/>
                            </a:cubicBezTo>
                            <a:cubicBezTo>
                              <a:pt x="437507" y="242530"/>
                              <a:pt x="445382" y="233249"/>
                              <a:pt x="455843" y="228600"/>
                            </a:cubicBezTo>
                            <a:cubicBezTo>
                              <a:pt x="474193" y="220445"/>
                              <a:pt x="493943" y="215900"/>
                              <a:pt x="512993" y="209550"/>
                            </a:cubicBezTo>
                            <a:lnTo>
                              <a:pt x="541568" y="200025"/>
                            </a:lnTo>
                            <a:cubicBezTo>
                              <a:pt x="551093" y="196850"/>
                              <a:pt x="560239" y="192151"/>
                              <a:pt x="570143" y="190500"/>
                            </a:cubicBezTo>
                            <a:cubicBezTo>
                              <a:pt x="589193" y="187325"/>
                              <a:pt x="608355" y="184763"/>
                              <a:pt x="627293" y="180975"/>
                            </a:cubicBezTo>
                            <a:cubicBezTo>
                              <a:pt x="640130" y="178408"/>
                              <a:pt x="652556" y="174017"/>
                              <a:pt x="665393" y="171450"/>
                            </a:cubicBezTo>
                            <a:cubicBezTo>
                              <a:pt x="684331" y="167662"/>
                              <a:pt x="703455" y="164862"/>
                              <a:pt x="722543" y="161925"/>
                            </a:cubicBezTo>
                            <a:cubicBezTo>
                              <a:pt x="744733" y="158511"/>
                              <a:pt x="767266" y="157104"/>
                              <a:pt x="789218" y="152400"/>
                            </a:cubicBezTo>
                            <a:cubicBezTo>
                              <a:pt x="811819" y="147557"/>
                              <a:pt x="833801" y="140148"/>
                              <a:pt x="855893" y="133350"/>
                            </a:cubicBezTo>
                            <a:cubicBezTo>
                              <a:pt x="875085" y="127445"/>
                              <a:pt x="893993" y="120650"/>
                              <a:pt x="913043" y="114300"/>
                            </a:cubicBezTo>
                            <a:lnTo>
                              <a:pt x="970193" y="95250"/>
                            </a:lnTo>
                            <a:cubicBezTo>
                              <a:pt x="979718" y="92075"/>
                              <a:pt x="990414" y="91294"/>
                              <a:pt x="998768" y="85725"/>
                            </a:cubicBezTo>
                            <a:cubicBezTo>
                              <a:pt x="1008293" y="79375"/>
                              <a:pt x="1016882" y="71324"/>
                              <a:pt x="1027343" y="66675"/>
                            </a:cubicBezTo>
                            <a:cubicBezTo>
                              <a:pt x="1045693" y="58520"/>
                              <a:pt x="1065443" y="53975"/>
                              <a:pt x="1084493" y="47625"/>
                            </a:cubicBezTo>
                            <a:lnTo>
                              <a:pt x="1113068" y="38100"/>
                            </a:lnTo>
                            <a:lnTo>
                              <a:pt x="1141643" y="28575"/>
                            </a:lnTo>
                            <a:cubicBezTo>
                              <a:pt x="1151168" y="25400"/>
                              <a:pt x="1160219" y="19959"/>
                              <a:pt x="1170218" y="19050"/>
                            </a:cubicBezTo>
                            <a:lnTo>
                              <a:pt x="1274993" y="9525"/>
                            </a:lnTo>
                            <a:cubicBezTo>
                              <a:pt x="1284518" y="6350"/>
                              <a:pt x="1293528" y="0"/>
                              <a:pt x="1303568" y="0"/>
                            </a:cubicBezTo>
                            <a:cubicBezTo>
                              <a:pt x="1367371" y="0"/>
                              <a:pt x="1373158" y="4147"/>
                              <a:pt x="1417868" y="19050"/>
                            </a:cubicBezTo>
                            <a:cubicBezTo>
                              <a:pt x="1414693" y="28575"/>
                              <a:pt x="1416513" y="41789"/>
                              <a:pt x="1408343" y="47625"/>
                            </a:cubicBezTo>
                            <a:cubicBezTo>
                              <a:pt x="1392003" y="59297"/>
                              <a:pt x="1370243" y="60325"/>
                              <a:pt x="1351193" y="66675"/>
                            </a:cubicBezTo>
                            <a:lnTo>
                              <a:pt x="1294043" y="85725"/>
                            </a:lnTo>
                            <a:cubicBezTo>
                              <a:pt x="1284518" y="88900"/>
                              <a:pt x="1273822" y="89681"/>
                              <a:pt x="1265468" y="95250"/>
                            </a:cubicBezTo>
                            <a:cubicBezTo>
                              <a:pt x="1230081" y="118841"/>
                              <a:pt x="1238702" y="118332"/>
                              <a:pt x="1189268" y="123825"/>
                            </a:cubicBezTo>
                            <a:cubicBezTo>
                              <a:pt x="1148124" y="128397"/>
                              <a:pt x="1106718" y="130175"/>
                              <a:pt x="1065443" y="133350"/>
                            </a:cubicBezTo>
                            <a:cubicBezTo>
                              <a:pt x="978740" y="162251"/>
                              <a:pt x="1115678" y="117918"/>
                              <a:pt x="989243" y="152400"/>
                            </a:cubicBezTo>
                            <a:cubicBezTo>
                              <a:pt x="969870" y="157684"/>
                              <a:pt x="951143" y="165100"/>
                              <a:pt x="932093" y="171450"/>
                            </a:cubicBezTo>
                            <a:lnTo>
                              <a:pt x="903518" y="180975"/>
                            </a:lnTo>
                            <a:cubicBezTo>
                              <a:pt x="893993" y="184150"/>
                              <a:pt x="883297" y="184931"/>
                              <a:pt x="874943" y="190500"/>
                            </a:cubicBezTo>
                            <a:cubicBezTo>
                              <a:pt x="865418" y="196850"/>
                              <a:pt x="856829" y="204901"/>
                              <a:pt x="846368" y="209550"/>
                            </a:cubicBezTo>
                            <a:cubicBezTo>
                              <a:pt x="828018" y="217705"/>
                              <a:pt x="808268" y="222250"/>
                              <a:pt x="789218" y="228600"/>
                            </a:cubicBezTo>
                            <a:lnTo>
                              <a:pt x="732068" y="247650"/>
                            </a:lnTo>
                            <a:cubicBezTo>
                              <a:pt x="722543" y="250825"/>
                              <a:pt x="711847" y="251606"/>
                              <a:pt x="703493" y="257175"/>
                            </a:cubicBezTo>
                            <a:cubicBezTo>
                              <a:pt x="693968" y="263525"/>
                              <a:pt x="685379" y="271576"/>
                              <a:pt x="674918" y="276225"/>
                            </a:cubicBezTo>
                            <a:lnTo>
                              <a:pt x="589193" y="304800"/>
                            </a:lnTo>
                            <a:lnTo>
                              <a:pt x="560618" y="314325"/>
                            </a:lnTo>
                            <a:cubicBezTo>
                              <a:pt x="551093" y="317500"/>
                              <a:pt x="540397" y="318281"/>
                              <a:pt x="532043" y="323850"/>
                            </a:cubicBezTo>
                            <a:cubicBezTo>
                              <a:pt x="522518" y="330200"/>
                              <a:pt x="513707" y="337780"/>
                              <a:pt x="503468" y="342900"/>
                            </a:cubicBezTo>
                            <a:cubicBezTo>
                              <a:pt x="489803" y="349732"/>
                              <a:pt x="449000" y="358898"/>
                              <a:pt x="436793" y="361950"/>
                            </a:cubicBezTo>
                            <a:cubicBezTo>
                              <a:pt x="427268" y="368300"/>
                              <a:pt x="418457" y="375880"/>
                              <a:pt x="408218" y="381000"/>
                            </a:cubicBezTo>
                            <a:cubicBezTo>
                              <a:pt x="399238" y="385490"/>
                              <a:pt x="387997" y="384956"/>
                              <a:pt x="379643" y="390525"/>
                            </a:cubicBezTo>
                            <a:cubicBezTo>
                              <a:pt x="308294" y="438091"/>
                              <a:pt x="390437" y="405977"/>
                              <a:pt x="322493" y="428625"/>
                            </a:cubicBezTo>
                            <a:cubicBezTo>
                              <a:pt x="316143" y="438150"/>
                              <a:pt x="312058" y="449662"/>
                              <a:pt x="303443" y="457200"/>
                            </a:cubicBezTo>
                            <a:cubicBezTo>
                              <a:pt x="286213" y="472277"/>
                              <a:pt x="246293" y="495300"/>
                              <a:pt x="246293" y="495300"/>
                            </a:cubicBezTo>
                            <a:cubicBezTo>
                              <a:pt x="173268" y="492125"/>
                              <a:pt x="99394" y="497323"/>
                              <a:pt x="27218" y="485775"/>
                            </a:cubicBezTo>
                            <a:cubicBezTo>
                              <a:pt x="0" y="481420"/>
                              <a:pt x="6827" y="439491"/>
                              <a:pt x="17693" y="428625"/>
                            </a:cubicBezTo>
                            <a:cubicBezTo>
                              <a:pt x="24793" y="421525"/>
                              <a:pt x="36743" y="422275"/>
                              <a:pt x="46268" y="419100"/>
                            </a:cubicBezTo>
                            <a:lnTo>
                              <a:pt x="65318" y="4191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172" name="Gruppieren 46"/>
                      <p:cNvGrpSpPr/>
                      <p:nvPr/>
                    </p:nvGrpSpPr>
                    <p:grpSpPr>
                      <a:xfrm flipH="1">
                        <a:off x="2811041" y="2924944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185" name="Freihandform 1184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186" name="Gruppieren 154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187" name="Freihandform 1186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8" name="Freihandform 1187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173" name="Freihandform 1172"/>
                      <p:cNvSpPr/>
                      <p:nvPr/>
                    </p:nvSpPr>
                    <p:spPr>
                      <a:xfrm rot="1419719">
                        <a:off x="3343517" y="4107455"/>
                        <a:ext cx="855712" cy="406040"/>
                      </a:xfrm>
                      <a:custGeom>
                        <a:avLst/>
                        <a:gdLst>
                          <a:gd name="connsiteX0" fmla="*/ 28575 w 1092984"/>
                          <a:gd name="connsiteY0" fmla="*/ 171450 h 402817"/>
                          <a:gd name="connsiteX1" fmla="*/ 28575 w 1092984"/>
                          <a:gd name="connsiteY1" fmla="*/ 171450 h 402817"/>
                          <a:gd name="connsiteX2" fmla="*/ 76200 w 1092984"/>
                          <a:gd name="connsiteY2" fmla="*/ 104775 h 402817"/>
                          <a:gd name="connsiteX3" fmla="*/ 104775 w 1092984"/>
                          <a:gd name="connsiteY3" fmla="*/ 85725 h 402817"/>
                          <a:gd name="connsiteX4" fmla="*/ 123825 w 1092984"/>
                          <a:gd name="connsiteY4" fmla="*/ 57150 h 402817"/>
                          <a:gd name="connsiteX5" fmla="*/ 152400 w 1092984"/>
                          <a:gd name="connsiteY5" fmla="*/ 47625 h 402817"/>
                          <a:gd name="connsiteX6" fmla="*/ 180975 w 1092984"/>
                          <a:gd name="connsiteY6" fmla="*/ 28575 h 402817"/>
                          <a:gd name="connsiteX7" fmla="*/ 285750 w 1092984"/>
                          <a:gd name="connsiteY7" fmla="*/ 0 h 402817"/>
                          <a:gd name="connsiteX8" fmla="*/ 552450 w 1092984"/>
                          <a:gd name="connsiteY8" fmla="*/ 9525 h 402817"/>
                          <a:gd name="connsiteX9" fmla="*/ 657225 w 1092984"/>
                          <a:gd name="connsiteY9" fmla="*/ 28575 h 402817"/>
                          <a:gd name="connsiteX10" fmla="*/ 742950 w 1092984"/>
                          <a:gd name="connsiteY10" fmla="*/ 38100 h 402817"/>
                          <a:gd name="connsiteX11" fmla="*/ 838200 w 1092984"/>
                          <a:gd name="connsiteY11" fmla="*/ 57150 h 402817"/>
                          <a:gd name="connsiteX12" fmla="*/ 923925 w 1092984"/>
                          <a:gd name="connsiteY12" fmla="*/ 85725 h 402817"/>
                          <a:gd name="connsiteX13" fmla="*/ 962025 w 1092984"/>
                          <a:gd name="connsiteY13" fmla="*/ 123825 h 402817"/>
                          <a:gd name="connsiteX14" fmla="*/ 990600 w 1092984"/>
                          <a:gd name="connsiteY14" fmla="*/ 142875 h 402817"/>
                          <a:gd name="connsiteX15" fmla="*/ 1038225 w 1092984"/>
                          <a:gd name="connsiteY15" fmla="*/ 190500 h 402817"/>
                          <a:gd name="connsiteX16" fmla="*/ 1066800 w 1092984"/>
                          <a:gd name="connsiteY16" fmla="*/ 247650 h 402817"/>
                          <a:gd name="connsiteX17" fmla="*/ 1085850 w 1092984"/>
                          <a:gd name="connsiteY17" fmla="*/ 314325 h 402817"/>
                          <a:gd name="connsiteX18" fmla="*/ 1076325 w 1092984"/>
                          <a:gd name="connsiteY18" fmla="*/ 390525 h 402817"/>
                          <a:gd name="connsiteX19" fmla="*/ 1028700 w 1092984"/>
                          <a:gd name="connsiteY19" fmla="*/ 381000 h 402817"/>
                          <a:gd name="connsiteX20" fmla="*/ 971550 w 1092984"/>
                          <a:gd name="connsiteY20" fmla="*/ 333375 h 402817"/>
                          <a:gd name="connsiteX21" fmla="*/ 942975 w 1092984"/>
                          <a:gd name="connsiteY21" fmla="*/ 314325 h 402817"/>
                          <a:gd name="connsiteX22" fmla="*/ 914400 w 1092984"/>
                          <a:gd name="connsiteY22" fmla="*/ 285750 h 402817"/>
                          <a:gd name="connsiteX23" fmla="*/ 838200 w 1092984"/>
                          <a:gd name="connsiteY23" fmla="*/ 247650 h 402817"/>
                          <a:gd name="connsiteX24" fmla="*/ 800100 w 1092984"/>
                          <a:gd name="connsiteY24" fmla="*/ 228600 h 402817"/>
                          <a:gd name="connsiteX25" fmla="*/ 771525 w 1092984"/>
                          <a:gd name="connsiteY25" fmla="*/ 209550 h 402817"/>
                          <a:gd name="connsiteX26" fmla="*/ 685800 w 1092984"/>
                          <a:gd name="connsiteY26" fmla="*/ 180975 h 402817"/>
                          <a:gd name="connsiteX27" fmla="*/ 657225 w 1092984"/>
                          <a:gd name="connsiteY27" fmla="*/ 171450 h 402817"/>
                          <a:gd name="connsiteX28" fmla="*/ 628650 w 1092984"/>
                          <a:gd name="connsiteY28" fmla="*/ 161925 h 402817"/>
                          <a:gd name="connsiteX29" fmla="*/ 571500 w 1092984"/>
                          <a:gd name="connsiteY29" fmla="*/ 152400 h 402817"/>
                          <a:gd name="connsiteX30" fmla="*/ 542925 w 1092984"/>
                          <a:gd name="connsiteY30" fmla="*/ 142875 h 402817"/>
                          <a:gd name="connsiteX31" fmla="*/ 504825 w 1092984"/>
                          <a:gd name="connsiteY31" fmla="*/ 133350 h 402817"/>
                          <a:gd name="connsiteX32" fmla="*/ 266700 w 1092984"/>
                          <a:gd name="connsiteY32" fmla="*/ 152400 h 402817"/>
                          <a:gd name="connsiteX33" fmla="*/ 238125 w 1092984"/>
                          <a:gd name="connsiteY33" fmla="*/ 161925 h 402817"/>
                          <a:gd name="connsiteX34" fmla="*/ 180975 w 1092984"/>
                          <a:gd name="connsiteY34" fmla="*/ 200025 h 402817"/>
                          <a:gd name="connsiteX35" fmla="*/ 152400 w 1092984"/>
                          <a:gd name="connsiteY35" fmla="*/ 219075 h 402817"/>
                          <a:gd name="connsiteX36" fmla="*/ 123825 w 1092984"/>
                          <a:gd name="connsiteY36" fmla="*/ 238125 h 402817"/>
                          <a:gd name="connsiteX37" fmla="*/ 95250 w 1092984"/>
                          <a:gd name="connsiteY37" fmla="*/ 257175 h 402817"/>
                          <a:gd name="connsiteX38" fmla="*/ 9525 w 1092984"/>
                          <a:gd name="connsiteY38" fmla="*/ 247650 h 402817"/>
                          <a:gd name="connsiteX39" fmla="*/ 0 w 1092984"/>
                          <a:gd name="connsiteY39" fmla="*/ 219075 h 402817"/>
                          <a:gd name="connsiteX40" fmla="*/ 38100 w 1092984"/>
                          <a:gd name="connsiteY40" fmla="*/ 142875 h 402817"/>
                          <a:gd name="connsiteX41" fmla="*/ 28575 w 1092984"/>
                          <a:gd name="connsiteY41" fmla="*/ 171450 h 402817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57225 w 1092984"/>
                          <a:gd name="connsiteY9" fmla="*/ 33799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48072 w 1092984"/>
                          <a:gd name="connsiteY9" fmla="*/ 5224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576064 w 1092984"/>
                          <a:gd name="connsiteY9" fmla="*/ 9525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092984" h="408041">
                            <a:moveTo>
                              <a:pt x="28575" y="176674"/>
                            </a:moveTo>
                            <a:lnTo>
                              <a:pt x="28575" y="176674"/>
                            </a:lnTo>
                            <a:cubicBezTo>
                              <a:pt x="44450" y="154449"/>
                              <a:pt x="58055" y="130413"/>
                              <a:pt x="76200" y="109999"/>
                            </a:cubicBezTo>
                            <a:cubicBezTo>
                              <a:pt x="83805" y="101443"/>
                              <a:pt x="96680" y="99044"/>
                              <a:pt x="104775" y="90949"/>
                            </a:cubicBezTo>
                            <a:cubicBezTo>
                              <a:pt x="112870" y="82854"/>
                              <a:pt x="114886" y="69525"/>
                              <a:pt x="123825" y="62374"/>
                            </a:cubicBezTo>
                            <a:cubicBezTo>
                              <a:pt x="131665" y="56102"/>
                              <a:pt x="143420" y="57339"/>
                              <a:pt x="152400" y="52849"/>
                            </a:cubicBezTo>
                            <a:cubicBezTo>
                              <a:pt x="162639" y="47729"/>
                              <a:pt x="170514" y="38448"/>
                              <a:pt x="180975" y="33799"/>
                            </a:cubicBezTo>
                            <a:cubicBezTo>
                              <a:pt x="220525" y="16221"/>
                              <a:pt x="245006" y="13373"/>
                              <a:pt x="285750" y="5224"/>
                            </a:cubicBezTo>
                            <a:cubicBezTo>
                              <a:pt x="374650" y="8399"/>
                              <a:pt x="415253" y="0"/>
                              <a:pt x="504056" y="5224"/>
                            </a:cubicBezTo>
                            <a:cubicBezTo>
                              <a:pt x="537334" y="7182"/>
                              <a:pt x="542899" y="4787"/>
                              <a:pt x="576064" y="9525"/>
                            </a:cubicBezTo>
                            <a:cubicBezTo>
                              <a:pt x="604526" y="13591"/>
                              <a:pt x="714375" y="40149"/>
                              <a:pt x="742950" y="43324"/>
                            </a:cubicBezTo>
                            <a:cubicBezTo>
                              <a:pt x="801634" y="62885"/>
                              <a:pt x="741885" y="44862"/>
                              <a:pt x="838200" y="62374"/>
                            </a:cubicBezTo>
                            <a:cubicBezTo>
                              <a:pt x="875798" y="69210"/>
                              <a:pt x="886466" y="75966"/>
                              <a:pt x="923925" y="90949"/>
                            </a:cubicBezTo>
                            <a:cubicBezTo>
                              <a:pt x="936625" y="103649"/>
                              <a:pt x="948388" y="117360"/>
                              <a:pt x="962025" y="129049"/>
                            </a:cubicBezTo>
                            <a:cubicBezTo>
                              <a:pt x="970717" y="136499"/>
                              <a:pt x="982505" y="140004"/>
                              <a:pt x="990600" y="148099"/>
                            </a:cubicBezTo>
                            <a:cubicBezTo>
                              <a:pt x="1054100" y="211599"/>
                              <a:pt x="962025" y="144924"/>
                              <a:pt x="1038225" y="195724"/>
                            </a:cubicBezTo>
                            <a:cubicBezTo>
                              <a:pt x="1062166" y="267548"/>
                              <a:pt x="1029871" y="179016"/>
                              <a:pt x="1066800" y="252874"/>
                            </a:cubicBezTo>
                            <a:cubicBezTo>
                              <a:pt x="1073632" y="266539"/>
                              <a:pt x="1082798" y="307342"/>
                              <a:pt x="1085850" y="319549"/>
                            </a:cubicBezTo>
                            <a:cubicBezTo>
                              <a:pt x="1082675" y="344949"/>
                              <a:pt x="1092984" y="376314"/>
                              <a:pt x="1076325" y="395749"/>
                            </a:cubicBezTo>
                            <a:cubicBezTo>
                              <a:pt x="1065789" y="408041"/>
                              <a:pt x="1043859" y="391908"/>
                              <a:pt x="1028700" y="386224"/>
                            </a:cubicBezTo>
                            <a:cubicBezTo>
                              <a:pt x="1002901" y="376550"/>
                              <a:pt x="991764" y="355444"/>
                              <a:pt x="971550" y="338599"/>
                            </a:cubicBezTo>
                            <a:cubicBezTo>
                              <a:pt x="962756" y="331270"/>
                              <a:pt x="951769" y="326878"/>
                              <a:pt x="942975" y="319549"/>
                            </a:cubicBezTo>
                            <a:cubicBezTo>
                              <a:pt x="932627" y="310925"/>
                              <a:pt x="925764" y="298206"/>
                              <a:pt x="914400" y="290974"/>
                            </a:cubicBezTo>
                            <a:cubicBezTo>
                              <a:pt x="890442" y="275728"/>
                              <a:pt x="863600" y="265574"/>
                              <a:pt x="838200" y="252874"/>
                            </a:cubicBezTo>
                            <a:cubicBezTo>
                              <a:pt x="825500" y="246524"/>
                              <a:pt x="811914" y="241700"/>
                              <a:pt x="800100" y="233824"/>
                            </a:cubicBezTo>
                            <a:cubicBezTo>
                              <a:pt x="790575" y="227474"/>
                              <a:pt x="782092" y="219177"/>
                              <a:pt x="771525" y="214774"/>
                            </a:cubicBezTo>
                            <a:cubicBezTo>
                              <a:pt x="743721" y="203189"/>
                              <a:pt x="714375" y="195724"/>
                              <a:pt x="685800" y="186199"/>
                            </a:cubicBezTo>
                            <a:lnTo>
                              <a:pt x="657225" y="176674"/>
                            </a:lnTo>
                            <a:cubicBezTo>
                              <a:pt x="647700" y="173499"/>
                              <a:pt x="638554" y="168800"/>
                              <a:pt x="628650" y="167149"/>
                            </a:cubicBezTo>
                            <a:cubicBezTo>
                              <a:pt x="609600" y="163974"/>
                              <a:pt x="590353" y="161814"/>
                              <a:pt x="571500" y="157624"/>
                            </a:cubicBezTo>
                            <a:cubicBezTo>
                              <a:pt x="561699" y="155446"/>
                              <a:pt x="552579" y="150857"/>
                              <a:pt x="542925" y="148099"/>
                            </a:cubicBezTo>
                            <a:cubicBezTo>
                              <a:pt x="530338" y="144503"/>
                              <a:pt x="517525" y="141749"/>
                              <a:pt x="504825" y="138574"/>
                            </a:cubicBezTo>
                            <a:cubicBezTo>
                              <a:pt x="370395" y="144975"/>
                              <a:pt x="354129" y="132644"/>
                              <a:pt x="266700" y="157624"/>
                            </a:cubicBezTo>
                            <a:cubicBezTo>
                              <a:pt x="257046" y="160382"/>
                              <a:pt x="246902" y="162273"/>
                              <a:pt x="238125" y="167149"/>
                            </a:cubicBezTo>
                            <a:cubicBezTo>
                              <a:pt x="218111" y="178268"/>
                              <a:pt x="200025" y="192549"/>
                              <a:pt x="180975" y="205249"/>
                            </a:cubicBezTo>
                            <a:lnTo>
                              <a:pt x="152400" y="224299"/>
                            </a:lnTo>
                            <a:lnTo>
                              <a:pt x="123825" y="243349"/>
                            </a:lnTo>
                            <a:lnTo>
                              <a:pt x="95250" y="262399"/>
                            </a:lnTo>
                            <a:cubicBezTo>
                              <a:pt x="66675" y="259224"/>
                              <a:pt x="36219" y="263552"/>
                              <a:pt x="9525" y="252874"/>
                            </a:cubicBezTo>
                            <a:cubicBezTo>
                              <a:pt x="203" y="249145"/>
                              <a:pt x="0" y="234339"/>
                              <a:pt x="0" y="224299"/>
                            </a:cubicBezTo>
                            <a:cubicBezTo>
                              <a:pt x="0" y="158136"/>
                              <a:pt x="217" y="176511"/>
                              <a:pt x="38100" y="148099"/>
                            </a:cubicBezTo>
                            <a:cubicBezTo>
                              <a:pt x="41692" y="145405"/>
                              <a:pt x="30162" y="171912"/>
                              <a:pt x="28575" y="176674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254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74" name="Freihandform 1173"/>
                      <p:cNvSpPr/>
                      <p:nvPr/>
                    </p:nvSpPr>
                    <p:spPr>
                      <a:xfrm rot="12696516">
                        <a:off x="3803544" y="3729479"/>
                        <a:ext cx="400464" cy="276225"/>
                      </a:xfrm>
                      <a:custGeom>
                        <a:avLst/>
                        <a:gdLst>
                          <a:gd name="connsiteX0" fmla="*/ 0 w 400464"/>
                          <a:gd name="connsiteY0" fmla="*/ 247650 h 276225"/>
                          <a:gd name="connsiteX1" fmla="*/ 0 w 400464"/>
                          <a:gd name="connsiteY1" fmla="*/ 247650 h 276225"/>
                          <a:gd name="connsiteX2" fmla="*/ 28575 w 400464"/>
                          <a:gd name="connsiteY2" fmla="*/ 171450 h 276225"/>
                          <a:gd name="connsiteX3" fmla="*/ 76200 w 400464"/>
                          <a:gd name="connsiteY3" fmla="*/ 85725 h 276225"/>
                          <a:gd name="connsiteX4" fmla="*/ 133350 w 400464"/>
                          <a:gd name="connsiteY4" fmla="*/ 47625 h 276225"/>
                          <a:gd name="connsiteX5" fmla="*/ 219075 w 400464"/>
                          <a:gd name="connsiteY5" fmla="*/ 19050 h 276225"/>
                          <a:gd name="connsiteX6" fmla="*/ 247650 w 400464"/>
                          <a:gd name="connsiteY6" fmla="*/ 9525 h 276225"/>
                          <a:gd name="connsiteX7" fmla="*/ 276225 w 400464"/>
                          <a:gd name="connsiteY7" fmla="*/ 0 h 276225"/>
                          <a:gd name="connsiteX8" fmla="*/ 361950 w 400464"/>
                          <a:gd name="connsiteY8" fmla="*/ 9525 h 276225"/>
                          <a:gd name="connsiteX9" fmla="*/ 390525 w 400464"/>
                          <a:gd name="connsiteY9" fmla="*/ 19050 h 276225"/>
                          <a:gd name="connsiteX10" fmla="*/ 400050 w 400464"/>
                          <a:gd name="connsiteY10" fmla="*/ 47625 h 276225"/>
                          <a:gd name="connsiteX11" fmla="*/ 390525 w 400464"/>
                          <a:gd name="connsiteY11" fmla="*/ 85725 h 276225"/>
                          <a:gd name="connsiteX12" fmla="*/ 333375 w 400464"/>
                          <a:gd name="connsiteY12" fmla="*/ 104775 h 276225"/>
                          <a:gd name="connsiteX13" fmla="*/ 276225 w 400464"/>
                          <a:gd name="connsiteY13" fmla="*/ 133350 h 276225"/>
                          <a:gd name="connsiteX14" fmla="*/ 219075 w 400464"/>
                          <a:gd name="connsiteY14" fmla="*/ 152400 h 276225"/>
                          <a:gd name="connsiteX15" fmla="*/ 190500 w 400464"/>
                          <a:gd name="connsiteY15" fmla="*/ 171450 h 276225"/>
                          <a:gd name="connsiteX16" fmla="*/ 161925 w 400464"/>
                          <a:gd name="connsiteY16" fmla="*/ 180975 h 276225"/>
                          <a:gd name="connsiteX17" fmla="*/ 104775 w 400464"/>
                          <a:gd name="connsiteY17" fmla="*/ 219075 h 276225"/>
                          <a:gd name="connsiteX18" fmla="*/ 57150 w 400464"/>
                          <a:gd name="connsiteY18" fmla="*/ 276225 h 276225"/>
                          <a:gd name="connsiteX19" fmla="*/ 38100 w 400464"/>
                          <a:gd name="connsiteY19" fmla="*/ 247650 h 276225"/>
                          <a:gd name="connsiteX20" fmla="*/ 0 w 400464"/>
                          <a:gd name="connsiteY20" fmla="*/ 247650 h 276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0464" h="276225">
                            <a:moveTo>
                              <a:pt x="0" y="247650"/>
                            </a:moveTo>
                            <a:lnTo>
                              <a:pt x="0" y="247650"/>
                            </a:lnTo>
                            <a:cubicBezTo>
                              <a:pt x="9525" y="222250"/>
                              <a:pt x="19451" y="196997"/>
                              <a:pt x="28575" y="171450"/>
                            </a:cubicBezTo>
                            <a:cubicBezTo>
                              <a:pt x="47183" y="119347"/>
                              <a:pt x="36580" y="116541"/>
                              <a:pt x="76200" y="85725"/>
                            </a:cubicBezTo>
                            <a:cubicBezTo>
                              <a:pt x="94272" y="71669"/>
                              <a:pt x="111630" y="54865"/>
                              <a:pt x="133350" y="47625"/>
                            </a:cubicBezTo>
                            <a:lnTo>
                              <a:pt x="219075" y="19050"/>
                            </a:lnTo>
                            <a:lnTo>
                              <a:pt x="247650" y="9525"/>
                            </a:lnTo>
                            <a:lnTo>
                              <a:pt x="276225" y="0"/>
                            </a:lnTo>
                            <a:cubicBezTo>
                              <a:pt x="304800" y="3175"/>
                              <a:pt x="333590" y="4798"/>
                              <a:pt x="361950" y="9525"/>
                            </a:cubicBezTo>
                            <a:cubicBezTo>
                              <a:pt x="371854" y="11176"/>
                              <a:pt x="383425" y="11950"/>
                              <a:pt x="390525" y="19050"/>
                            </a:cubicBezTo>
                            <a:cubicBezTo>
                              <a:pt x="397625" y="26150"/>
                              <a:pt x="396875" y="38100"/>
                              <a:pt x="400050" y="47625"/>
                            </a:cubicBezTo>
                            <a:cubicBezTo>
                              <a:pt x="396875" y="60325"/>
                              <a:pt x="400464" y="77206"/>
                              <a:pt x="390525" y="85725"/>
                            </a:cubicBezTo>
                            <a:cubicBezTo>
                              <a:pt x="375279" y="98793"/>
                              <a:pt x="352425" y="98425"/>
                              <a:pt x="333375" y="104775"/>
                            </a:cubicBezTo>
                            <a:cubicBezTo>
                              <a:pt x="229162" y="139513"/>
                              <a:pt x="387012" y="84111"/>
                              <a:pt x="276225" y="133350"/>
                            </a:cubicBezTo>
                            <a:cubicBezTo>
                              <a:pt x="257875" y="141505"/>
                              <a:pt x="235783" y="141261"/>
                              <a:pt x="219075" y="152400"/>
                            </a:cubicBezTo>
                            <a:cubicBezTo>
                              <a:pt x="209550" y="158750"/>
                              <a:pt x="200739" y="166330"/>
                              <a:pt x="190500" y="171450"/>
                            </a:cubicBezTo>
                            <a:cubicBezTo>
                              <a:pt x="181520" y="175940"/>
                              <a:pt x="170702" y="176099"/>
                              <a:pt x="161925" y="180975"/>
                            </a:cubicBezTo>
                            <a:cubicBezTo>
                              <a:pt x="141911" y="192094"/>
                              <a:pt x="104775" y="219075"/>
                              <a:pt x="104775" y="219075"/>
                            </a:cubicBezTo>
                            <a:cubicBezTo>
                              <a:pt x="99028" y="227695"/>
                              <a:pt x="69373" y="276225"/>
                              <a:pt x="57150" y="276225"/>
                            </a:cubicBezTo>
                            <a:cubicBezTo>
                              <a:pt x="45702" y="276225"/>
                              <a:pt x="44450" y="257175"/>
                              <a:pt x="38100" y="247650"/>
                            </a:cubicBezTo>
                            <a:cubicBezTo>
                              <a:pt x="27035" y="203390"/>
                              <a:pt x="6350" y="247650"/>
                              <a:pt x="0" y="24765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175" name="Freihandform 1174"/>
                      <p:cNvSpPr/>
                      <p:nvPr/>
                    </p:nvSpPr>
                    <p:spPr>
                      <a:xfrm>
                        <a:off x="4067944" y="3789040"/>
                        <a:ext cx="695704" cy="891862"/>
                      </a:xfrm>
                      <a:custGeom>
                        <a:avLst/>
                        <a:gdLst>
                          <a:gd name="connsiteX0" fmla="*/ 379 w 695704"/>
                          <a:gd name="connsiteY0" fmla="*/ 352425 h 891862"/>
                          <a:gd name="connsiteX1" fmla="*/ 379 w 695704"/>
                          <a:gd name="connsiteY1" fmla="*/ 352425 h 891862"/>
                          <a:gd name="connsiteX2" fmla="*/ 28954 w 695704"/>
                          <a:gd name="connsiteY2" fmla="*/ 428625 h 891862"/>
                          <a:gd name="connsiteX3" fmla="*/ 38479 w 695704"/>
                          <a:gd name="connsiteY3" fmla="*/ 457200 h 891862"/>
                          <a:gd name="connsiteX4" fmla="*/ 57529 w 695704"/>
                          <a:gd name="connsiteY4" fmla="*/ 485775 h 891862"/>
                          <a:gd name="connsiteX5" fmla="*/ 76579 w 695704"/>
                          <a:gd name="connsiteY5" fmla="*/ 561975 h 891862"/>
                          <a:gd name="connsiteX6" fmla="*/ 86104 w 695704"/>
                          <a:gd name="connsiteY6" fmla="*/ 590550 h 891862"/>
                          <a:gd name="connsiteX7" fmla="*/ 105154 w 695704"/>
                          <a:gd name="connsiteY7" fmla="*/ 666750 h 891862"/>
                          <a:gd name="connsiteX8" fmla="*/ 114679 w 695704"/>
                          <a:gd name="connsiteY8" fmla="*/ 695325 h 891862"/>
                          <a:gd name="connsiteX9" fmla="*/ 152779 w 695704"/>
                          <a:gd name="connsiteY9" fmla="*/ 704850 h 891862"/>
                          <a:gd name="connsiteX10" fmla="*/ 181354 w 695704"/>
                          <a:gd name="connsiteY10" fmla="*/ 723900 h 891862"/>
                          <a:gd name="connsiteX11" fmla="*/ 228979 w 695704"/>
                          <a:gd name="connsiteY11" fmla="*/ 771525 h 891862"/>
                          <a:gd name="connsiteX12" fmla="*/ 257554 w 695704"/>
                          <a:gd name="connsiteY12" fmla="*/ 847725 h 891862"/>
                          <a:gd name="connsiteX13" fmla="*/ 352804 w 695704"/>
                          <a:gd name="connsiteY13" fmla="*/ 876300 h 891862"/>
                          <a:gd name="connsiteX14" fmla="*/ 400429 w 695704"/>
                          <a:gd name="connsiteY14" fmla="*/ 790575 h 891862"/>
                          <a:gd name="connsiteX15" fmla="*/ 419479 w 695704"/>
                          <a:gd name="connsiteY15" fmla="*/ 762000 h 891862"/>
                          <a:gd name="connsiteX16" fmla="*/ 429004 w 695704"/>
                          <a:gd name="connsiteY16" fmla="*/ 733425 h 891862"/>
                          <a:gd name="connsiteX17" fmla="*/ 486154 w 695704"/>
                          <a:gd name="connsiteY17" fmla="*/ 695325 h 891862"/>
                          <a:gd name="connsiteX18" fmla="*/ 505204 w 695704"/>
                          <a:gd name="connsiteY18" fmla="*/ 666750 h 891862"/>
                          <a:gd name="connsiteX19" fmla="*/ 457579 w 695704"/>
                          <a:gd name="connsiteY19" fmla="*/ 628650 h 891862"/>
                          <a:gd name="connsiteX20" fmla="*/ 381379 w 695704"/>
                          <a:gd name="connsiteY20" fmla="*/ 609600 h 891862"/>
                          <a:gd name="connsiteX21" fmla="*/ 371854 w 695704"/>
                          <a:gd name="connsiteY21" fmla="*/ 533400 h 891862"/>
                          <a:gd name="connsiteX22" fmla="*/ 400429 w 695704"/>
                          <a:gd name="connsiteY22" fmla="*/ 523875 h 891862"/>
                          <a:gd name="connsiteX23" fmla="*/ 429004 w 695704"/>
                          <a:gd name="connsiteY23" fmla="*/ 495300 h 891862"/>
                          <a:gd name="connsiteX24" fmla="*/ 486154 w 695704"/>
                          <a:gd name="connsiteY24" fmla="*/ 457200 h 891862"/>
                          <a:gd name="connsiteX25" fmla="*/ 495679 w 695704"/>
                          <a:gd name="connsiteY25" fmla="*/ 428625 h 891862"/>
                          <a:gd name="connsiteX26" fmla="*/ 505204 w 695704"/>
                          <a:gd name="connsiteY26" fmla="*/ 342900 h 891862"/>
                          <a:gd name="connsiteX27" fmla="*/ 457579 w 695704"/>
                          <a:gd name="connsiteY27" fmla="*/ 314325 h 891862"/>
                          <a:gd name="connsiteX28" fmla="*/ 467104 w 695704"/>
                          <a:gd name="connsiteY28" fmla="*/ 257175 h 891862"/>
                          <a:gd name="connsiteX29" fmla="*/ 495679 w 695704"/>
                          <a:gd name="connsiteY29" fmla="*/ 238125 h 891862"/>
                          <a:gd name="connsiteX30" fmla="*/ 695704 w 695704"/>
                          <a:gd name="connsiteY30" fmla="*/ 209550 h 891862"/>
                          <a:gd name="connsiteX31" fmla="*/ 686179 w 695704"/>
                          <a:gd name="connsiteY31" fmla="*/ 161925 h 891862"/>
                          <a:gd name="connsiteX32" fmla="*/ 638554 w 695704"/>
                          <a:gd name="connsiteY32" fmla="*/ 123825 h 891862"/>
                          <a:gd name="connsiteX33" fmla="*/ 400429 w 695704"/>
                          <a:gd name="connsiteY33" fmla="*/ 114300 h 891862"/>
                          <a:gd name="connsiteX34" fmla="*/ 276604 w 695704"/>
                          <a:gd name="connsiteY34" fmla="*/ 85725 h 891862"/>
                          <a:gd name="connsiteX35" fmla="*/ 267079 w 695704"/>
                          <a:gd name="connsiteY35" fmla="*/ 57150 h 891862"/>
                          <a:gd name="connsiteX36" fmla="*/ 238504 w 695704"/>
                          <a:gd name="connsiteY36" fmla="*/ 38100 h 891862"/>
                          <a:gd name="connsiteX37" fmla="*/ 190879 w 695704"/>
                          <a:gd name="connsiteY37" fmla="*/ 0 h 891862"/>
                          <a:gd name="connsiteX38" fmla="*/ 162304 w 695704"/>
                          <a:gd name="connsiteY38" fmla="*/ 9525 h 891862"/>
                          <a:gd name="connsiteX39" fmla="*/ 143254 w 695704"/>
                          <a:gd name="connsiteY39" fmla="*/ 161925 h 891862"/>
                          <a:gd name="connsiteX40" fmla="*/ 114679 w 695704"/>
                          <a:gd name="connsiteY40" fmla="*/ 238125 h 891862"/>
                          <a:gd name="connsiteX41" fmla="*/ 105154 w 695704"/>
                          <a:gd name="connsiteY41" fmla="*/ 266700 h 891862"/>
                          <a:gd name="connsiteX42" fmla="*/ 9904 w 695704"/>
                          <a:gd name="connsiteY42" fmla="*/ 219075 h 891862"/>
                          <a:gd name="connsiteX43" fmla="*/ 379 w 695704"/>
                          <a:gd name="connsiteY43" fmla="*/ 247650 h 891862"/>
                          <a:gd name="connsiteX44" fmla="*/ 19429 w 695704"/>
                          <a:gd name="connsiteY44" fmla="*/ 361950 h 891862"/>
                          <a:gd name="connsiteX45" fmla="*/ 379 w 695704"/>
                          <a:gd name="connsiteY45" fmla="*/ 352425 h 891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695704" h="891862">
                            <a:moveTo>
                              <a:pt x="379" y="352425"/>
                            </a:moveTo>
                            <a:lnTo>
                              <a:pt x="379" y="352425"/>
                            </a:lnTo>
                            <a:cubicBezTo>
                              <a:pt x="9904" y="377825"/>
                              <a:pt x="19683" y="403131"/>
                              <a:pt x="28954" y="428625"/>
                            </a:cubicBezTo>
                            <a:cubicBezTo>
                              <a:pt x="32385" y="438061"/>
                              <a:pt x="33989" y="448220"/>
                              <a:pt x="38479" y="457200"/>
                            </a:cubicBezTo>
                            <a:cubicBezTo>
                              <a:pt x="43599" y="467439"/>
                              <a:pt x="52409" y="475536"/>
                              <a:pt x="57529" y="485775"/>
                            </a:cubicBezTo>
                            <a:cubicBezTo>
                              <a:pt x="68415" y="507548"/>
                              <a:pt x="71145" y="540238"/>
                              <a:pt x="76579" y="561975"/>
                            </a:cubicBezTo>
                            <a:cubicBezTo>
                              <a:pt x="79014" y="571715"/>
                              <a:pt x="83462" y="580864"/>
                              <a:pt x="86104" y="590550"/>
                            </a:cubicBezTo>
                            <a:cubicBezTo>
                              <a:pt x="92993" y="615809"/>
                              <a:pt x="96875" y="641912"/>
                              <a:pt x="105154" y="666750"/>
                            </a:cubicBezTo>
                            <a:cubicBezTo>
                              <a:pt x="108329" y="676275"/>
                              <a:pt x="106839" y="689053"/>
                              <a:pt x="114679" y="695325"/>
                            </a:cubicBezTo>
                            <a:cubicBezTo>
                              <a:pt x="124901" y="703503"/>
                              <a:pt x="140079" y="701675"/>
                              <a:pt x="152779" y="704850"/>
                            </a:cubicBezTo>
                            <a:cubicBezTo>
                              <a:pt x="162304" y="711200"/>
                              <a:pt x="173259" y="715805"/>
                              <a:pt x="181354" y="723900"/>
                            </a:cubicBezTo>
                            <a:cubicBezTo>
                              <a:pt x="244854" y="787400"/>
                              <a:pt x="152779" y="720725"/>
                              <a:pt x="228979" y="771525"/>
                            </a:cubicBezTo>
                            <a:cubicBezTo>
                              <a:pt x="232821" y="790735"/>
                              <a:pt x="235130" y="833710"/>
                              <a:pt x="257554" y="847725"/>
                            </a:cubicBezTo>
                            <a:cubicBezTo>
                              <a:pt x="273014" y="857387"/>
                              <a:pt x="330498" y="870724"/>
                              <a:pt x="352804" y="876300"/>
                            </a:cubicBezTo>
                            <a:cubicBezTo>
                              <a:pt x="423873" y="852610"/>
                              <a:pt x="332904" y="891862"/>
                              <a:pt x="400429" y="790575"/>
                            </a:cubicBezTo>
                            <a:cubicBezTo>
                              <a:pt x="406779" y="781050"/>
                              <a:pt x="414359" y="772239"/>
                              <a:pt x="419479" y="762000"/>
                            </a:cubicBezTo>
                            <a:cubicBezTo>
                              <a:pt x="423969" y="753020"/>
                              <a:pt x="421904" y="740525"/>
                              <a:pt x="429004" y="733425"/>
                            </a:cubicBezTo>
                            <a:cubicBezTo>
                              <a:pt x="445193" y="717236"/>
                              <a:pt x="486154" y="695325"/>
                              <a:pt x="486154" y="695325"/>
                            </a:cubicBezTo>
                            <a:cubicBezTo>
                              <a:pt x="492504" y="685800"/>
                              <a:pt x="503322" y="678042"/>
                              <a:pt x="505204" y="666750"/>
                            </a:cubicBezTo>
                            <a:cubicBezTo>
                              <a:pt x="511141" y="631131"/>
                              <a:pt x="479863" y="633602"/>
                              <a:pt x="457579" y="628650"/>
                            </a:cubicBezTo>
                            <a:cubicBezTo>
                              <a:pt x="388615" y="613325"/>
                              <a:pt x="432441" y="626621"/>
                              <a:pt x="381379" y="609600"/>
                            </a:cubicBezTo>
                            <a:cubicBezTo>
                              <a:pt x="363059" y="582119"/>
                              <a:pt x="346352" y="571653"/>
                              <a:pt x="371854" y="533400"/>
                            </a:cubicBezTo>
                            <a:cubicBezTo>
                              <a:pt x="377423" y="525046"/>
                              <a:pt x="390904" y="527050"/>
                              <a:pt x="400429" y="523875"/>
                            </a:cubicBezTo>
                            <a:cubicBezTo>
                              <a:pt x="409954" y="514350"/>
                              <a:pt x="418371" y="503570"/>
                              <a:pt x="429004" y="495300"/>
                            </a:cubicBezTo>
                            <a:cubicBezTo>
                              <a:pt x="447076" y="481244"/>
                              <a:pt x="486154" y="457200"/>
                              <a:pt x="486154" y="457200"/>
                            </a:cubicBezTo>
                            <a:cubicBezTo>
                              <a:pt x="489329" y="447675"/>
                              <a:pt x="491189" y="437605"/>
                              <a:pt x="495679" y="428625"/>
                            </a:cubicBezTo>
                            <a:cubicBezTo>
                              <a:pt x="512497" y="394990"/>
                              <a:pt x="538450" y="392769"/>
                              <a:pt x="505204" y="342900"/>
                            </a:cubicBezTo>
                            <a:cubicBezTo>
                              <a:pt x="494935" y="327496"/>
                              <a:pt x="473454" y="323850"/>
                              <a:pt x="457579" y="314325"/>
                            </a:cubicBezTo>
                            <a:cubicBezTo>
                              <a:pt x="460754" y="295275"/>
                              <a:pt x="458467" y="274449"/>
                              <a:pt x="467104" y="257175"/>
                            </a:cubicBezTo>
                            <a:cubicBezTo>
                              <a:pt x="472224" y="246936"/>
                              <a:pt x="485218" y="242774"/>
                              <a:pt x="495679" y="238125"/>
                            </a:cubicBezTo>
                            <a:cubicBezTo>
                              <a:pt x="567983" y="205990"/>
                              <a:pt x="604404" y="215637"/>
                              <a:pt x="695704" y="209550"/>
                            </a:cubicBezTo>
                            <a:cubicBezTo>
                              <a:pt x="692529" y="193675"/>
                              <a:pt x="691863" y="177084"/>
                              <a:pt x="686179" y="161925"/>
                            </a:cubicBezTo>
                            <a:cubicBezTo>
                              <a:pt x="677165" y="137887"/>
                              <a:pt x="664303" y="125664"/>
                              <a:pt x="638554" y="123825"/>
                            </a:cubicBezTo>
                            <a:cubicBezTo>
                              <a:pt x="559317" y="118165"/>
                              <a:pt x="479804" y="117475"/>
                              <a:pt x="400429" y="114300"/>
                            </a:cubicBezTo>
                            <a:cubicBezTo>
                              <a:pt x="312019" y="55360"/>
                              <a:pt x="476022" y="158241"/>
                              <a:pt x="276604" y="85725"/>
                            </a:cubicBezTo>
                            <a:cubicBezTo>
                              <a:pt x="267168" y="82294"/>
                              <a:pt x="273351" y="64990"/>
                              <a:pt x="267079" y="57150"/>
                            </a:cubicBezTo>
                            <a:cubicBezTo>
                              <a:pt x="259928" y="48211"/>
                              <a:pt x="248029" y="44450"/>
                              <a:pt x="238504" y="38100"/>
                            </a:cubicBezTo>
                            <a:cubicBezTo>
                              <a:pt x="223876" y="16159"/>
                              <a:pt x="221551" y="0"/>
                              <a:pt x="190879" y="0"/>
                            </a:cubicBezTo>
                            <a:cubicBezTo>
                              <a:pt x="180839" y="0"/>
                              <a:pt x="171829" y="6350"/>
                              <a:pt x="162304" y="9525"/>
                            </a:cubicBezTo>
                            <a:cubicBezTo>
                              <a:pt x="137645" y="83501"/>
                              <a:pt x="161972" y="2820"/>
                              <a:pt x="143254" y="161925"/>
                            </a:cubicBezTo>
                            <a:cubicBezTo>
                              <a:pt x="138508" y="202268"/>
                              <a:pt x="130665" y="200825"/>
                              <a:pt x="114679" y="238125"/>
                            </a:cubicBezTo>
                            <a:cubicBezTo>
                              <a:pt x="110724" y="247353"/>
                              <a:pt x="108329" y="257175"/>
                              <a:pt x="105154" y="266700"/>
                            </a:cubicBezTo>
                            <a:cubicBezTo>
                              <a:pt x="94739" y="260451"/>
                              <a:pt x="26812" y="216257"/>
                              <a:pt x="9904" y="219075"/>
                            </a:cubicBezTo>
                            <a:cubicBezTo>
                              <a:pt x="0" y="220726"/>
                              <a:pt x="3554" y="238125"/>
                              <a:pt x="379" y="247650"/>
                            </a:cubicBezTo>
                            <a:cubicBezTo>
                              <a:pt x="1320" y="256119"/>
                              <a:pt x="4197" y="336563"/>
                              <a:pt x="19429" y="361950"/>
                            </a:cubicBezTo>
                            <a:cubicBezTo>
                              <a:pt x="24049" y="369651"/>
                              <a:pt x="3554" y="354012"/>
                              <a:pt x="379" y="3524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176" name="Gruppieren 57"/>
                      <p:cNvGrpSpPr/>
                      <p:nvPr/>
                    </p:nvGrpSpPr>
                    <p:grpSpPr>
                      <a:xfrm rot="9814060">
                        <a:off x="3910397" y="2953341"/>
                        <a:ext cx="1325751" cy="739544"/>
                        <a:chOff x="7106643" y="3721138"/>
                        <a:chExt cx="1325751" cy="739544"/>
                      </a:xfrm>
                    </p:grpSpPr>
                    <p:sp>
                      <p:nvSpPr>
                        <p:cNvPr id="1182" name="Freihandform 1181"/>
                        <p:cNvSpPr/>
                        <p:nvPr/>
                      </p:nvSpPr>
                      <p:spPr>
                        <a:xfrm>
                          <a:off x="7422089" y="3856383"/>
                          <a:ext cx="995743" cy="604299"/>
                        </a:xfrm>
                        <a:custGeom>
                          <a:avLst/>
                          <a:gdLst>
                            <a:gd name="connsiteX0" fmla="*/ 219114 w 995743"/>
                            <a:gd name="connsiteY0" fmla="*/ 357808 h 604299"/>
                            <a:gd name="connsiteX1" fmla="*/ 219114 w 995743"/>
                            <a:gd name="connsiteY1" fmla="*/ 357808 h 604299"/>
                            <a:gd name="connsiteX2" fmla="*/ 298628 w 995743"/>
                            <a:gd name="connsiteY2" fmla="*/ 302149 h 604299"/>
                            <a:gd name="connsiteX3" fmla="*/ 314530 w 995743"/>
                            <a:gd name="connsiteY3" fmla="*/ 278295 h 604299"/>
                            <a:gd name="connsiteX4" fmla="*/ 346335 w 995743"/>
                            <a:gd name="connsiteY4" fmla="*/ 270344 h 604299"/>
                            <a:gd name="connsiteX5" fmla="*/ 386092 w 995743"/>
                            <a:gd name="connsiteY5" fmla="*/ 238539 h 604299"/>
                            <a:gd name="connsiteX6" fmla="*/ 433800 w 995743"/>
                            <a:gd name="connsiteY6" fmla="*/ 206734 h 604299"/>
                            <a:gd name="connsiteX7" fmla="*/ 449702 w 995743"/>
                            <a:gd name="connsiteY7" fmla="*/ 182880 h 604299"/>
                            <a:gd name="connsiteX8" fmla="*/ 521264 w 995743"/>
                            <a:gd name="connsiteY8" fmla="*/ 135172 h 604299"/>
                            <a:gd name="connsiteX9" fmla="*/ 568972 w 995743"/>
                            <a:gd name="connsiteY9" fmla="*/ 103367 h 604299"/>
                            <a:gd name="connsiteX10" fmla="*/ 640534 w 995743"/>
                            <a:gd name="connsiteY10" fmla="*/ 79513 h 604299"/>
                            <a:gd name="connsiteX11" fmla="*/ 664388 w 995743"/>
                            <a:gd name="connsiteY11" fmla="*/ 71561 h 604299"/>
                            <a:gd name="connsiteX12" fmla="*/ 688241 w 995743"/>
                            <a:gd name="connsiteY12" fmla="*/ 55659 h 604299"/>
                            <a:gd name="connsiteX13" fmla="*/ 759803 w 995743"/>
                            <a:gd name="connsiteY13" fmla="*/ 31805 h 604299"/>
                            <a:gd name="connsiteX14" fmla="*/ 807511 w 995743"/>
                            <a:gd name="connsiteY14" fmla="*/ 15902 h 604299"/>
                            <a:gd name="connsiteX15" fmla="*/ 831365 w 995743"/>
                            <a:gd name="connsiteY15" fmla="*/ 7951 h 604299"/>
                            <a:gd name="connsiteX16" fmla="*/ 871121 w 995743"/>
                            <a:gd name="connsiteY16" fmla="*/ 0 h 604299"/>
                            <a:gd name="connsiteX17" fmla="*/ 966537 w 995743"/>
                            <a:gd name="connsiteY17" fmla="*/ 23854 h 604299"/>
                            <a:gd name="connsiteX18" fmla="*/ 982440 w 995743"/>
                            <a:gd name="connsiteY18" fmla="*/ 47707 h 604299"/>
                            <a:gd name="connsiteX19" fmla="*/ 982440 w 995743"/>
                            <a:gd name="connsiteY19" fmla="*/ 135172 h 604299"/>
                            <a:gd name="connsiteX20" fmla="*/ 966537 w 995743"/>
                            <a:gd name="connsiteY20" fmla="*/ 182880 h 604299"/>
                            <a:gd name="connsiteX21" fmla="*/ 974488 w 995743"/>
                            <a:gd name="connsiteY21" fmla="*/ 214685 h 604299"/>
                            <a:gd name="connsiteX22" fmla="*/ 966537 w 995743"/>
                            <a:gd name="connsiteY22" fmla="*/ 254441 h 604299"/>
                            <a:gd name="connsiteX23" fmla="*/ 942683 w 995743"/>
                            <a:gd name="connsiteY23" fmla="*/ 270344 h 604299"/>
                            <a:gd name="connsiteX24" fmla="*/ 847268 w 995743"/>
                            <a:gd name="connsiteY24" fmla="*/ 294198 h 604299"/>
                            <a:gd name="connsiteX25" fmla="*/ 815462 w 995743"/>
                            <a:gd name="connsiteY25" fmla="*/ 302149 h 604299"/>
                            <a:gd name="connsiteX26" fmla="*/ 704144 w 995743"/>
                            <a:gd name="connsiteY26" fmla="*/ 318052 h 604299"/>
                            <a:gd name="connsiteX27" fmla="*/ 616680 w 995743"/>
                            <a:gd name="connsiteY27" fmla="*/ 333954 h 604299"/>
                            <a:gd name="connsiteX28" fmla="*/ 553069 w 995743"/>
                            <a:gd name="connsiteY28" fmla="*/ 349857 h 604299"/>
                            <a:gd name="connsiteX29" fmla="*/ 529215 w 995743"/>
                            <a:gd name="connsiteY29" fmla="*/ 357808 h 604299"/>
                            <a:gd name="connsiteX30" fmla="*/ 505361 w 995743"/>
                            <a:gd name="connsiteY30" fmla="*/ 373711 h 604299"/>
                            <a:gd name="connsiteX31" fmla="*/ 489459 w 995743"/>
                            <a:gd name="connsiteY31" fmla="*/ 397565 h 604299"/>
                            <a:gd name="connsiteX32" fmla="*/ 441751 w 995743"/>
                            <a:gd name="connsiteY32" fmla="*/ 429370 h 604299"/>
                            <a:gd name="connsiteX33" fmla="*/ 417897 w 995743"/>
                            <a:gd name="connsiteY33" fmla="*/ 485029 h 604299"/>
                            <a:gd name="connsiteX34" fmla="*/ 386092 w 995743"/>
                            <a:gd name="connsiteY34" fmla="*/ 532737 h 604299"/>
                            <a:gd name="connsiteX35" fmla="*/ 362238 w 995743"/>
                            <a:gd name="connsiteY35" fmla="*/ 540688 h 604299"/>
                            <a:gd name="connsiteX36" fmla="*/ 338384 w 995743"/>
                            <a:gd name="connsiteY36" fmla="*/ 556591 h 604299"/>
                            <a:gd name="connsiteX37" fmla="*/ 306579 w 995743"/>
                            <a:gd name="connsiteY37" fmla="*/ 580445 h 604299"/>
                            <a:gd name="connsiteX38" fmla="*/ 227066 w 995743"/>
                            <a:gd name="connsiteY38" fmla="*/ 604299 h 604299"/>
                            <a:gd name="connsiteX39" fmla="*/ 28283 w 995743"/>
                            <a:gd name="connsiteY39" fmla="*/ 596347 h 604299"/>
                            <a:gd name="connsiteX40" fmla="*/ 4429 w 995743"/>
                            <a:gd name="connsiteY40" fmla="*/ 588396 h 604299"/>
                            <a:gd name="connsiteX41" fmla="*/ 12381 w 995743"/>
                            <a:gd name="connsiteY41" fmla="*/ 540688 h 604299"/>
                            <a:gd name="connsiteX42" fmla="*/ 60088 w 995743"/>
                            <a:gd name="connsiteY42" fmla="*/ 524786 h 604299"/>
                            <a:gd name="connsiteX43" fmla="*/ 83942 w 995743"/>
                            <a:gd name="connsiteY43" fmla="*/ 508883 h 604299"/>
                            <a:gd name="connsiteX44" fmla="*/ 99845 w 995743"/>
                            <a:gd name="connsiteY44" fmla="*/ 485029 h 604299"/>
                            <a:gd name="connsiteX45" fmla="*/ 147553 w 995743"/>
                            <a:gd name="connsiteY45" fmla="*/ 469127 h 604299"/>
                            <a:gd name="connsiteX46" fmla="*/ 203212 w 995743"/>
                            <a:gd name="connsiteY46" fmla="*/ 453224 h 604299"/>
                            <a:gd name="connsiteX47" fmla="*/ 266822 w 995743"/>
                            <a:gd name="connsiteY47" fmla="*/ 437321 h 604299"/>
                            <a:gd name="connsiteX48" fmla="*/ 282725 w 995743"/>
                            <a:gd name="connsiteY48" fmla="*/ 413467 h 604299"/>
                            <a:gd name="connsiteX49" fmla="*/ 258871 w 995743"/>
                            <a:gd name="connsiteY49" fmla="*/ 405516 h 604299"/>
                            <a:gd name="connsiteX50" fmla="*/ 211163 w 995743"/>
                            <a:gd name="connsiteY50" fmla="*/ 397565 h 604299"/>
                            <a:gd name="connsiteX51" fmla="*/ 219114 w 995743"/>
                            <a:gd name="connsiteY51" fmla="*/ 365760 h 604299"/>
                            <a:gd name="connsiteX52" fmla="*/ 242968 w 995743"/>
                            <a:gd name="connsiteY52" fmla="*/ 357808 h 604299"/>
                            <a:gd name="connsiteX53" fmla="*/ 219114 w 995743"/>
                            <a:gd name="connsiteY53" fmla="*/ 357808 h 604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995743" h="604299">
                              <a:moveTo>
                                <a:pt x="219114" y="357808"/>
                              </a:moveTo>
                              <a:lnTo>
                                <a:pt x="219114" y="357808"/>
                              </a:lnTo>
                              <a:cubicBezTo>
                                <a:pt x="245619" y="339255"/>
                                <a:pt x="280682" y="329069"/>
                                <a:pt x="298628" y="302149"/>
                              </a:cubicBezTo>
                              <a:cubicBezTo>
                                <a:pt x="303929" y="294198"/>
                                <a:pt x="306579" y="283596"/>
                                <a:pt x="314530" y="278295"/>
                              </a:cubicBezTo>
                              <a:cubicBezTo>
                                <a:pt x="323623" y="272233"/>
                                <a:pt x="335733" y="272994"/>
                                <a:pt x="346335" y="270344"/>
                              </a:cubicBezTo>
                              <a:cubicBezTo>
                                <a:pt x="381902" y="216995"/>
                                <a:pt x="340003" y="269264"/>
                                <a:pt x="386092" y="238539"/>
                              </a:cubicBezTo>
                              <a:cubicBezTo>
                                <a:pt x="445653" y="198832"/>
                                <a:pt x="377081" y="225640"/>
                                <a:pt x="433800" y="206734"/>
                              </a:cubicBezTo>
                              <a:cubicBezTo>
                                <a:pt x="439101" y="198783"/>
                                <a:pt x="442510" y="189173"/>
                                <a:pt x="449702" y="182880"/>
                              </a:cubicBezTo>
                              <a:cubicBezTo>
                                <a:pt x="449716" y="182868"/>
                                <a:pt x="509329" y="143128"/>
                                <a:pt x="521264" y="135172"/>
                              </a:cubicBezTo>
                              <a:lnTo>
                                <a:pt x="568972" y="103367"/>
                              </a:lnTo>
                              <a:lnTo>
                                <a:pt x="640534" y="79513"/>
                              </a:lnTo>
                              <a:cubicBezTo>
                                <a:pt x="648485" y="76862"/>
                                <a:pt x="657414" y="76210"/>
                                <a:pt x="664388" y="71561"/>
                              </a:cubicBezTo>
                              <a:cubicBezTo>
                                <a:pt x="672339" y="66260"/>
                                <a:pt x="679509" y="59540"/>
                                <a:pt x="688241" y="55659"/>
                              </a:cubicBezTo>
                              <a:cubicBezTo>
                                <a:pt x="688251" y="55654"/>
                                <a:pt x="747870" y="35782"/>
                                <a:pt x="759803" y="31805"/>
                              </a:cubicBezTo>
                              <a:lnTo>
                                <a:pt x="807511" y="15902"/>
                              </a:lnTo>
                              <a:cubicBezTo>
                                <a:pt x="815462" y="13252"/>
                                <a:pt x="823146" y="9595"/>
                                <a:pt x="831365" y="7951"/>
                              </a:cubicBezTo>
                              <a:lnTo>
                                <a:pt x="871121" y="0"/>
                              </a:lnTo>
                              <a:cubicBezTo>
                                <a:pt x="903300" y="4022"/>
                                <a:pt x="939579" y="1389"/>
                                <a:pt x="966537" y="23854"/>
                              </a:cubicBezTo>
                              <a:cubicBezTo>
                                <a:pt x="973878" y="29972"/>
                                <a:pt x="977139" y="39756"/>
                                <a:pt x="982440" y="47707"/>
                              </a:cubicBezTo>
                              <a:cubicBezTo>
                                <a:pt x="990553" y="104504"/>
                                <a:pt x="995743" y="90830"/>
                                <a:pt x="982440" y="135172"/>
                              </a:cubicBezTo>
                              <a:cubicBezTo>
                                <a:pt x="977623" y="151228"/>
                                <a:pt x="966537" y="182880"/>
                                <a:pt x="966537" y="182880"/>
                              </a:cubicBezTo>
                              <a:cubicBezTo>
                                <a:pt x="969187" y="193482"/>
                                <a:pt x="974488" y="203757"/>
                                <a:pt x="974488" y="214685"/>
                              </a:cubicBezTo>
                              <a:cubicBezTo>
                                <a:pt x="974488" y="228199"/>
                                <a:pt x="973242" y="242707"/>
                                <a:pt x="966537" y="254441"/>
                              </a:cubicBezTo>
                              <a:cubicBezTo>
                                <a:pt x="961796" y="262738"/>
                                <a:pt x="951416" y="266463"/>
                                <a:pt x="942683" y="270344"/>
                              </a:cubicBezTo>
                              <a:cubicBezTo>
                                <a:pt x="899210" y="289666"/>
                                <a:pt x="892728" y="285106"/>
                                <a:pt x="847268" y="294198"/>
                              </a:cubicBezTo>
                              <a:cubicBezTo>
                                <a:pt x="836552" y="296341"/>
                                <a:pt x="826178" y="300006"/>
                                <a:pt x="815462" y="302149"/>
                              </a:cubicBezTo>
                              <a:cubicBezTo>
                                <a:pt x="768042" y="311633"/>
                                <a:pt x="755433" y="310725"/>
                                <a:pt x="704144" y="318052"/>
                              </a:cubicBezTo>
                              <a:cubicBezTo>
                                <a:pt x="682835" y="321096"/>
                                <a:pt x="638941" y="328817"/>
                                <a:pt x="616680" y="333954"/>
                              </a:cubicBezTo>
                              <a:cubicBezTo>
                                <a:pt x="595383" y="338869"/>
                                <a:pt x="573804" y="342946"/>
                                <a:pt x="553069" y="349857"/>
                              </a:cubicBezTo>
                              <a:lnTo>
                                <a:pt x="529215" y="357808"/>
                              </a:lnTo>
                              <a:cubicBezTo>
                                <a:pt x="521264" y="363109"/>
                                <a:pt x="512118" y="366954"/>
                                <a:pt x="505361" y="373711"/>
                              </a:cubicBezTo>
                              <a:cubicBezTo>
                                <a:pt x="498604" y="380468"/>
                                <a:pt x="496651" y="391272"/>
                                <a:pt x="489459" y="397565"/>
                              </a:cubicBezTo>
                              <a:cubicBezTo>
                                <a:pt x="475075" y="410151"/>
                                <a:pt x="441751" y="429370"/>
                                <a:pt x="441751" y="429370"/>
                              </a:cubicBezTo>
                              <a:cubicBezTo>
                                <a:pt x="433525" y="454050"/>
                                <a:pt x="432637" y="460463"/>
                                <a:pt x="417897" y="485029"/>
                              </a:cubicBezTo>
                              <a:cubicBezTo>
                                <a:pt x="408064" y="501418"/>
                                <a:pt x="404224" y="526693"/>
                                <a:pt x="386092" y="532737"/>
                              </a:cubicBezTo>
                              <a:lnTo>
                                <a:pt x="362238" y="540688"/>
                              </a:lnTo>
                              <a:cubicBezTo>
                                <a:pt x="354287" y="545989"/>
                                <a:pt x="346160" y="551036"/>
                                <a:pt x="338384" y="556591"/>
                              </a:cubicBezTo>
                              <a:cubicBezTo>
                                <a:pt x="327600" y="564294"/>
                                <a:pt x="318432" y="574519"/>
                                <a:pt x="306579" y="580445"/>
                              </a:cubicBezTo>
                              <a:cubicBezTo>
                                <a:pt x="287227" y="590121"/>
                                <a:pt x="249889" y="598593"/>
                                <a:pt x="227066" y="604299"/>
                              </a:cubicBezTo>
                              <a:cubicBezTo>
                                <a:pt x="160805" y="601648"/>
                                <a:pt x="94428" y="601072"/>
                                <a:pt x="28283" y="596347"/>
                              </a:cubicBezTo>
                              <a:cubicBezTo>
                                <a:pt x="19923" y="595750"/>
                                <a:pt x="6731" y="596455"/>
                                <a:pt x="4429" y="588396"/>
                              </a:cubicBezTo>
                              <a:cubicBezTo>
                                <a:pt x="0" y="572894"/>
                                <a:pt x="1765" y="552821"/>
                                <a:pt x="12381" y="540688"/>
                              </a:cubicBezTo>
                              <a:cubicBezTo>
                                <a:pt x="23419" y="528073"/>
                                <a:pt x="60088" y="524786"/>
                                <a:pt x="60088" y="524786"/>
                              </a:cubicBezTo>
                              <a:cubicBezTo>
                                <a:pt x="68039" y="519485"/>
                                <a:pt x="77185" y="515640"/>
                                <a:pt x="83942" y="508883"/>
                              </a:cubicBezTo>
                              <a:cubicBezTo>
                                <a:pt x="90699" y="502126"/>
                                <a:pt x="91741" y="490094"/>
                                <a:pt x="99845" y="485029"/>
                              </a:cubicBezTo>
                              <a:cubicBezTo>
                                <a:pt x="114060" y="476145"/>
                                <a:pt x="131650" y="474428"/>
                                <a:pt x="147553" y="469127"/>
                              </a:cubicBezTo>
                              <a:cubicBezTo>
                                <a:pt x="174126" y="460269"/>
                                <a:pt x="173247" y="459883"/>
                                <a:pt x="203212" y="453224"/>
                              </a:cubicBezTo>
                              <a:cubicBezTo>
                                <a:pt x="260778" y="440432"/>
                                <a:pt x="224199" y="451530"/>
                                <a:pt x="266822" y="437321"/>
                              </a:cubicBezTo>
                              <a:cubicBezTo>
                                <a:pt x="272123" y="429370"/>
                                <a:pt x="285043" y="422738"/>
                                <a:pt x="282725" y="413467"/>
                              </a:cubicBezTo>
                              <a:cubicBezTo>
                                <a:pt x="280692" y="405336"/>
                                <a:pt x="267053" y="407334"/>
                                <a:pt x="258871" y="405516"/>
                              </a:cubicBezTo>
                              <a:cubicBezTo>
                                <a:pt x="243133" y="402019"/>
                                <a:pt x="227066" y="400215"/>
                                <a:pt x="211163" y="397565"/>
                              </a:cubicBezTo>
                              <a:cubicBezTo>
                                <a:pt x="213813" y="386963"/>
                                <a:pt x="212287" y="374293"/>
                                <a:pt x="219114" y="365760"/>
                              </a:cubicBezTo>
                              <a:cubicBezTo>
                                <a:pt x="224350" y="359215"/>
                                <a:pt x="235186" y="360921"/>
                                <a:pt x="242968" y="357808"/>
                              </a:cubicBezTo>
                              <a:cubicBezTo>
                                <a:pt x="248471" y="355607"/>
                                <a:pt x="223090" y="357808"/>
                                <a:pt x="219114" y="3578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83" name="Freihandform 1182"/>
                        <p:cNvSpPr/>
                        <p:nvPr/>
                      </p:nvSpPr>
                      <p:spPr>
                        <a:xfrm>
                          <a:off x="7106643" y="3904090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84" name="Freihandform 1183"/>
                        <p:cNvSpPr/>
                        <p:nvPr/>
                      </p:nvSpPr>
                      <p:spPr>
                        <a:xfrm>
                          <a:off x="7911548" y="3721138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177" name="Gruppieren 61"/>
                      <p:cNvGrpSpPr/>
                      <p:nvPr/>
                    </p:nvGrpSpPr>
                    <p:grpSpPr>
                      <a:xfrm flipH="1">
                        <a:off x="2968774" y="4437112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178" name="Freihandform 1177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179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180" name="Freihandform 1179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1" name="Freihandform 1180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157" name="Freihandform 1156"/>
                    <p:cNvSpPr/>
                    <p:nvPr/>
                  </p:nvSpPr>
                  <p:spPr>
                    <a:xfrm rot="10800000">
                      <a:off x="3935390" y="2996952"/>
                      <a:ext cx="492594" cy="378810"/>
                    </a:xfrm>
                    <a:custGeom>
                      <a:avLst/>
                      <a:gdLst>
                        <a:gd name="connsiteX0" fmla="*/ 0 w 400464"/>
                        <a:gd name="connsiteY0" fmla="*/ 247650 h 276225"/>
                        <a:gd name="connsiteX1" fmla="*/ 0 w 400464"/>
                        <a:gd name="connsiteY1" fmla="*/ 247650 h 276225"/>
                        <a:gd name="connsiteX2" fmla="*/ 28575 w 400464"/>
                        <a:gd name="connsiteY2" fmla="*/ 171450 h 276225"/>
                        <a:gd name="connsiteX3" fmla="*/ 76200 w 400464"/>
                        <a:gd name="connsiteY3" fmla="*/ 85725 h 276225"/>
                        <a:gd name="connsiteX4" fmla="*/ 133350 w 400464"/>
                        <a:gd name="connsiteY4" fmla="*/ 47625 h 276225"/>
                        <a:gd name="connsiteX5" fmla="*/ 219075 w 400464"/>
                        <a:gd name="connsiteY5" fmla="*/ 19050 h 276225"/>
                        <a:gd name="connsiteX6" fmla="*/ 247650 w 400464"/>
                        <a:gd name="connsiteY6" fmla="*/ 9525 h 276225"/>
                        <a:gd name="connsiteX7" fmla="*/ 276225 w 400464"/>
                        <a:gd name="connsiteY7" fmla="*/ 0 h 276225"/>
                        <a:gd name="connsiteX8" fmla="*/ 361950 w 400464"/>
                        <a:gd name="connsiteY8" fmla="*/ 9525 h 276225"/>
                        <a:gd name="connsiteX9" fmla="*/ 390525 w 400464"/>
                        <a:gd name="connsiteY9" fmla="*/ 19050 h 276225"/>
                        <a:gd name="connsiteX10" fmla="*/ 400050 w 400464"/>
                        <a:gd name="connsiteY10" fmla="*/ 47625 h 276225"/>
                        <a:gd name="connsiteX11" fmla="*/ 390525 w 400464"/>
                        <a:gd name="connsiteY11" fmla="*/ 85725 h 276225"/>
                        <a:gd name="connsiteX12" fmla="*/ 333375 w 400464"/>
                        <a:gd name="connsiteY12" fmla="*/ 104775 h 276225"/>
                        <a:gd name="connsiteX13" fmla="*/ 276225 w 400464"/>
                        <a:gd name="connsiteY13" fmla="*/ 133350 h 276225"/>
                        <a:gd name="connsiteX14" fmla="*/ 219075 w 400464"/>
                        <a:gd name="connsiteY14" fmla="*/ 152400 h 276225"/>
                        <a:gd name="connsiteX15" fmla="*/ 190500 w 400464"/>
                        <a:gd name="connsiteY15" fmla="*/ 171450 h 276225"/>
                        <a:gd name="connsiteX16" fmla="*/ 161925 w 400464"/>
                        <a:gd name="connsiteY16" fmla="*/ 180975 h 276225"/>
                        <a:gd name="connsiteX17" fmla="*/ 104775 w 400464"/>
                        <a:gd name="connsiteY17" fmla="*/ 219075 h 276225"/>
                        <a:gd name="connsiteX18" fmla="*/ 57150 w 400464"/>
                        <a:gd name="connsiteY18" fmla="*/ 276225 h 276225"/>
                        <a:gd name="connsiteX19" fmla="*/ 38100 w 400464"/>
                        <a:gd name="connsiteY19" fmla="*/ 247650 h 276225"/>
                        <a:gd name="connsiteX20" fmla="*/ 0 w 400464"/>
                        <a:gd name="connsiteY20" fmla="*/ 247650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00464" h="276225">
                          <a:moveTo>
                            <a:pt x="0" y="247650"/>
                          </a:moveTo>
                          <a:lnTo>
                            <a:pt x="0" y="247650"/>
                          </a:lnTo>
                          <a:cubicBezTo>
                            <a:pt x="9525" y="222250"/>
                            <a:pt x="19451" y="196997"/>
                            <a:pt x="28575" y="171450"/>
                          </a:cubicBezTo>
                          <a:cubicBezTo>
                            <a:pt x="47183" y="119347"/>
                            <a:pt x="36580" y="116541"/>
                            <a:pt x="76200" y="85725"/>
                          </a:cubicBezTo>
                          <a:cubicBezTo>
                            <a:pt x="94272" y="71669"/>
                            <a:pt x="111630" y="54865"/>
                            <a:pt x="133350" y="47625"/>
                          </a:cubicBezTo>
                          <a:lnTo>
                            <a:pt x="219075" y="19050"/>
                          </a:lnTo>
                          <a:lnTo>
                            <a:pt x="247650" y="9525"/>
                          </a:lnTo>
                          <a:lnTo>
                            <a:pt x="276225" y="0"/>
                          </a:lnTo>
                          <a:cubicBezTo>
                            <a:pt x="304800" y="3175"/>
                            <a:pt x="333590" y="4798"/>
                            <a:pt x="361950" y="9525"/>
                          </a:cubicBezTo>
                          <a:cubicBezTo>
                            <a:pt x="371854" y="11176"/>
                            <a:pt x="383425" y="11950"/>
                            <a:pt x="390525" y="19050"/>
                          </a:cubicBezTo>
                          <a:cubicBezTo>
                            <a:pt x="397625" y="26150"/>
                            <a:pt x="396875" y="38100"/>
                            <a:pt x="400050" y="47625"/>
                          </a:cubicBezTo>
                          <a:cubicBezTo>
                            <a:pt x="396875" y="60325"/>
                            <a:pt x="400464" y="77206"/>
                            <a:pt x="390525" y="85725"/>
                          </a:cubicBezTo>
                          <a:cubicBezTo>
                            <a:pt x="375279" y="98793"/>
                            <a:pt x="352425" y="98425"/>
                            <a:pt x="333375" y="104775"/>
                          </a:cubicBezTo>
                          <a:cubicBezTo>
                            <a:pt x="229162" y="139513"/>
                            <a:pt x="387012" y="84111"/>
                            <a:pt x="276225" y="133350"/>
                          </a:cubicBezTo>
                          <a:cubicBezTo>
                            <a:pt x="257875" y="141505"/>
                            <a:pt x="235783" y="141261"/>
                            <a:pt x="219075" y="152400"/>
                          </a:cubicBezTo>
                          <a:cubicBezTo>
                            <a:pt x="209550" y="158750"/>
                            <a:pt x="200739" y="166330"/>
                            <a:pt x="190500" y="171450"/>
                          </a:cubicBezTo>
                          <a:cubicBezTo>
                            <a:pt x="181520" y="175940"/>
                            <a:pt x="170702" y="176099"/>
                            <a:pt x="161925" y="180975"/>
                          </a:cubicBezTo>
                          <a:cubicBezTo>
                            <a:pt x="141911" y="192094"/>
                            <a:pt x="104775" y="219075"/>
                            <a:pt x="104775" y="219075"/>
                          </a:cubicBezTo>
                          <a:cubicBezTo>
                            <a:pt x="99028" y="227695"/>
                            <a:pt x="69373" y="276225"/>
                            <a:pt x="57150" y="276225"/>
                          </a:cubicBezTo>
                          <a:cubicBezTo>
                            <a:pt x="45702" y="276225"/>
                            <a:pt x="44450" y="257175"/>
                            <a:pt x="38100" y="247650"/>
                          </a:cubicBezTo>
                          <a:cubicBezTo>
                            <a:pt x="27035" y="203390"/>
                            <a:pt x="6350" y="247650"/>
                            <a:pt x="0" y="24765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153" name="Freihandform 1152"/>
                <p:cNvSpPr/>
                <p:nvPr/>
              </p:nvSpPr>
              <p:spPr>
                <a:xfrm>
                  <a:off x="4408934" y="3212976"/>
                  <a:ext cx="560201" cy="2266950"/>
                </a:xfrm>
                <a:custGeom>
                  <a:avLst/>
                  <a:gdLst>
                    <a:gd name="connsiteX0" fmla="*/ 312551 w 560201"/>
                    <a:gd name="connsiteY0" fmla="*/ 0 h 2266950"/>
                    <a:gd name="connsiteX1" fmla="*/ 312551 w 560201"/>
                    <a:gd name="connsiteY1" fmla="*/ 0 h 2266950"/>
                    <a:gd name="connsiteX2" fmla="*/ 236351 w 560201"/>
                    <a:gd name="connsiteY2" fmla="*/ 28575 h 2266950"/>
                    <a:gd name="connsiteX3" fmla="*/ 207776 w 560201"/>
                    <a:gd name="connsiteY3" fmla="*/ 38100 h 2266950"/>
                    <a:gd name="connsiteX4" fmla="*/ 160151 w 560201"/>
                    <a:gd name="connsiteY4" fmla="*/ 76200 h 2266950"/>
                    <a:gd name="connsiteX5" fmla="*/ 131576 w 560201"/>
                    <a:gd name="connsiteY5" fmla="*/ 104775 h 2266950"/>
                    <a:gd name="connsiteX6" fmla="*/ 103001 w 560201"/>
                    <a:gd name="connsiteY6" fmla="*/ 114300 h 2266950"/>
                    <a:gd name="connsiteX7" fmla="*/ 93476 w 560201"/>
                    <a:gd name="connsiteY7" fmla="*/ 142875 h 2266950"/>
                    <a:gd name="connsiteX8" fmla="*/ 74426 w 560201"/>
                    <a:gd name="connsiteY8" fmla="*/ 171450 h 2266950"/>
                    <a:gd name="connsiteX9" fmla="*/ 83951 w 560201"/>
                    <a:gd name="connsiteY9" fmla="*/ 266700 h 2266950"/>
                    <a:gd name="connsiteX10" fmla="*/ 112526 w 560201"/>
                    <a:gd name="connsiteY10" fmla="*/ 276225 h 2266950"/>
                    <a:gd name="connsiteX11" fmla="*/ 150626 w 560201"/>
                    <a:gd name="connsiteY11" fmla="*/ 333375 h 2266950"/>
                    <a:gd name="connsiteX12" fmla="*/ 141101 w 560201"/>
                    <a:gd name="connsiteY12" fmla="*/ 371475 h 2266950"/>
                    <a:gd name="connsiteX13" fmla="*/ 122051 w 560201"/>
                    <a:gd name="connsiteY13" fmla="*/ 428625 h 2266950"/>
                    <a:gd name="connsiteX14" fmla="*/ 150626 w 560201"/>
                    <a:gd name="connsiteY14" fmla="*/ 447675 h 2266950"/>
                    <a:gd name="connsiteX15" fmla="*/ 112526 w 560201"/>
                    <a:gd name="connsiteY15" fmla="*/ 476250 h 2266950"/>
                    <a:gd name="connsiteX16" fmla="*/ 64901 w 560201"/>
                    <a:gd name="connsiteY16" fmla="*/ 600075 h 2266950"/>
                    <a:gd name="connsiteX17" fmla="*/ 150626 w 560201"/>
                    <a:gd name="connsiteY17" fmla="*/ 628650 h 2266950"/>
                    <a:gd name="connsiteX18" fmla="*/ 179201 w 560201"/>
                    <a:gd name="connsiteY18" fmla="*/ 638175 h 2266950"/>
                    <a:gd name="connsiteX19" fmla="*/ 264926 w 560201"/>
                    <a:gd name="connsiteY19" fmla="*/ 704850 h 2266950"/>
                    <a:gd name="connsiteX20" fmla="*/ 303026 w 560201"/>
                    <a:gd name="connsiteY20" fmla="*/ 714375 h 2266950"/>
                    <a:gd name="connsiteX21" fmla="*/ 303026 w 560201"/>
                    <a:gd name="connsiteY21" fmla="*/ 714375 h 2266950"/>
                    <a:gd name="connsiteX22" fmla="*/ 217301 w 560201"/>
                    <a:gd name="connsiteY22" fmla="*/ 733425 h 2266950"/>
                    <a:gd name="connsiteX23" fmla="*/ 122051 w 560201"/>
                    <a:gd name="connsiteY23" fmla="*/ 742950 h 2266950"/>
                    <a:gd name="connsiteX24" fmla="*/ 74426 w 560201"/>
                    <a:gd name="connsiteY24" fmla="*/ 762000 h 2266950"/>
                    <a:gd name="connsiteX25" fmla="*/ 55376 w 560201"/>
                    <a:gd name="connsiteY25" fmla="*/ 762000 h 2266950"/>
                    <a:gd name="connsiteX26" fmla="*/ 36326 w 560201"/>
                    <a:gd name="connsiteY26" fmla="*/ 781050 h 2266950"/>
                    <a:gd name="connsiteX27" fmla="*/ 26801 w 560201"/>
                    <a:gd name="connsiteY27" fmla="*/ 923925 h 2266950"/>
                    <a:gd name="connsiteX28" fmla="*/ 7751 w 560201"/>
                    <a:gd name="connsiteY28" fmla="*/ 1038225 h 2266950"/>
                    <a:gd name="connsiteX29" fmla="*/ 26801 w 560201"/>
                    <a:gd name="connsiteY29" fmla="*/ 1419225 h 2266950"/>
                    <a:gd name="connsiteX30" fmla="*/ 36326 w 560201"/>
                    <a:gd name="connsiteY30" fmla="*/ 1466850 h 2266950"/>
                    <a:gd name="connsiteX31" fmla="*/ 45851 w 560201"/>
                    <a:gd name="connsiteY31" fmla="*/ 1495425 h 2266950"/>
                    <a:gd name="connsiteX32" fmla="*/ 55376 w 560201"/>
                    <a:gd name="connsiteY32" fmla="*/ 1600200 h 2266950"/>
                    <a:gd name="connsiteX33" fmla="*/ 64901 w 560201"/>
                    <a:gd name="connsiteY33" fmla="*/ 1638300 h 2266950"/>
                    <a:gd name="connsiteX34" fmla="*/ 74426 w 560201"/>
                    <a:gd name="connsiteY34" fmla="*/ 1914525 h 2266950"/>
                    <a:gd name="connsiteX35" fmla="*/ 188726 w 560201"/>
                    <a:gd name="connsiteY35" fmla="*/ 2228850 h 2266950"/>
                    <a:gd name="connsiteX36" fmla="*/ 322076 w 560201"/>
                    <a:gd name="connsiteY36" fmla="*/ 2266950 h 2266950"/>
                    <a:gd name="connsiteX37" fmla="*/ 503051 w 560201"/>
                    <a:gd name="connsiteY37" fmla="*/ 2200275 h 2266950"/>
                    <a:gd name="connsiteX38" fmla="*/ 531626 w 560201"/>
                    <a:gd name="connsiteY38" fmla="*/ 2190750 h 2266950"/>
                    <a:gd name="connsiteX39" fmla="*/ 560201 w 560201"/>
                    <a:gd name="connsiteY39" fmla="*/ 2143125 h 2266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60201" h="2266950">
                      <a:moveTo>
                        <a:pt x="312551" y="0"/>
                      </a:moveTo>
                      <a:lnTo>
                        <a:pt x="312551" y="0"/>
                      </a:lnTo>
                      <a:lnTo>
                        <a:pt x="236351" y="28575"/>
                      </a:lnTo>
                      <a:cubicBezTo>
                        <a:pt x="226915" y="32006"/>
                        <a:pt x="215616" y="31828"/>
                        <a:pt x="207776" y="38100"/>
                      </a:cubicBezTo>
                      <a:cubicBezTo>
                        <a:pt x="146228" y="87339"/>
                        <a:pt x="231975" y="52259"/>
                        <a:pt x="160151" y="76200"/>
                      </a:cubicBezTo>
                      <a:cubicBezTo>
                        <a:pt x="150626" y="85725"/>
                        <a:pt x="142784" y="97303"/>
                        <a:pt x="131576" y="104775"/>
                      </a:cubicBezTo>
                      <a:cubicBezTo>
                        <a:pt x="123222" y="110344"/>
                        <a:pt x="110101" y="107200"/>
                        <a:pt x="103001" y="114300"/>
                      </a:cubicBezTo>
                      <a:cubicBezTo>
                        <a:pt x="95901" y="121400"/>
                        <a:pt x="97966" y="133895"/>
                        <a:pt x="93476" y="142875"/>
                      </a:cubicBezTo>
                      <a:cubicBezTo>
                        <a:pt x="88356" y="153114"/>
                        <a:pt x="80776" y="161925"/>
                        <a:pt x="74426" y="171450"/>
                      </a:cubicBezTo>
                      <a:cubicBezTo>
                        <a:pt x="77601" y="203200"/>
                        <a:pt x="73047" y="236713"/>
                        <a:pt x="83951" y="266700"/>
                      </a:cubicBezTo>
                      <a:cubicBezTo>
                        <a:pt x="87382" y="276136"/>
                        <a:pt x="105426" y="269125"/>
                        <a:pt x="112526" y="276225"/>
                      </a:cubicBezTo>
                      <a:cubicBezTo>
                        <a:pt x="128715" y="292414"/>
                        <a:pt x="150626" y="333375"/>
                        <a:pt x="150626" y="333375"/>
                      </a:cubicBezTo>
                      <a:cubicBezTo>
                        <a:pt x="147451" y="346075"/>
                        <a:pt x="144863" y="358936"/>
                        <a:pt x="141101" y="371475"/>
                      </a:cubicBezTo>
                      <a:cubicBezTo>
                        <a:pt x="135331" y="390709"/>
                        <a:pt x="122051" y="428625"/>
                        <a:pt x="122051" y="428625"/>
                      </a:cubicBezTo>
                      <a:lnTo>
                        <a:pt x="150626" y="447675"/>
                      </a:lnTo>
                      <a:lnTo>
                        <a:pt x="112526" y="476250"/>
                      </a:lnTo>
                      <a:cubicBezTo>
                        <a:pt x="88509" y="504269"/>
                        <a:pt x="20411" y="549229"/>
                        <a:pt x="64901" y="600075"/>
                      </a:cubicBezTo>
                      <a:lnTo>
                        <a:pt x="150626" y="628650"/>
                      </a:lnTo>
                      <a:lnTo>
                        <a:pt x="179201" y="638175"/>
                      </a:lnTo>
                      <a:cubicBezTo>
                        <a:pt x="203856" y="662830"/>
                        <a:pt x="230747" y="693457"/>
                        <a:pt x="264926" y="704850"/>
                      </a:cubicBezTo>
                      <a:cubicBezTo>
                        <a:pt x="296513" y="715379"/>
                        <a:pt x="283461" y="714375"/>
                        <a:pt x="303026" y="714375"/>
                      </a:cubicBezTo>
                      <a:lnTo>
                        <a:pt x="303026" y="714375"/>
                      </a:lnTo>
                      <a:cubicBezTo>
                        <a:pt x="274451" y="720725"/>
                        <a:pt x="246215" y="728860"/>
                        <a:pt x="217301" y="733425"/>
                      </a:cubicBezTo>
                      <a:cubicBezTo>
                        <a:pt x="185783" y="738402"/>
                        <a:pt x="153588" y="738098"/>
                        <a:pt x="122051" y="742950"/>
                      </a:cubicBezTo>
                      <a:cubicBezTo>
                        <a:pt x="105050" y="745566"/>
                        <a:pt x="89510" y="754458"/>
                        <a:pt x="74426" y="762000"/>
                      </a:cubicBezTo>
                      <a:lnTo>
                        <a:pt x="55376" y="762000"/>
                      </a:lnTo>
                      <a:lnTo>
                        <a:pt x="36326" y="781050"/>
                      </a:lnTo>
                      <a:cubicBezTo>
                        <a:pt x="33151" y="828675"/>
                        <a:pt x="32072" y="876486"/>
                        <a:pt x="26801" y="923925"/>
                      </a:cubicBezTo>
                      <a:cubicBezTo>
                        <a:pt x="22536" y="962314"/>
                        <a:pt x="7751" y="1038225"/>
                        <a:pt x="7751" y="1038225"/>
                      </a:cubicBezTo>
                      <a:cubicBezTo>
                        <a:pt x="15168" y="1290387"/>
                        <a:pt x="0" y="1271820"/>
                        <a:pt x="26801" y="1419225"/>
                      </a:cubicBezTo>
                      <a:cubicBezTo>
                        <a:pt x="29697" y="1435153"/>
                        <a:pt x="32399" y="1451144"/>
                        <a:pt x="36326" y="1466850"/>
                      </a:cubicBezTo>
                      <a:cubicBezTo>
                        <a:pt x="38761" y="1476590"/>
                        <a:pt x="42676" y="1485900"/>
                        <a:pt x="45851" y="1495425"/>
                      </a:cubicBezTo>
                      <a:cubicBezTo>
                        <a:pt x="49026" y="1530350"/>
                        <a:pt x="50741" y="1565439"/>
                        <a:pt x="55376" y="1600200"/>
                      </a:cubicBezTo>
                      <a:cubicBezTo>
                        <a:pt x="57106" y="1613176"/>
                        <a:pt x="64000" y="1625240"/>
                        <a:pt x="64901" y="1638300"/>
                      </a:cubicBezTo>
                      <a:cubicBezTo>
                        <a:pt x="74934" y="1783773"/>
                        <a:pt x="74426" y="1813828"/>
                        <a:pt x="74426" y="1914525"/>
                      </a:cubicBezTo>
                      <a:lnTo>
                        <a:pt x="188726" y="2228850"/>
                      </a:lnTo>
                      <a:lnTo>
                        <a:pt x="322076" y="2266950"/>
                      </a:lnTo>
                      <a:lnTo>
                        <a:pt x="503051" y="2200275"/>
                      </a:lnTo>
                      <a:lnTo>
                        <a:pt x="531626" y="2190750"/>
                      </a:lnTo>
                      <a:lnTo>
                        <a:pt x="560201" y="2143125"/>
                      </a:lnTo>
                    </a:path>
                  </a:pathLst>
                </a:custGeom>
                <a:noFill/>
                <a:ln w="889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1" name="Textfeld 1150"/>
              <p:cNvSpPr txBox="1"/>
              <p:nvPr/>
            </p:nvSpPr>
            <p:spPr>
              <a:xfrm>
                <a:off x="1830637" y="4344752"/>
                <a:ext cx="11056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corundum</a:t>
                </a:r>
                <a:endPara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140" name="Textfeld 1139"/>
            <p:cNvSpPr txBox="1"/>
            <p:nvPr/>
          </p:nvSpPr>
          <p:spPr>
            <a:xfrm>
              <a:off x="6465168" y="585023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141" name="Gruppieren 170"/>
            <p:cNvGrpSpPr/>
            <p:nvPr/>
          </p:nvGrpSpPr>
          <p:grpSpPr>
            <a:xfrm>
              <a:off x="1749971" y="2564904"/>
              <a:ext cx="1627981" cy="3492376"/>
              <a:chOff x="1749971" y="2564904"/>
              <a:chExt cx="1627981" cy="3492376"/>
            </a:xfrm>
          </p:grpSpPr>
          <p:grpSp>
            <p:nvGrpSpPr>
              <p:cNvPr id="1142" name="Gruppieren 71"/>
              <p:cNvGrpSpPr/>
              <p:nvPr/>
            </p:nvGrpSpPr>
            <p:grpSpPr>
              <a:xfrm>
                <a:off x="1749971" y="2564904"/>
                <a:ext cx="1627981" cy="3492376"/>
                <a:chOff x="1403648" y="1628800"/>
                <a:chExt cx="1627981" cy="3492376"/>
              </a:xfrm>
            </p:grpSpPr>
            <p:sp>
              <p:nvSpPr>
                <p:cNvPr id="1144" name="Ellipse 1143"/>
                <p:cNvSpPr>
                  <a:spLocks noChangeAspect="1"/>
                </p:cNvSpPr>
                <p:nvPr/>
              </p:nvSpPr>
              <p:spPr>
                <a:xfrm>
                  <a:off x="1547664" y="4437112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5" name="Ellipse 1144"/>
                <p:cNvSpPr>
                  <a:spLocks noChangeAspect="1"/>
                </p:cNvSpPr>
                <p:nvPr/>
              </p:nvSpPr>
              <p:spPr>
                <a:xfrm>
                  <a:off x="2195736" y="4725144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6" name="Ellipse 1145"/>
                <p:cNvSpPr>
                  <a:spLocks noChangeAspect="1"/>
                </p:cNvSpPr>
                <p:nvPr/>
              </p:nvSpPr>
              <p:spPr>
                <a:xfrm>
                  <a:off x="1691680" y="5013176"/>
                  <a:ext cx="108000" cy="108000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7" name="Ellipse 1146"/>
                <p:cNvSpPr>
                  <a:spLocks noChangeAspect="1"/>
                </p:cNvSpPr>
                <p:nvPr/>
              </p:nvSpPr>
              <p:spPr>
                <a:xfrm>
                  <a:off x="2915816" y="4581128"/>
                  <a:ext cx="115813" cy="115813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Ellipse 1147"/>
                <p:cNvSpPr>
                  <a:spLocks noChangeAspect="1"/>
                </p:cNvSpPr>
                <p:nvPr/>
              </p:nvSpPr>
              <p:spPr>
                <a:xfrm>
                  <a:off x="1403648" y="1628800"/>
                  <a:ext cx="115813" cy="115813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Ellipse 1148"/>
                <p:cNvSpPr>
                  <a:spLocks noChangeAspect="1"/>
                </p:cNvSpPr>
                <p:nvPr/>
              </p:nvSpPr>
              <p:spPr>
                <a:xfrm>
                  <a:off x="1403648" y="1772816"/>
                  <a:ext cx="115813" cy="115813"/>
                </a:xfrm>
                <a:prstGeom prst="ellipse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3" name="Ellipse 1142"/>
              <p:cNvSpPr>
                <a:spLocks noChangeAspect="1"/>
              </p:cNvSpPr>
              <p:nvPr/>
            </p:nvSpPr>
            <p:spPr>
              <a:xfrm>
                <a:off x="1749971" y="2850654"/>
                <a:ext cx="115813" cy="115813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58" name="Gruppieren 1257"/>
          <p:cNvGrpSpPr/>
          <p:nvPr/>
        </p:nvGrpSpPr>
        <p:grpSpPr>
          <a:xfrm>
            <a:off x="1616925" y="2127523"/>
            <a:ext cx="5788074" cy="3672408"/>
            <a:chOff x="1262683" y="2708920"/>
            <a:chExt cx="5788074" cy="3672408"/>
          </a:xfrm>
        </p:grpSpPr>
        <p:grpSp>
          <p:nvGrpSpPr>
            <p:cNvPr id="1259" name="Gruppieren 131"/>
            <p:cNvGrpSpPr/>
            <p:nvPr/>
          </p:nvGrpSpPr>
          <p:grpSpPr>
            <a:xfrm>
              <a:off x="1262683" y="2708920"/>
              <a:ext cx="5684114" cy="3672408"/>
              <a:chOff x="1262683" y="2708920"/>
              <a:chExt cx="5684114" cy="3672408"/>
            </a:xfrm>
          </p:grpSpPr>
          <p:sp>
            <p:nvSpPr>
              <p:cNvPr id="1310" name="Auf der gleichen Seite des Rechtecks liegende Ecken abrunden 1309"/>
              <p:cNvSpPr/>
              <p:nvPr/>
            </p:nvSpPr>
            <p:spPr>
              <a:xfrm rot="5400000">
                <a:off x="3712180" y="3088032"/>
                <a:ext cx="1165457" cy="5303776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11" name="Gruppieren 17"/>
              <p:cNvGrpSpPr/>
              <p:nvPr/>
            </p:nvGrpSpPr>
            <p:grpSpPr>
              <a:xfrm>
                <a:off x="1262683" y="2708920"/>
                <a:ext cx="504056" cy="3672408"/>
                <a:chOff x="467544" y="2204864"/>
                <a:chExt cx="504056" cy="3384376"/>
              </a:xfrm>
            </p:grpSpPr>
            <p:sp>
              <p:nvSpPr>
                <p:cNvPr id="1312" name="Flussdiagramm: Prozess 1311"/>
                <p:cNvSpPr/>
                <p:nvPr/>
              </p:nvSpPr>
              <p:spPr>
                <a:xfrm>
                  <a:off x="755576" y="2204864"/>
                  <a:ext cx="216024" cy="3384376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3" name="Textfeld 1312"/>
                <p:cNvSpPr txBox="1"/>
                <p:nvPr/>
              </p:nvSpPr>
              <p:spPr>
                <a:xfrm>
                  <a:off x="467544" y="3284984"/>
                  <a:ext cx="400110" cy="108012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b="1" kern="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furnace wall</a:t>
                  </a:r>
                  <a:endParaRPr kumimoji="0" lang="en-US" sz="1800" b="1" i="0" u="none" strike="noStrike" kern="0" cap="none" spc="0" normalizeH="0" baseline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grpSp>
          <p:nvGrpSpPr>
            <p:cNvPr id="1260" name="Gruppieren 168"/>
            <p:cNvGrpSpPr/>
            <p:nvPr/>
          </p:nvGrpSpPr>
          <p:grpSpPr>
            <a:xfrm>
              <a:off x="1979712" y="3789040"/>
              <a:ext cx="4245777" cy="2539728"/>
              <a:chOff x="1513756" y="2852936"/>
              <a:chExt cx="4245777" cy="2539728"/>
            </a:xfrm>
          </p:grpSpPr>
          <p:grpSp>
            <p:nvGrpSpPr>
              <p:cNvPr id="1262" name="Gruppieren 92"/>
              <p:cNvGrpSpPr/>
              <p:nvPr/>
            </p:nvGrpSpPr>
            <p:grpSpPr>
              <a:xfrm>
                <a:off x="1513756" y="2852936"/>
                <a:ext cx="4245777" cy="2539728"/>
                <a:chOff x="4139952" y="3151396"/>
                <a:chExt cx="4245777" cy="2539728"/>
              </a:xfrm>
            </p:grpSpPr>
            <p:grpSp>
              <p:nvGrpSpPr>
                <p:cNvPr id="1264" name="Gruppieren 84"/>
                <p:cNvGrpSpPr/>
                <p:nvPr/>
              </p:nvGrpSpPr>
              <p:grpSpPr>
                <a:xfrm>
                  <a:off x="4139952" y="3151396"/>
                  <a:ext cx="4245777" cy="2539728"/>
                  <a:chOff x="4139952" y="3151396"/>
                  <a:chExt cx="4245777" cy="2539728"/>
                </a:xfrm>
              </p:grpSpPr>
              <p:sp>
                <p:nvSpPr>
                  <p:cNvPr id="1266" name="Freihandform 1265"/>
                  <p:cNvSpPr/>
                  <p:nvPr/>
                </p:nvSpPr>
                <p:spPr>
                  <a:xfrm>
                    <a:off x="4429125" y="3151396"/>
                    <a:ext cx="3956604" cy="2468354"/>
                  </a:xfrm>
                  <a:custGeom>
                    <a:avLst/>
                    <a:gdLst>
                      <a:gd name="connsiteX0" fmla="*/ 38100 w 3956604"/>
                      <a:gd name="connsiteY0" fmla="*/ 191879 h 2468354"/>
                      <a:gd name="connsiteX1" fmla="*/ 38100 w 3956604"/>
                      <a:gd name="connsiteY1" fmla="*/ 191879 h 2468354"/>
                      <a:gd name="connsiteX2" fmla="*/ 95250 w 3956604"/>
                      <a:gd name="connsiteY2" fmla="*/ 125204 h 2468354"/>
                      <a:gd name="connsiteX3" fmla="*/ 152400 w 3956604"/>
                      <a:gd name="connsiteY3" fmla="*/ 96629 h 2468354"/>
                      <a:gd name="connsiteX4" fmla="*/ 180975 w 3956604"/>
                      <a:gd name="connsiteY4" fmla="*/ 77579 h 2468354"/>
                      <a:gd name="connsiteX5" fmla="*/ 247650 w 3956604"/>
                      <a:gd name="connsiteY5" fmla="*/ 58529 h 2468354"/>
                      <a:gd name="connsiteX6" fmla="*/ 276225 w 3956604"/>
                      <a:gd name="connsiteY6" fmla="*/ 49004 h 2468354"/>
                      <a:gd name="connsiteX7" fmla="*/ 790575 w 3956604"/>
                      <a:gd name="connsiteY7" fmla="*/ 29954 h 2468354"/>
                      <a:gd name="connsiteX8" fmla="*/ 971550 w 3956604"/>
                      <a:gd name="connsiteY8" fmla="*/ 39479 h 2468354"/>
                      <a:gd name="connsiteX9" fmla="*/ 1028700 w 3956604"/>
                      <a:gd name="connsiteY9" fmla="*/ 58529 h 2468354"/>
                      <a:gd name="connsiteX10" fmla="*/ 1066800 w 3956604"/>
                      <a:gd name="connsiteY10" fmla="*/ 68054 h 2468354"/>
                      <a:gd name="connsiteX11" fmla="*/ 1123950 w 3956604"/>
                      <a:gd name="connsiteY11" fmla="*/ 77579 h 2468354"/>
                      <a:gd name="connsiteX12" fmla="*/ 1152525 w 3956604"/>
                      <a:gd name="connsiteY12" fmla="*/ 87104 h 2468354"/>
                      <a:gd name="connsiteX13" fmla="*/ 1190625 w 3956604"/>
                      <a:gd name="connsiteY13" fmla="*/ 96629 h 2468354"/>
                      <a:gd name="connsiteX14" fmla="*/ 1209675 w 3956604"/>
                      <a:gd name="connsiteY14" fmla="*/ 125204 h 2468354"/>
                      <a:gd name="connsiteX15" fmla="*/ 1314450 w 3956604"/>
                      <a:gd name="connsiteY15" fmla="*/ 125204 h 2468354"/>
                      <a:gd name="connsiteX16" fmla="*/ 1343025 w 3956604"/>
                      <a:gd name="connsiteY16" fmla="*/ 115679 h 2468354"/>
                      <a:gd name="connsiteX17" fmla="*/ 1371600 w 3956604"/>
                      <a:gd name="connsiteY17" fmla="*/ 96629 h 2468354"/>
                      <a:gd name="connsiteX18" fmla="*/ 1438275 w 3956604"/>
                      <a:gd name="connsiteY18" fmla="*/ 87104 h 2468354"/>
                      <a:gd name="connsiteX19" fmla="*/ 1495425 w 3956604"/>
                      <a:gd name="connsiteY19" fmla="*/ 68054 h 2468354"/>
                      <a:gd name="connsiteX20" fmla="*/ 1762125 w 3956604"/>
                      <a:gd name="connsiteY20" fmla="*/ 49004 h 2468354"/>
                      <a:gd name="connsiteX21" fmla="*/ 1809750 w 3956604"/>
                      <a:gd name="connsiteY21" fmla="*/ 39479 h 2468354"/>
                      <a:gd name="connsiteX22" fmla="*/ 1838325 w 3956604"/>
                      <a:gd name="connsiteY22" fmla="*/ 29954 h 2468354"/>
                      <a:gd name="connsiteX23" fmla="*/ 2124075 w 3956604"/>
                      <a:gd name="connsiteY23" fmla="*/ 39479 h 2468354"/>
                      <a:gd name="connsiteX24" fmla="*/ 2209800 w 3956604"/>
                      <a:gd name="connsiteY24" fmla="*/ 49004 h 2468354"/>
                      <a:gd name="connsiteX25" fmla="*/ 2276475 w 3956604"/>
                      <a:gd name="connsiteY25" fmla="*/ 58529 h 2468354"/>
                      <a:gd name="connsiteX26" fmla="*/ 2390775 w 3956604"/>
                      <a:gd name="connsiteY26" fmla="*/ 68054 h 2468354"/>
                      <a:gd name="connsiteX27" fmla="*/ 2457450 w 3956604"/>
                      <a:gd name="connsiteY27" fmla="*/ 96629 h 2468354"/>
                      <a:gd name="connsiteX28" fmla="*/ 2514600 w 3956604"/>
                      <a:gd name="connsiteY28" fmla="*/ 125204 h 2468354"/>
                      <a:gd name="connsiteX29" fmla="*/ 2533650 w 3956604"/>
                      <a:gd name="connsiteY29" fmla="*/ 153779 h 2468354"/>
                      <a:gd name="connsiteX30" fmla="*/ 2552700 w 3956604"/>
                      <a:gd name="connsiteY30" fmla="*/ 210929 h 2468354"/>
                      <a:gd name="connsiteX31" fmla="*/ 2562225 w 3956604"/>
                      <a:gd name="connsiteY31" fmla="*/ 334754 h 2468354"/>
                      <a:gd name="connsiteX32" fmla="*/ 2619375 w 3956604"/>
                      <a:gd name="connsiteY32" fmla="*/ 315704 h 2468354"/>
                      <a:gd name="connsiteX33" fmla="*/ 2647950 w 3956604"/>
                      <a:gd name="connsiteY33" fmla="*/ 287129 h 2468354"/>
                      <a:gd name="connsiteX34" fmla="*/ 2714625 w 3956604"/>
                      <a:gd name="connsiteY34" fmla="*/ 268079 h 2468354"/>
                      <a:gd name="connsiteX35" fmla="*/ 2771775 w 3956604"/>
                      <a:gd name="connsiteY35" fmla="*/ 239504 h 2468354"/>
                      <a:gd name="connsiteX36" fmla="*/ 2781300 w 3956604"/>
                      <a:gd name="connsiteY36" fmla="*/ 210929 h 2468354"/>
                      <a:gd name="connsiteX37" fmla="*/ 2828925 w 3956604"/>
                      <a:gd name="connsiteY37" fmla="*/ 153779 h 2468354"/>
                      <a:gd name="connsiteX38" fmla="*/ 2847975 w 3956604"/>
                      <a:gd name="connsiteY38" fmla="*/ 125204 h 2468354"/>
                      <a:gd name="connsiteX39" fmla="*/ 2914650 w 3956604"/>
                      <a:gd name="connsiteY39" fmla="*/ 153779 h 2468354"/>
                      <a:gd name="connsiteX40" fmla="*/ 2933700 w 3956604"/>
                      <a:gd name="connsiteY40" fmla="*/ 182354 h 2468354"/>
                      <a:gd name="connsiteX41" fmla="*/ 2981325 w 3956604"/>
                      <a:gd name="connsiteY41" fmla="*/ 96629 h 2468354"/>
                      <a:gd name="connsiteX42" fmla="*/ 3000375 w 3956604"/>
                      <a:gd name="connsiteY42" fmla="*/ 68054 h 2468354"/>
                      <a:gd name="connsiteX43" fmla="*/ 3057525 w 3956604"/>
                      <a:gd name="connsiteY43" fmla="*/ 29954 h 2468354"/>
                      <a:gd name="connsiteX44" fmla="*/ 3086100 w 3956604"/>
                      <a:gd name="connsiteY44" fmla="*/ 10904 h 2468354"/>
                      <a:gd name="connsiteX45" fmla="*/ 3190875 w 3956604"/>
                      <a:gd name="connsiteY45" fmla="*/ 1379 h 2468354"/>
                      <a:gd name="connsiteX46" fmla="*/ 3286125 w 3956604"/>
                      <a:gd name="connsiteY46" fmla="*/ 10904 h 2468354"/>
                      <a:gd name="connsiteX47" fmla="*/ 3295650 w 3956604"/>
                      <a:gd name="connsiteY47" fmla="*/ 39479 h 2468354"/>
                      <a:gd name="connsiteX48" fmla="*/ 3267075 w 3956604"/>
                      <a:gd name="connsiteY48" fmla="*/ 134729 h 2468354"/>
                      <a:gd name="connsiteX49" fmla="*/ 3238500 w 3956604"/>
                      <a:gd name="connsiteY49" fmla="*/ 153779 h 2468354"/>
                      <a:gd name="connsiteX50" fmla="*/ 3209925 w 3956604"/>
                      <a:gd name="connsiteY50" fmla="*/ 163304 h 2468354"/>
                      <a:gd name="connsiteX51" fmla="*/ 3190875 w 3956604"/>
                      <a:gd name="connsiteY51" fmla="*/ 191879 h 2468354"/>
                      <a:gd name="connsiteX52" fmla="*/ 3152775 w 3956604"/>
                      <a:gd name="connsiteY52" fmla="*/ 229979 h 2468354"/>
                      <a:gd name="connsiteX53" fmla="*/ 3162300 w 3956604"/>
                      <a:gd name="connsiteY53" fmla="*/ 258554 h 2468354"/>
                      <a:gd name="connsiteX54" fmla="*/ 3248025 w 3956604"/>
                      <a:gd name="connsiteY54" fmla="*/ 239504 h 2468354"/>
                      <a:gd name="connsiteX55" fmla="*/ 3295650 w 3956604"/>
                      <a:gd name="connsiteY55" fmla="*/ 249029 h 2468354"/>
                      <a:gd name="connsiteX56" fmla="*/ 3352800 w 3956604"/>
                      <a:gd name="connsiteY56" fmla="*/ 249029 h 2468354"/>
                      <a:gd name="connsiteX57" fmla="*/ 3409950 w 3956604"/>
                      <a:gd name="connsiteY57" fmla="*/ 210929 h 2468354"/>
                      <a:gd name="connsiteX58" fmla="*/ 3438525 w 3956604"/>
                      <a:gd name="connsiteY58" fmla="*/ 191879 h 2468354"/>
                      <a:gd name="connsiteX59" fmla="*/ 3448050 w 3956604"/>
                      <a:gd name="connsiteY59" fmla="*/ 163304 h 2468354"/>
                      <a:gd name="connsiteX60" fmla="*/ 3505200 w 3956604"/>
                      <a:gd name="connsiteY60" fmla="*/ 134729 h 2468354"/>
                      <a:gd name="connsiteX61" fmla="*/ 3590925 w 3956604"/>
                      <a:gd name="connsiteY61" fmla="*/ 144254 h 2468354"/>
                      <a:gd name="connsiteX62" fmla="*/ 3619500 w 3956604"/>
                      <a:gd name="connsiteY62" fmla="*/ 153779 h 2468354"/>
                      <a:gd name="connsiteX63" fmla="*/ 3638550 w 3956604"/>
                      <a:gd name="connsiteY63" fmla="*/ 182354 h 2468354"/>
                      <a:gd name="connsiteX64" fmla="*/ 3629025 w 3956604"/>
                      <a:gd name="connsiteY64" fmla="*/ 229979 h 2468354"/>
                      <a:gd name="connsiteX65" fmla="*/ 3600450 w 3956604"/>
                      <a:gd name="connsiteY65" fmla="*/ 249029 h 2468354"/>
                      <a:gd name="connsiteX66" fmla="*/ 3543300 w 3956604"/>
                      <a:gd name="connsiteY66" fmla="*/ 287129 h 2468354"/>
                      <a:gd name="connsiteX67" fmla="*/ 3524250 w 3956604"/>
                      <a:gd name="connsiteY67" fmla="*/ 315704 h 2468354"/>
                      <a:gd name="connsiteX68" fmla="*/ 3467100 w 3956604"/>
                      <a:gd name="connsiteY68" fmla="*/ 334754 h 2468354"/>
                      <a:gd name="connsiteX69" fmla="*/ 3438525 w 3956604"/>
                      <a:gd name="connsiteY69" fmla="*/ 344279 h 2468354"/>
                      <a:gd name="connsiteX70" fmla="*/ 3381375 w 3956604"/>
                      <a:gd name="connsiteY70" fmla="*/ 382379 h 2468354"/>
                      <a:gd name="connsiteX71" fmla="*/ 3352800 w 3956604"/>
                      <a:gd name="connsiteY71" fmla="*/ 401429 h 2468354"/>
                      <a:gd name="connsiteX72" fmla="*/ 3295650 w 3956604"/>
                      <a:gd name="connsiteY72" fmla="*/ 420479 h 2468354"/>
                      <a:gd name="connsiteX73" fmla="*/ 3267075 w 3956604"/>
                      <a:gd name="connsiteY73" fmla="*/ 439529 h 2468354"/>
                      <a:gd name="connsiteX74" fmla="*/ 3209925 w 3956604"/>
                      <a:gd name="connsiteY74" fmla="*/ 487154 h 2468354"/>
                      <a:gd name="connsiteX75" fmla="*/ 3171825 w 3956604"/>
                      <a:gd name="connsiteY75" fmla="*/ 534779 h 2468354"/>
                      <a:gd name="connsiteX76" fmla="*/ 3152775 w 3956604"/>
                      <a:gd name="connsiteY76" fmla="*/ 563354 h 2468354"/>
                      <a:gd name="connsiteX77" fmla="*/ 3124200 w 3956604"/>
                      <a:gd name="connsiteY77" fmla="*/ 591929 h 2468354"/>
                      <a:gd name="connsiteX78" fmla="*/ 3086100 w 3956604"/>
                      <a:gd name="connsiteY78" fmla="*/ 639554 h 2468354"/>
                      <a:gd name="connsiteX79" fmla="*/ 3048000 w 3956604"/>
                      <a:gd name="connsiteY79" fmla="*/ 696704 h 2468354"/>
                      <a:gd name="connsiteX80" fmla="*/ 2990850 w 3956604"/>
                      <a:gd name="connsiteY80" fmla="*/ 715754 h 2468354"/>
                      <a:gd name="connsiteX81" fmla="*/ 2962275 w 3956604"/>
                      <a:gd name="connsiteY81" fmla="*/ 744329 h 2468354"/>
                      <a:gd name="connsiteX82" fmla="*/ 2933700 w 3956604"/>
                      <a:gd name="connsiteY82" fmla="*/ 763379 h 2468354"/>
                      <a:gd name="connsiteX83" fmla="*/ 2924175 w 3956604"/>
                      <a:gd name="connsiteY83" fmla="*/ 791954 h 2468354"/>
                      <a:gd name="connsiteX84" fmla="*/ 2886075 w 3956604"/>
                      <a:gd name="connsiteY84" fmla="*/ 849104 h 2468354"/>
                      <a:gd name="connsiteX85" fmla="*/ 2838450 w 3956604"/>
                      <a:gd name="connsiteY85" fmla="*/ 906254 h 2468354"/>
                      <a:gd name="connsiteX86" fmla="*/ 2819400 w 3956604"/>
                      <a:gd name="connsiteY86" fmla="*/ 934829 h 2468354"/>
                      <a:gd name="connsiteX87" fmla="*/ 2847975 w 3956604"/>
                      <a:gd name="connsiteY87" fmla="*/ 953879 h 2468354"/>
                      <a:gd name="connsiteX88" fmla="*/ 2914650 w 3956604"/>
                      <a:gd name="connsiteY88" fmla="*/ 963404 h 2468354"/>
                      <a:gd name="connsiteX89" fmla="*/ 2962275 w 3956604"/>
                      <a:gd name="connsiteY89" fmla="*/ 972929 h 2468354"/>
                      <a:gd name="connsiteX90" fmla="*/ 3019425 w 3956604"/>
                      <a:gd name="connsiteY90" fmla="*/ 991979 h 2468354"/>
                      <a:gd name="connsiteX91" fmla="*/ 3048000 w 3956604"/>
                      <a:gd name="connsiteY91" fmla="*/ 1020554 h 2468354"/>
                      <a:gd name="connsiteX92" fmla="*/ 3076575 w 3956604"/>
                      <a:gd name="connsiteY92" fmla="*/ 1030079 h 2468354"/>
                      <a:gd name="connsiteX93" fmla="*/ 3209925 w 3956604"/>
                      <a:gd name="connsiteY93" fmla="*/ 1039604 h 2468354"/>
                      <a:gd name="connsiteX94" fmla="*/ 3238500 w 3956604"/>
                      <a:gd name="connsiteY94" fmla="*/ 1058654 h 2468354"/>
                      <a:gd name="connsiteX95" fmla="*/ 3238500 w 3956604"/>
                      <a:gd name="connsiteY95" fmla="*/ 1115804 h 2468354"/>
                      <a:gd name="connsiteX96" fmla="*/ 3209925 w 3956604"/>
                      <a:gd name="connsiteY96" fmla="*/ 1125329 h 2468354"/>
                      <a:gd name="connsiteX97" fmla="*/ 3086100 w 3956604"/>
                      <a:gd name="connsiteY97" fmla="*/ 1134854 h 2468354"/>
                      <a:gd name="connsiteX98" fmla="*/ 3057525 w 3956604"/>
                      <a:gd name="connsiteY98" fmla="*/ 1144379 h 2468354"/>
                      <a:gd name="connsiteX99" fmla="*/ 3048000 w 3956604"/>
                      <a:gd name="connsiteY99" fmla="*/ 1220579 h 2468354"/>
                      <a:gd name="connsiteX100" fmla="*/ 3067050 w 3956604"/>
                      <a:gd name="connsiteY100" fmla="*/ 1249154 h 2468354"/>
                      <a:gd name="connsiteX101" fmla="*/ 3076575 w 3956604"/>
                      <a:gd name="connsiteY101" fmla="*/ 1277729 h 2468354"/>
                      <a:gd name="connsiteX102" fmla="*/ 3048000 w 3956604"/>
                      <a:gd name="connsiteY102" fmla="*/ 1353929 h 2468354"/>
                      <a:gd name="connsiteX103" fmla="*/ 2990850 w 3956604"/>
                      <a:gd name="connsiteY103" fmla="*/ 1372979 h 2468354"/>
                      <a:gd name="connsiteX104" fmla="*/ 2962275 w 3956604"/>
                      <a:gd name="connsiteY104" fmla="*/ 1392029 h 2468354"/>
                      <a:gd name="connsiteX105" fmla="*/ 2933700 w 3956604"/>
                      <a:gd name="connsiteY105" fmla="*/ 1449179 h 2468354"/>
                      <a:gd name="connsiteX106" fmla="*/ 2924175 w 3956604"/>
                      <a:gd name="connsiteY106" fmla="*/ 1477754 h 2468354"/>
                      <a:gd name="connsiteX107" fmla="*/ 2933700 w 3956604"/>
                      <a:gd name="connsiteY107" fmla="*/ 1525379 h 2468354"/>
                      <a:gd name="connsiteX108" fmla="*/ 3048000 w 3956604"/>
                      <a:gd name="connsiteY108" fmla="*/ 1553954 h 2468354"/>
                      <a:gd name="connsiteX109" fmla="*/ 3067050 w 3956604"/>
                      <a:gd name="connsiteY109" fmla="*/ 1582529 h 2468354"/>
                      <a:gd name="connsiteX110" fmla="*/ 3048000 w 3956604"/>
                      <a:gd name="connsiteY110" fmla="*/ 1649204 h 2468354"/>
                      <a:gd name="connsiteX111" fmla="*/ 3076575 w 3956604"/>
                      <a:gd name="connsiteY111" fmla="*/ 1658729 h 2468354"/>
                      <a:gd name="connsiteX112" fmla="*/ 3133725 w 3956604"/>
                      <a:gd name="connsiteY112" fmla="*/ 1649204 h 2468354"/>
                      <a:gd name="connsiteX113" fmla="*/ 3219450 w 3956604"/>
                      <a:gd name="connsiteY113" fmla="*/ 1601579 h 2468354"/>
                      <a:gd name="connsiteX114" fmla="*/ 3248025 w 3956604"/>
                      <a:gd name="connsiteY114" fmla="*/ 1573004 h 2468354"/>
                      <a:gd name="connsiteX115" fmla="*/ 3305175 w 3956604"/>
                      <a:gd name="connsiteY115" fmla="*/ 1534904 h 2468354"/>
                      <a:gd name="connsiteX116" fmla="*/ 3333750 w 3956604"/>
                      <a:gd name="connsiteY116" fmla="*/ 1515854 h 2468354"/>
                      <a:gd name="connsiteX117" fmla="*/ 3362325 w 3956604"/>
                      <a:gd name="connsiteY117" fmla="*/ 1496804 h 2468354"/>
                      <a:gd name="connsiteX118" fmla="*/ 3476625 w 3956604"/>
                      <a:gd name="connsiteY118" fmla="*/ 1477754 h 2468354"/>
                      <a:gd name="connsiteX119" fmla="*/ 3600450 w 3956604"/>
                      <a:gd name="connsiteY119" fmla="*/ 1487279 h 2468354"/>
                      <a:gd name="connsiteX120" fmla="*/ 3714750 w 3956604"/>
                      <a:gd name="connsiteY120" fmla="*/ 1544429 h 2468354"/>
                      <a:gd name="connsiteX121" fmla="*/ 3743325 w 3956604"/>
                      <a:gd name="connsiteY121" fmla="*/ 1553954 h 2468354"/>
                      <a:gd name="connsiteX122" fmla="*/ 3762375 w 3956604"/>
                      <a:gd name="connsiteY122" fmla="*/ 1611104 h 2468354"/>
                      <a:gd name="connsiteX123" fmla="*/ 3743325 w 3956604"/>
                      <a:gd name="connsiteY123" fmla="*/ 1668254 h 2468354"/>
                      <a:gd name="connsiteX124" fmla="*/ 3714750 w 3956604"/>
                      <a:gd name="connsiteY124" fmla="*/ 1687304 h 2468354"/>
                      <a:gd name="connsiteX125" fmla="*/ 3657600 w 3956604"/>
                      <a:gd name="connsiteY125" fmla="*/ 1706354 h 2468354"/>
                      <a:gd name="connsiteX126" fmla="*/ 3571875 w 3956604"/>
                      <a:gd name="connsiteY126" fmla="*/ 1725404 h 2468354"/>
                      <a:gd name="connsiteX127" fmla="*/ 3486150 w 3956604"/>
                      <a:gd name="connsiteY127" fmla="*/ 1715879 h 2468354"/>
                      <a:gd name="connsiteX128" fmla="*/ 3514725 w 3956604"/>
                      <a:gd name="connsiteY128" fmla="*/ 1706354 h 2468354"/>
                      <a:gd name="connsiteX129" fmla="*/ 3552825 w 3956604"/>
                      <a:gd name="connsiteY129" fmla="*/ 1696829 h 2468354"/>
                      <a:gd name="connsiteX130" fmla="*/ 3581400 w 3956604"/>
                      <a:gd name="connsiteY130" fmla="*/ 1706354 h 2468354"/>
                      <a:gd name="connsiteX131" fmla="*/ 3609975 w 3956604"/>
                      <a:gd name="connsiteY131" fmla="*/ 1820654 h 2468354"/>
                      <a:gd name="connsiteX132" fmla="*/ 3629025 w 3956604"/>
                      <a:gd name="connsiteY132" fmla="*/ 1877804 h 2468354"/>
                      <a:gd name="connsiteX133" fmla="*/ 3686175 w 3956604"/>
                      <a:gd name="connsiteY133" fmla="*/ 1896854 h 2468354"/>
                      <a:gd name="connsiteX134" fmla="*/ 3714750 w 3956604"/>
                      <a:gd name="connsiteY134" fmla="*/ 1906379 h 2468354"/>
                      <a:gd name="connsiteX135" fmla="*/ 3752850 w 3956604"/>
                      <a:gd name="connsiteY135" fmla="*/ 1915904 h 2468354"/>
                      <a:gd name="connsiteX136" fmla="*/ 3810000 w 3956604"/>
                      <a:gd name="connsiteY136" fmla="*/ 1934954 h 2468354"/>
                      <a:gd name="connsiteX137" fmla="*/ 3829050 w 3956604"/>
                      <a:gd name="connsiteY137" fmla="*/ 1963529 h 2468354"/>
                      <a:gd name="connsiteX138" fmla="*/ 3914775 w 3956604"/>
                      <a:gd name="connsiteY138" fmla="*/ 2001629 h 2468354"/>
                      <a:gd name="connsiteX139" fmla="*/ 3943350 w 3956604"/>
                      <a:gd name="connsiteY139" fmla="*/ 2020679 h 2468354"/>
                      <a:gd name="connsiteX140" fmla="*/ 3952875 w 3956604"/>
                      <a:gd name="connsiteY140" fmla="*/ 2049254 h 2468354"/>
                      <a:gd name="connsiteX141" fmla="*/ 3895725 w 3956604"/>
                      <a:gd name="connsiteY141" fmla="*/ 2077829 h 2468354"/>
                      <a:gd name="connsiteX142" fmla="*/ 3667125 w 3956604"/>
                      <a:gd name="connsiteY142" fmla="*/ 2068304 h 2468354"/>
                      <a:gd name="connsiteX143" fmla="*/ 3638550 w 3956604"/>
                      <a:gd name="connsiteY143" fmla="*/ 2058779 h 2468354"/>
                      <a:gd name="connsiteX144" fmla="*/ 3609975 w 3956604"/>
                      <a:gd name="connsiteY144" fmla="*/ 2039729 h 2468354"/>
                      <a:gd name="connsiteX145" fmla="*/ 3571875 w 3956604"/>
                      <a:gd name="connsiteY145" fmla="*/ 1992104 h 2468354"/>
                      <a:gd name="connsiteX146" fmla="*/ 3305175 w 3956604"/>
                      <a:gd name="connsiteY146" fmla="*/ 1954004 h 2468354"/>
                      <a:gd name="connsiteX147" fmla="*/ 3219450 w 3956604"/>
                      <a:gd name="connsiteY147" fmla="*/ 1925429 h 2468354"/>
                      <a:gd name="connsiteX148" fmla="*/ 3190875 w 3956604"/>
                      <a:gd name="connsiteY148" fmla="*/ 1915904 h 2468354"/>
                      <a:gd name="connsiteX149" fmla="*/ 3162300 w 3956604"/>
                      <a:gd name="connsiteY149" fmla="*/ 1906379 h 2468354"/>
                      <a:gd name="connsiteX150" fmla="*/ 3067050 w 3956604"/>
                      <a:gd name="connsiteY150" fmla="*/ 1925429 h 2468354"/>
                      <a:gd name="connsiteX151" fmla="*/ 3038475 w 3956604"/>
                      <a:gd name="connsiteY151" fmla="*/ 1944479 h 2468354"/>
                      <a:gd name="connsiteX152" fmla="*/ 2981325 w 3956604"/>
                      <a:gd name="connsiteY152" fmla="*/ 1954004 h 2468354"/>
                      <a:gd name="connsiteX153" fmla="*/ 2952750 w 3956604"/>
                      <a:gd name="connsiteY153" fmla="*/ 1963529 h 2468354"/>
                      <a:gd name="connsiteX154" fmla="*/ 2828925 w 3956604"/>
                      <a:gd name="connsiteY154" fmla="*/ 1954004 h 2468354"/>
                      <a:gd name="connsiteX155" fmla="*/ 2800350 w 3956604"/>
                      <a:gd name="connsiteY155" fmla="*/ 1944479 h 2468354"/>
                      <a:gd name="connsiteX156" fmla="*/ 2752725 w 3956604"/>
                      <a:gd name="connsiteY156" fmla="*/ 1934954 h 2468354"/>
                      <a:gd name="connsiteX157" fmla="*/ 2695575 w 3956604"/>
                      <a:gd name="connsiteY157" fmla="*/ 1877804 h 2468354"/>
                      <a:gd name="connsiteX158" fmla="*/ 2667000 w 3956604"/>
                      <a:gd name="connsiteY158" fmla="*/ 1849229 h 2468354"/>
                      <a:gd name="connsiteX159" fmla="*/ 2638425 w 3956604"/>
                      <a:gd name="connsiteY159" fmla="*/ 1830179 h 2468354"/>
                      <a:gd name="connsiteX160" fmla="*/ 2552700 w 3956604"/>
                      <a:gd name="connsiteY160" fmla="*/ 1858754 h 2468354"/>
                      <a:gd name="connsiteX161" fmla="*/ 2533650 w 3956604"/>
                      <a:gd name="connsiteY161" fmla="*/ 1887329 h 2468354"/>
                      <a:gd name="connsiteX162" fmla="*/ 2543175 w 3956604"/>
                      <a:gd name="connsiteY162" fmla="*/ 1915904 h 2468354"/>
                      <a:gd name="connsiteX163" fmla="*/ 2562225 w 3956604"/>
                      <a:gd name="connsiteY163" fmla="*/ 1944479 h 2468354"/>
                      <a:gd name="connsiteX164" fmla="*/ 2552700 w 3956604"/>
                      <a:gd name="connsiteY164" fmla="*/ 2011154 h 2468354"/>
                      <a:gd name="connsiteX165" fmla="*/ 2524125 w 3956604"/>
                      <a:gd name="connsiteY165" fmla="*/ 2030204 h 2468354"/>
                      <a:gd name="connsiteX166" fmla="*/ 2428875 w 3956604"/>
                      <a:gd name="connsiteY166" fmla="*/ 2039729 h 2468354"/>
                      <a:gd name="connsiteX167" fmla="*/ 2409825 w 3956604"/>
                      <a:gd name="connsiteY167" fmla="*/ 2068304 h 2468354"/>
                      <a:gd name="connsiteX168" fmla="*/ 2324100 w 3956604"/>
                      <a:gd name="connsiteY168" fmla="*/ 2106404 h 2468354"/>
                      <a:gd name="connsiteX169" fmla="*/ 2238375 w 3956604"/>
                      <a:gd name="connsiteY169" fmla="*/ 2125454 h 2468354"/>
                      <a:gd name="connsiteX170" fmla="*/ 2209800 w 3956604"/>
                      <a:gd name="connsiteY170" fmla="*/ 2134979 h 2468354"/>
                      <a:gd name="connsiteX171" fmla="*/ 2114550 w 3956604"/>
                      <a:gd name="connsiteY171" fmla="*/ 2144504 h 2468354"/>
                      <a:gd name="connsiteX172" fmla="*/ 2000250 w 3956604"/>
                      <a:gd name="connsiteY172" fmla="*/ 2154029 h 2468354"/>
                      <a:gd name="connsiteX173" fmla="*/ 1676400 w 3956604"/>
                      <a:gd name="connsiteY173" fmla="*/ 2182604 h 2468354"/>
                      <a:gd name="connsiteX174" fmla="*/ 1581150 w 3956604"/>
                      <a:gd name="connsiteY174" fmla="*/ 2211179 h 2468354"/>
                      <a:gd name="connsiteX175" fmla="*/ 1552575 w 3956604"/>
                      <a:gd name="connsiteY175" fmla="*/ 2230229 h 2468354"/>
                      <a:gd name="connsiteX176" fmla="*/ 1485900 w 3956604"/>
                      <a:gd name="connsiteY176" fmla="*/ 2249279 h 2468354"/>
                      <a:gd name="connsiteX177" fmla="*/ 1428750 w 3956604"/>
                      <a:gd name="connsiteY177" fmla="*/ 2287379 h 2468354"/>
                      <a:gd name="connsiteX178" fmla="*/ 1400175 w 3956604"/>
                      <a:gd name="connsiteY178" fmla="*/ 2306429 h 2468354"/>
                      <a:gd name="connsiteX179" fmla="*/ 1343025 w 3956604"/>
                      <a:gd name="connsiteY179" fmla="*/ 2335004 h 2468354"/>
                      <a:gd name="connsiteX180" fmla="*/ 1276350 w 3956604"/>
                      <a:gd name="connsiteY180" fmla="*/ 2354054 h 2468354"/>
                      <a:gd name="connsiteX181" fmla="*/ 1247775 w 3956604"/>
                      <a:gd name="connsiteY181" fmla="*/ 2373104 h 2468354"/>
                      <a:gd name="connsiteX182" fmla="*/ 1162050 w 3956604"/>
                      <a:gd name="connsiteY182" fmla="*/ 2401679 h 2468354"/>
                      <a:gd name="connsiteX183" fmla="*/ 1104900 w 3956604"/>
                      <a:gd name="connsiteY183" fmla="*/ 2420729 h 2468354"/>
                      <a:gd name="connsiteX184" fmla="*/ 1076325 w 3956604"/>
                      <a:gd name="connsiteY184" fmla="*/ 2430254 h 2468354"/>
                      <a:gd name="connsiteX185" fmla="*/ 1038225 w 3956604"/>
                      <a:gd name="connsiteY185" fmla="*/ 2439779 h 2468354"/>
                      <a:gd name="connsiteX186" fmla="*/ 1000125 w 3956604"/>
                      <a:gd name="connsiteY186" fmla="*/ 2458829 h 2468354"/>
                      <a:gd name="connsiteX187" fmla="*/ 971550 w 3956604"/>
                      <a:gd name="connsiteY187" fmla="*/ 2468354 h 2468354"/>
                      <a:gd name="connsiteX188" fmla="*/ 876300 w 3956604"/>
                      <a:gd name="connsiteY188" fmla="*/ 2458829 h 2468354"/>
                      <a:gd name="connsiteX189" fmla="*/ 828675 w 3956604"/>
                      <a:gd name="connsiteY189" fmla="*/ 2411204 h 2468354"/>
                      <a:gd name="connsiteX190" fmla="*/ 800100 w 3956604"/>
                      <a:gd name="connsiteY190" fmla="*/ 2401679 h 2468354"/>
                      <a:gd name="connsiteX191" fmla="*/ 676275 w 3956604"/>
                      <a:gd name="connsiteY191" fmla="*/ 2392154 h 2468354"/>
                      <a:gd name="connsiteX192" fmla="*/ 590550 w 3956604"/>
                      <a:gd name="connsiteY192" fmla="*/ 2382629 h 2468354"/>
                      <a:gd name="connsiteX193" fmla="*/ 485775 w 3956604"/>
                      <a:gd name="connsiteY193" fmla="*/ 2363579 h 2468354"/>
                      <a:gd name="connsiteX194" fmla="*/ 457200 w 3956604"/>
                      <a:gd name="connsiteY194" fmla="*/ 2335004 h 2468354"/>
                      <a:gd name="connsiteX195" fmla="*/ 438150 w 3956604"/>
                      <a:gd name="connsiteY195" fmla="*/ 2249279 h 2468354"/>
                      <a:gd name="connsiteX196" fmla="*/ 371475 w 3956604"/>
                      <a:gd name="connsiteY196" fmla="*/ 2277854 h 2468354"/>
                      <a:gd name="connsiteX197" fmla="*/ 323850 w 3956604"/>
                      <a:gd name="connsiteY197" fmla="*/ 2315954 h 2468354"/>
                      <a:gd name="connsiteX198" fmla="*/ 228600 w 3956604"/>
                      <a:gd name="connsiteY198" fmla="*/ 2296904 h 2468354"/>
                      <a:gd name="connsiteX199" fmla="*/ 38100 w 3956604"/>
                      <a:gd name="connsiteY199" fmla="*/ 2087354 h 2468354"/>
                      <a:gd name="connsiteX200" fmla="*/ 47625 w 3956604"/>
                      <a:gd name="connsiteY200" fmla="*/ 830054 h 2468354"/>
                      <a:gd name="connsiteX201" fmla="*/ 104775 w 3956604"/>
                      <a:gd name="connsiteY201" fmla="*/ 782429 h 2468354"/>
                      <a:gd name="connsiteX202" fmla="*/ 228600 w 3956604"/>
                      <a:gd name="connsiteY202" fmla="*/ 772904 h 2468354"/>
                      <a:gd name="connsiteX203" fmla="*/ 104775 w 3956604"/>
                      <a:gd name="connsiteY203" fmla="*/ 696704 h 2468354"/>
                      <a:gd name="connsiteX204" fmla="*/ 57150 w 3956604"/>
                      <a:gd name="connsiteY204" fmla="*/ 649079 h 2468354"/>
                      <a:gd name="connsiteX205" fmla="*/ 38100 w 3956604"/>
                      <a:gd name="connsiteY205" fmla="*/ 620504 h 2468354"/>
                      <a:gd name="connsiteX206" fmla="*/ 47625 w 3956604"/>
                      <a:gd name="connsiteY206" fmla="*/ 572879 h 2468354"/>
                      <a:gd name="connsiteX207" fmla="*/ 76200 w 3956604"/>
                      <a:gd name="connsiteY207" fmla="*/ 553829 h 2468354"/>
                      <a:gd name="connsiteX208" fmla="*/ 104775 w 3956604"/>
                      <a:gd name="connsiteY208" fmla="*/ 525254 h 2468354"/>
                      <a:gd name="connsiteX209" fmla="*/ 161925 w 3956604"/>
                      <a:gd name="connsiteY209" fmla="*/ 487154 h 2468354"/>
                      <a:gd name="connsiteX210" fmla="*/ 152400 w 3956604"/>
                      <a:gd name="connsiteY210" fmla="*/ 344279 h 2468354"/>
                      <a:gd name="connsiteX211" fmla="*/ 95250 w 3956604"/>
                      <a:gd name="connsiteY211" fmla="*/ 325229 h 2468354"/>
                      <a:gd name="connsiteX212" fmla="*/ 38100 w 3956604"/>
                      <a:gd name="connsiteY212" fmla="*/ 277604 h 2468354"/>
                      <a:gd name="connsiteX213" fmla="*/ 0 w 3956604"/>
                      <a:gd name="connsiteY213" fmla="*/ 249029 h 2468354"/>
                      <a:gd name="connsiteX214" fmla="*/ 9525 w 3956604"/>
                      <a:gd name="connsiteY214" fmla="*/ 220454 h 2468354"/>
                      <a:gd name="connsiteX215" fmla="*/ 38100 w 3956604"/>
                      <a:gd name="connsiteY215" fmla="*/ 191879 h 2468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</a:cxnLst>
                    <a:rect l="l" t="t" r="r" b="b"/>
                    <a:pathLst>
                      <a:path w="3956604" h="2468354">
                        <a:moveTo>
                          <a:pt x="38100" y="191879"/>
                        </a:moveTo>
                        <a:lnTo>
                          <a:pt x="38100" y="191879"/>
                        </a:lnTo>
                        <a:cubicBezTo>
                          <a:pt x="57150" y="169654"/>
                          <a:pt x="74552" y="145902"/>
                          <a:pt x="95250" y="125204"/>
                        </a:cubicBezTo>
                        <a:cubicBezTo>
                          <a:pt x="122547" y="97907"/>
                          <a:pt x="121412" y="112123"/>
                          <a:pt x="152400" y="96629"/>
                        </a:cubicBezTo>
                        <a:cubicBezTo>
                          <a:pt x="162639" y="91509"/>
                          <a:pt x="170736" y="82699"/>
                          <a:pt x="180975" y="77579"/>
                        </a:cubicBezTo>
                        <a:cubicBezTo>
                          <a:pt x="196200" y="69966"/>
                          <a:pt x="233408" y="62598"/>
                          <a:pt x="247650" y="58529"/>
                        </a:cubicBezTo>
                        <a:cubicBezTo>
                          <a:pt x="257304" y="55771"/>
                          <a:pt x="266199" y="49532"/>
                          <a:pt x="276225" y="49004"/>
                        </a:cubicBezTo>
                        <a:cubicBezTo>
                          <a:pt x="447555" y="39987"/>
                          <a:pt x="790575" y="29954"/>
                          <a:pt x="790575" y="29954"/>
                        </a:cubicBezTo>
                        <a:cubicBezTo>
                          <a:pt x="850900" y="33129"/>
                          <a:pt x="911572" y="32282"/>
                          <a:pt x="971550" y="39479"/>
                        </a:cubicBezTo>
                        <a:cubicBezTo>
                          <a:pt x="991487" y="41871"/>
                          <a:pt x="1009219" y="53659"/>
                          <a:pt x="1028700" y="58529"/>
                        </a:cubicBezTo>
                        <a:cubicBezTo>
                          <a:pt x="1041400" y="61704"/>
                          <a:pt x="1053963" y="65487"/>
                          <a:pt x="1066800" y="68054"/>
                        </a:cubicBezTo>
                        <a:cubicBezTo>
                          <a:pt x="1085738" y="71842"/>
                          <a:pt x="1105097" y="73389"/>
                          <a:pt x="1123950" y="77579"/>
                        </a:cubicBezTo>
                        <a:cubicBezTo>
                          <a:pt x="1133751" y="79757"/>
                          <a:pt x="1142871" y="84346"/>
                          <a:pt x="1152525" y="87104"/>
                        </a:cubicBezTo>
                        <a:cubicBezTo>
                          <a:pt x="1165112" y="90700"/>
                          <a:pt x="1177925" y="93454"/>
                          <a:pt x="1190625" y="96629"/>
                        </a:cubicBezTo>
                        <a:cubicBezTo>
                          <a:pt x="1196975" y="106154"/>
                          <a:pt x="1200736" y="118053"/>
                          <a:pt x="1209675" y="125204"/>
                        </a:cubicBezTo>
                        <a:cubicBezTo>
                          <a:pt x="1235866" y="146157"/>
                          <a:pt x="1296277" y="127476"/>
                          <a:pt x="1314450" y="125204"/>
                        </a:cubicBezTo>
                        <a:cubicBezTo>
                          <a:pt x="1323975" y="122029"/>
                          <a:pt x="1334045" y="120169"/>
                          <a:pt x="1343025" y="115679"/>
                        </a:cubicBezTo>
                        <a:cubicBezTo>
                          <a:pt x="1353264" y="110559"/>
                          <a:pt x="1360635" y="99918"/>
                          <a:pt x="1371600" y="96629"/>
                        </a:cubicBezTo>
                        <a:cubicBezTo>
                          <a:pt x="1393104" y="90178"/>
                          <a:pt x="1416050" y="90279"/>
                          <a:pt x="1438275" y="87104"/>
                        </a:cubicBezTo>
                        <a:lnTo>
                          <a:pt x="1495425" y="68054"/>
                        </a:lnTo>
                        <a:cubicBezTo>
                          <a:pt x="1599362" y="33408"/>
                          <a:pt x="1513968" y="58930"/>
                          <a:pt x="1762125" y="49004"/>
                        </a:cubicBezTo>
                        <a:cubicBezTo>
                          <a:pt x="1778000" y="45829"/>
                          <a:pt x="1794044" y="43406"/>
                          <a:pt x="1809750" y="39479"/>
                        </a:cubicBezTo>
                        <a:cubicBezTo>
                          <a:pt x="1819490" y="37044"/>
                          <a:pt x="1828285" y="29954"/>
                          <a:pt x="1838325" y="29954"/>
                        </a:cubicBezTo>
                        <a:cubicBezTo>
                          <a:pt x="1933628" y="29954"/>
                          <a:pt x="2028825" y="36304"/>
                          <a:pt x="2124075" y="39479"/>
                        </a:cubicBezTo>
                        <a:lnTo>
                          <a:pt x="2209800" y="49004"/>
                        </a:lnTo>
                        <a:cubicBezTo>
                          <a:pt x="2232077" y="51789"/>
                          <a:pt x="2254148" y="56179"/>
                          <a:pt x="2276475" y="58529"/>
                        </a:cubicBezTo>
                        <a:cubicBezTo>
                          <a:pt x="2314497" y="62531"/>
                          <a:pt x="2352675" y="64879"/>
                          <a:pt x="2390775" y="68054"/>
                        </a:cubicBezTo>
                        <a:cubicBezTo>
                          <a:pt x="2470069" y="87878"/>
                          <a:pt x="2391671" y="63740"/>
                          <a:pt x="2457450" y="96629"/>
                        </a:cubicBezTo>
                        <a:cubicBezTo>
                          <a:pt x="2536320" y="136064"/>
                          <a:pt x="2432708" y="70609"/>
                          <a:pt x="2514600" y="125204"/>
                        </a:cubicBezTo>
                        <a:cubicBezTo>
                          <a:pt x="2520950" y="134729"/>
                          <a:pt x="2529001" y="143318"/>
                          <a:pt x="2533650" y="153779"/>
                        </a:cubicBezTo>
                        <a:cubicBezTo>
                          <a:pt x="2541805" y="172129"/>
                          <a:pt x="2552700" y="210929"/>
                          <a:pt x="2552700" y="210929"/>
                        </a:cubicBezTo>
                        <a:cubicBezTo>
                          <a:pt x="2555875" y="252204"/>
                          <a:pt x="2540000" y="299829"/>
                          <a:pt x="2562225" y="334754"/>
                        </a:cubicBezTo>
                        <a:cubicBezTo>
                          <a:pt x="2573006" y="351695"/>
                          <a:pt x="2619375" y="315704"/>
                          <a:pt x="2619375" y="315704"/>
                        </a:cubicBezTo>
                        <a:cubicBezTo>
                          <a:pt x="2628900" y="306179"/>
                          <a:pt x="2636742" y="294601"/>
                          <a:pt x="2647950" y="287129"/>
                        </a:cubicBezTo>
                        <a:cubicBezTo>
                          <a:pt x="2656514" y="281420"/>
                          <a:pt x="2709068" y="269667"/>
                          <a:pt x="2714625" y="268079"/>
                        </a:cubicBezTo>
                        <a:cubicBezTo>
                          <a:pt x="2749131" y="258220"/>
                          <a:pt x="2740466" y="260376"/>
                          <a:pt x="2771775" y="239504"/>
                        </a:cubicBezTo>
                        <a:cubicBezTo>
                          <a:pt x="2774950" y="229979"/>
                          <a:pt x="2776810" y="219909"/>
                          <a:pt x="2781300" y="210929"/>
                        </a:cubicBezTo>
                        <a:cubicBezTo>
                          <a:pt x="2799037" y="175456"/>
                          <a:pt x="2802593" y="185377"/>
                          <a:pt x="2828925" y="153779"/>
                        </a:cubicBezTo>
                        <a:cubicBezTo>
                          <a:pt x="2836254" y="144985"/>
                          <a:pt x="2841625" y="134729"/>
                          <a:pt x="2847975" y="125204"/>
                        </a:cubicBezTo>
                        <a:cubicBezTo>
                          <a:pt x="2877122" y="132491"/>
                          <a:pt x="2892724" y="131853"/>
                          <a:pt x="2914650" y="153779"/>
                        </a:cubicBezTo>
                        <a:cubicBezTo>
                          <a:pt x="2922745" y="161874"/>
                          <a:pt x="2927350" y="172829"/>
                          <a:pt x="2933700" y="182354"/>
                        </a:cubicBezTo>
                        <a:cubicBezTo>
                          <a:pt x="2950465" y="132059"/>
                          <a:pt x="2937656" y="162133"/>
                          <a:pt x="2981325" y="96629"/>
                        </a:cubicBezTo>
                        <a:cubicBezTo>
                          <a:pt x="2987675" y="87104"/>
                          <a:pt x="2990850" y="74404"/>
                          <a:pt x="3000375" y="68054"/>
                        </a:cubicBezTo>
                        <a:lnTo>
                          <a:pt x="3057525" y="29954"/>
                        </a:lnTo>
                        <a:cubicBezTo>
                          <a:pt x="3067050" y="23604"/>
                          <a:pt x="3074699" y="11940"/>
                          <a:pt x="3086100" y="10904"/>
                        </a:cubicBezTo>
                        <a:lnTo>
                          <a:pt x="3190875" y="1379"/>
                        </a:lnTo>
                        <a:cubicBezTo>
                          <a:pt x="3222625" y="4554"/>
                          <a:pt x="3256138" y="0"/>
                          <a:pt x="3286125" y="10904"/>
                        </a:cubicBezTo>
                        <a:cubicBezTo>
                          <a:pt x="3295561" y="14335"/>
                          <a:pt x="3295650" y="29439"/>
                          <a:pt x="3295650" y="39479"/>
                        </a:cubicBezTo>
                        <a:cubicBezTo>
                          <a:pt x="3295650" y="75451"/>
                          <a:pt x="3292896" y="108908"/>
                          <a:pt x="3267075" y="134729"/>
                        </a:cubicBezTo>
                        <a:cubicBezTo>
                          <a:pt x="3258980" y="142824"/>
                          <a:pt x="3248739" y="148659"/>
                          <a:pt x="3238500" y="153779"/>
                        </a:cubicBezTo>
                        <a:cubicBezTo>
                          <a:pt x="3229520" y="158269"/>
                          <a:pt x="3219450" y="160129"/>
                          <a:pt x="3209925" y="163304"/>
                        </a:cubicBezTo>
                        <a:cubicBezTo>
                          <a:pt x="3203575" y="172829"/>
                          <a:pt x="3199814" y="184728"/>
                          <a:pt x="3190875" y="191879"/>
                        </a:cubicBezTo>
                        <a:cubicBezTo>
                          <a:pt x="3144693" y="228824"/>
                          <a:pt x="3173557" y="167634"/>
                          <a:pt x="3152775" y="229979"/>
                        </a:cubicBezTo>
                        <a:cubicBezTo>
                          <a:pt x="3155950" y="239504"/>
                          <a:pt x="3152646" y="255796"/>
                          <a:pt x="3162300" y="258554"/>
                        </a:cubicBezTo>
                        <a:cubicBezTo>
                          <a:pt x="3180353" y="263712"/>
                          <a:pt x="3226603" y="246645"/>
                          <a:pt x="3248025" y="239504"/>
                        </a:cubicBezTo>
                        <a:cubicBezTo>
                          <a:pt x="3263900" y="242679"/>
                          <a:pt x="3279944" y="245102"/>
                          <a:pt x="3295650" y="249029"/>
                        </a:cubicBezTo>
                        <a:cubicBezTo>
                          <a:pt x="3327181" y="256912"/>
                          <a:pt x="3321269" y="266546"/>
                          <a:pt x="3352800" y="249029"/>
                        </a:cubicBezTo>
                        <a:cubicBezTo>
                          <a:pt x="3372814" y="237910"/>
                          <a:pt x="3390900" y="223629"/>
                          <a:pt x="3409950" y="210929"/>
                        </a:cubicBezTo>
                        <a:lnTo>
                          <a:pt x="3438525" y="191879"/>
                        </a:lnTo>
                        <a:cubicBezTo>
                          <a:pt x="3441700" y="182354"/>
                          <a:pt x="3441778" y="171144"/>
                          <a:pt x="3448050" y="163304"/>
                        </a:cubicBezTo>
                        <a:cubicBezTo>
                          <a:pt x="3461479" y="146518"/>
                          <a:pt x="3486376" y="141004"/>
                          <a:pt x="3505200" y="134729"/>
                        </a:cubicBezTo>
                        <a:cubicBezTo>
                          <a:pt x="3533775" y="137904"/>
                          <a:pt x="3562565" y="139527"/>
                          <a:pt x="3590925" y="144254"/>
                        </a:cubicBezTo>
                        <a:cubicBezTo>
                          <a:pt x="3600829" y="145905"/>
                          <a:pt x="3611660" y="147507"/>
                          <a:pt x="3619500" y="153779"/>
                        </a:cubicBezTo>
                        <a:cubicBezTo>
                          <a:pt x="3628439" y="160930"/>
                          <a:pt x="3632200" y="172829"/>
                          <a:pt x="3638550" y="182354"/>
                        </a:cubicBezTo>
                        <a:cubicBezTo>
                          <a:pt x="3635375" y="198229"/>
                          <a:pt x="3637057" y="215923"/>
                          <a:pt x="3629025" y="229979"/>
                        </a:cubicBezTo>
                        <a:cubicBezTo>
                          <a:pt x="3623345" y="239918"/>
                          <a:pt x="3609244" y="241700"/>
                          <a:pt x="3600450" y="249029"/>
                        </a:cubicBezTo>
                        <a:cubicBezTo>
                          <a:pt x="3552884" y="288667"/>
                          <a:pt x="3593518" y="270390"/>
                          <a:pt x="3543300" y="287129"/>
                        </a:cubicBezTo>
                        <a:cubicBezTo>
                          <a:pt x="3536950" y="296654"/>
                          <a:pt x="3533958" y="309637"/>
                          <a:pt x="3524250" y="315704"/>
                        </a:cubicBezTo>
                        <a:cubicBezTo>
                          <a:pt x="3507222" y="326347"/>
                          <a:pt x="3486150" y="328404"/>
                          <a:pt x="3467100" y="334754"/>
                        </a:cubicBezTo>
                        <a:cubicBezTo>
                          <a:pt x="3457575" y="337929"/>
                          <a:pt x="3446879" y="338710"/>
                          <a:pt x="3438525" y="344279"/>
                        </a:cubicBezTo>
                        <a:lnTo>
                          <a:pt x="3381375" y="382379"/>
                        </a:lnTo>
                        <a:cubicBezTo>
                          <a:pt x="3371850" y="388729"/>
                          <a:pt x="3363660" y="397809"/>
                          <a:pt x="3352800" y="401429"/>
                        </a:cubicBezTo>
                        <a:cubicBezTo>
                          <a:pt x="3333750" y="407779"/>
                          <a:pt x="3312358" y="409340"/>
                          <a:pt x="3295650" y="420479"/>
                        </a:cubicBezTo>
                        <a:cubicBezTo>
                          <a:pt x="3286125" y="426829"/>
                          <a:pt x="3275869" y="432200"/>
                          <a:pt x="3267075" y="439529"/>
                        </a:cubicBezTo>
                        <a:cubicBezTo>
                          <a:pt x="3193736" y="500645"/>
                          <a:pt x="3280871" y="439856"/>
                          <a:pt x="3209925" y="487154"/>
                        </a:cubicBezTo>
                        <a:cubicBezTo>
                          <a:pt x="3191382" y="542784"/>
                          <a:pt x="3214909" y="491695"/>
                          <a:pt x="3171825" y="534779"/>
                        </a:cubicBezTo>
                        <a:cubicBezTo>
                          <a:pt x="3163730" y="542874"/>
                          <a:pt x="3160104" y="554560"/>
                          <a:pt x="3152775" y="563354"/>
                        </a:cubicBezTo>
                        <a:cubicBezTo>
                          <a:pt x="3144151" y="573702"/>
                          <a:pt x="3133725" y="582404"/>
                          <a:pt x="3124200" y="591929"/>
                        </a:cubicBezTo>
                        <a:cubicBezTo>
                          <a:pt x="3102750" y="656279"/>
                          <a:pt x="3132498" y="586528"/>
                          <a:pt x="3086100" y="639554"/>
                        </a:cubicBezTo>
                        <a:cubicBezTo>
                          <a:pt x="3071023" y="656784"/>
                          <a:pt x="3069720" y="689464"/>
                          <a:pt x="3048000" y="696704"/>
                        </a:cubicBezTo>
                        <a:lnTo>
                          <a:pt x="2990850" y="715754"/>
                        </a:lnTo>
                        <a:cubicBezTo>
                          <a:pt x="2981325" y="725279"/>
                          <a:pt x="2972623" y="735705"/>
                          <a:pt x="2962275" y="744329"/>
                        </a:cubicBezTo>
                        <a:cubicBezTo>
                          <a:pt x="2953481" y="751658"/>
                          <a:pt x="2940851" y="754440"/>
                          <a:pt x="2933700" y="763379"/>
                        </a:cubicBezTo>
                        <a:cubicBezTo>
                          <a:pt x="2927428" y="771219"/>
                          <a:pt x="2929051" y="783177"/>
                          <a:pt x="2924175" y="791954"/>
                        </a:cubicBezTo>
                        <a:cubicBezTo>
                          <a:pt x="2913056" y="811968"/>
                          <a:pt x="2898775" y="830054"/>
                          <a:pt x="2886075" y="849104"/>
                        </a:cubicBezTo>
                        <a:cubicBezTo>
                          <a:pt x="2838777" y="920050"/>
                          <a:pt x="2899566" y="832915"/>
                          <a:pt x="2838450" y="906254"/>
                        </a:cubicBezTo>
                        <a:cubicBezTo>
                          <a:pt x="2831121" y="915048"/>
                          <a:pt x="2825750" y="925304"/>
                          <a:pt x="2819400" y="934829"/>
                        </a:cubicBezTo>
                        <a:cubicBezTo>
                          <a:pt x="2828925" y="941179"/>
                          <a:pt x="2837010" y="950590"/>
                          <a:pt x="2847975" y="953879"/>
                        </a:cubicBezTo>
                        <a:cubicBezTo>
                          <a:pt x="2869479" y="960330"/>
                          <a:pt x="2892505" y="959713"/>
                          <a:pt x="2914650" y="963404"/>
                        </a:cubicBezTo>
                        <a:cubicBezTo>
                          <a:pt x="2930619" y="966066"/>
                          <a:pt x="2946656" y="968669"/>
                          <a:pt x="2962275" y="972929"/>
                        </a:cubicBezTo>
                        <a:cubicBezTo>
                          <a:pt x="2981648" y="978213"/>
                          <a:pt x="3019425" y="991979"/>
                          <a:pt x="3019425" y="991979"/>
                        </a:cubicBezTo>
                        <a:cubicBezTo>
                          <a:pt x="3028950" y="1001504"/>
                          <a:pt x="3036792" y="1013082"/>
                          <a:pt x="3048000" y="1020554"/>
                        </a:cubicBezTo>
                        <a:cubicBezTo>
                          <a:pt x="3056354" y="1026123"/>
                          <a:pt x="3066604" y="1028906"/>
                          <a:pt x="3076575" y="1030079"/>
                        </a:cubicBezTo>
                        <a:cubicBezTo>
                          <a:pt x="3120833" y="1035286"/>
                          <a:pt x="3165475" y="1036429"/>
                          <a:pt x="3209925" y="1039604"/>
                        </a:cubicBezTo>
                        <a:cubicBezTo>
                          <a:pt x="3219450" y="1045954"/>
                          <a:pt x="3231349" y="1049715"/>
                          <a:pt x="3238500" y="1058654"/>
                        </a:cubicBezTo>
                        <a:cubicBezTo>
                          <a:pt x="3249789" y="1072765"/>
                          <a:pt x="3252611" y="1101693"/>
                          <a:pt x="3238500" y="1115804"/>
                        </a:cubicBezTo>
                        <a:cubicBezTo>
                          <a:pt x="3231400" y="1122904"/>
                          <a:pt x="3219888" y="1124084"/>
                          <a:pt x="3209925" y="1125329"/>
                        </a:cubicBezTo>
                        <a:cubicBezTo>
                          <a:pt x="3168848" y="1130464"/>
                          <a:pt x="3127375" y="1131679"/>
                          <a:pt x="3086100" y="1134854"/>
                        </a:cubicBezTo>
                        <a:cubicBezTo>
                          <a:pt x="3076575" y="1138029"/>
                          <a:pt x="3065365" y="1138107"/>
                          <a:pt x="3057525" y="1144379"/>
                        </a:cubicBezTo>
                        <a:cubicBezTo>
                          <a:pt x="3029437" y="1166850"/>
                          <a:pt x="3036312" y="1189411"/>
                          <a:pt x="3048000" y="1220579"/>
                        </a:cubicBezTo>
                        <a:cubicBezTo>
                          <a:pt x="3052020" y="1231298"/>
                          <a:pt x="3061930" y="1238915"/>
                          <a:pt x="3067050" y="1249154"/>
                        </a:cubicBezTo>
                        <a:cubicBezTo>
                          <a:pt x="3071540" y="1258134"/>
                          <a:pt x="3073400" y="1268204"/>
                          <a:pt x="3076575" y="1277729"/>
                        </a:cubicBezTo>
                        <a:cubicBezTo>
                          <a:pt x="3072733" y="1296939"/>
                          <a:pt x="3070424" y="1339914"/>
                          <a:pt x="3048000" y="1353929"/>
                        </a:cubicBezTo>
                        <a:cubicBezTo>
                          <a:pt x="3030972" y="1364572"/>
                          <a:pt x="3007558" y="1361840"/>
                          <a:pt x="2990850" y="1372979"/>
                        </a:cubicBezTo>
                        <a:lnTo>
                          <a:pt x="2962275" y="1392029"/>
                        </a:lnTo>
                        <a:cubicBezTo>
                          <a:pt x="2938334" y="1463853"/>
                          <a:pt x="2970629" y="1375321"/>
                          <a:pt x="2933700" y="1449179"/>
                        </a:cubicBezTo>
                        <a:cubicBezTo>
                          <a:pt x="2929210" y="1458159"/>
                          <a:pt x="2927350" y="1468229"/>
                          <a:pt x="2924175" y="1477754"/>
                        </a:cubicBezTo>
                        <a:cubicBezTo>
                          <a:pt x="2927350" y="1493629"/>
                          <a:pt x="2922252" y="1513931"/>
                          <a:pt x="2933700" y="1525379"/>
                        </a:cubicBezTo>
                        <a:cubicBezTo>
                          <a:pt x="2948794" y="1540473"/>
                          <a:pt x="3029112" y="1550806"/>
                          <a:pt x="3048000" y="1553954"/>
                        </a:cubicBezTo>
                        <a:cubicBezTo>
                          <a:pt x="3054350" y="1563479"/>
                          <a:pt x="3065431" y="1571196"/>
                          <a:pt x="3067050" y="1582529"/>
                        </a:cubicBezTo>
                        <a:cubicBezTo>
                          <a:pt x="3068246" y="1590901"/>
                          <a:pt x="3051574" y="1638481"/>
                          <a:pt x="3048000" y="1649204"/>
                        </a:cubicBezTo>
                        <a:cubicBezTo>
                          <a:pt x="3057525" y="1652379"/>
                          <a:pt x="3066535" y="1658729"/>
                          <a:pt x="3076575" y="1658729"/>
                        </a:cubicBezTo>
                        <a:cubicBezTo>
                          <a:pt x="3095888" y="1658729"/>
                          <a:pt x="3114872" y="1653394"/>
                          <a:pt x="3133725" y="1649204"/>
                        </a:cubicBezTo>
                        <a:cubicBezTo>
                          <a:pt x="3164524" y="1642360"/>
                          <a:pt x="3198404" y="1622625"/>
                          <a:pt x="3219450" y="1601579"/>
                        </a:cubicBezTo>
                        <a:cubicBezTo>
                          <a:pt x="3228975" y="1592054"/>
                          <a:pt x="3237392" y="1581274"/>
                          <a:pt x="3248025" y="1573004"/>
                        </a:cubicBezTo>
                        <a:cubicBezTo>
                          <a:pt x="3266097" y="1558948"/>
                          <a:pt x="3286125" y="1547604"/>
                          <a:pt x="3305175" y="1534904"/>
                        </a:cubicBezTo>
                        <a:lnTo>
                          <a:pt x="3333750" y="1515854"/>
                        </a:lnTo>
                        <a:cubicBezTo>
                          <a:pt x="3343275" y="1509504"/>
                          <a:pt x="3351033" y="1498686"/>
                          <a:pt x="3362325" y="1496804"/>
                        </a:cubicBezTo>
                        <a:lnTo>
                          <a:pt x="3476625" y="1477754"/>
                        </a:lnTo>
                        <a:cubicBezTo>
                          <a:pt x="3517900" y="1480929"/>
                          <a:pt x="3559560" y="1480823"/>
                          <a:pt x="3600450" y="1487279"/>
                        </a:cubicBezTo>
                        <a:cubicBezTo>
                          <a:pt x="3723528" y="1506712"/>
                          <a:pt x="3590488" y="1503008"/>
                          <a:pt x="3714750" y="1544429"/>
                        </a:cubicBezTo>
                        <a:lnTo>
                          <a:pt x="3743325" y="1553954"/>
                        </a:lnTo>
                        <a:cubicBezTo>
                          <a:pt x="3749675" y="1573004"/>
                          <a:pt x="3768725" y="1592054"/>
                          <a:pt x="3762375" y="1611104"/>
                        </a:cubicBezTo>
                        <a:cubicBezTo>
                          <a:pt x="3756025" y="1630154"/>
                          <a:pt x="3760033" y="1657115"/>
                          <a:pt x="3743325" y="1668254"/>
                        </a:cubicBezTo>
                        <a:cubicBezTo>
                          <a:pt x="3733800" y="1674604"/>
                          <a:pt x="3725211" y="1682655"/>
                          <a:pt x="3714750" y="1687304"/>
                        </a:cubicBezTo>
                        <a:cubicBezTo>
                          <a:pt x="3696400" y="1695459"/>
                          <a:pt x="3676650" y="1700004"/>
                          <a:pt x="3657600" y="1706354"/>
                        </a:cubicBezTo>
                        <a:cubicBezTo>
                          <a:pt x="3610703" y="1721986"/>
                          <a:pt x="3638929" y="1714228"/>
                          <a:pt x="3571875" y="1725404"/>
                        </a:cubicBezTo>
                        <a:cubicBezTo>
                          <a:pt x="3543300" y="1722229"/>
                          <a:pt x="3513425" y="1724971"/>
                          <a:pt x="3486150" y="1715879"/>
                        </a:cubicBezTo>
                        <a:cubicBezTo>
                          <a:pt x="3476625" y="1712704"/>
                          <a:pt x="3505071" y="1709112"/>
                          <a:pt x="3514725" y="1706354"/>
                        </a:cubicBezTo>
                        <a:cubicBezTo>
                          <a:pt x="3527312" y="1702758"/>
                          <a:pt x="3540125" y="1700004"/>
                          <a:pt x="3552825" y="1696829"/>
                        </a:cubicBezTo>
                        <a:cubicBezTo>
                          <a:pt x="3562350" y="1700004"/>
                          <a:pt x="3575564" y="1698184"/>
                          <a:pt x="3581400" y="1706354"/>
                        </a:cubicBezTo>
                        <a:cubicBezTo>
                          <a:pt x="3601334" y="1734262"/>
                          <a:pt x="3602172" y="1789442"/>
                          <a:pt x="3609975" y="1820654"/>
                        </a:cubicBezTo>
                        <a:cubicBezTo>
                          <a:pt x="3614845" y="1840135"/>
                          <a:pt x="3609975" y="1871454"/>
                          <a:pt x="3629025" y="1877804"/>
                        </a:cubicBezTo>
                        <a:lnTo>
                          <a:pt x="3686175" y="1896854"/>
                        </a:lnTo>
                        <a:cubicBezTo>
                          <a:pt x="3695700" y="1900029"/>
                          <a:pt x="3705010" y="1903944"/>
                          <a:pt x="3714750" y="1906379"/>
                        </a:cubicBezTo>
                        <a:cubicBezTo>
                          <a:pt x="3727450" y="1909554"/>
                          <a:pt x="3740311" y="1912142"/>
                          <a:pt x="3752850" y="1915904"/>
                        </a:cubicBezTo>
                        <a:cubicBezTo>
                          <a:pt x="3772084" y="1921674"/>
                          <a:pt x="3810000" y="1934954"/>
                          <a:pt x="3810000" y="1934954"/>
                        </a:cubicBezTo>
                        <a:cubicBezTo>
                          <a:pt x="3816350" y="1944479"/>
                          <a:pt x="3820955" y="1955434"/>
                          <a:pt x="3829050" y="1963529"/>
                        </a:cubicBezTo>
                        <a:cubicBezTo>
                          <a:pt x="3867822" y="2002301"/>
                          <a:pt x="3858186" y="1963903"/>
                          <a:pt x="3914775" y="2001629"/>
                        </a:cubicBezTo>
                        <a:lnTo>
                          <a:pt x="3943350" y="2020679"/>
                        </a:lnTo>
                        <a:cubicBezTo>
                          <a:pt x="3946525" y="2030204"/>
                          <a:pt x="3956604" y="2039932"/>
                          <a:pt x="3952875" y="2049254"/>
                        </a:cubicBezTo>
                        <a:cubicBezTo>
                          <a:pt x="3947194" y="2063457"/>
                          <a:pt x="3907754" y="2073819"/>
                          <a:pt x="3895725" y="2077829"/>
                        </a:cubicBezTo>
                        <a:cubicBezTo>
                          <a:pt x="3819525" y="2074654"/>
                          <a:pt x="3743183" y="2073938"/>
                          <a:pt x="3667125" y="2068304"/>
                        </a:cubicBezTo>
                        <a:cubicBezTo>
                          <a:pt x="3657112" y="2067562"/>
                          <a:pt x="3647530" y="2063269"/>
                          <a:pt x="3638550" y="2058779"/>
                        </a:cubicBezTo>
                        <a:cubicBezTo>
                          <a:pt x="3628311" y="2053659"/>
                          <a:pt x="3619500" y="2046079"/>
                          <a:pt x="3609975" y="2039729"/>
                        </a:cubicBezTo>
                        <a:cubicBezTo>
                          <a:pt x="3594338" y="1992819"/>
                          <a:pt x="3611645" y="2025245"/>
                          <a:pt x="3571875" y="1992104"/>
                        </a:cubicBezTo>
                        <a:cubicBezTo>
                          <a:pt x="3469325" y="1906645"/>
                          <a:pt x="3661754" y="1968267"/>
                          <a:pt x="3305175" y="1954004"/>
                        </a:cubicBezTo>
                        <a:lnTo>
                          <a:pt x="3219450" y="1925429"/>
                        </a:lnTo>
                        <a:lnTo>
                          <a:pt x="3190875" y="1915904"/>
                        </a:lnTo>
                        <a:lnTo>
                          <a:pt x="3162300" y="1906379"/>
                        </a:lnTo>
                        <a:cubicBezTo>
                          <a:pt x="3137729" y="1909889"/>
                          <a:pt x="3093649" y="1912129"/>
                          <a:pt x="3067050" y="1925429"/>
                        </a:cubicBezTo>
                        <a:cubicBezTo>
                          <a:pt x="3056811" y="1930549"/>
                          <a:pt x="3049335" y="1940859"/>
                          <a:pt x="3038475" y="1944479"/>
                        </a:cubicBezTo>
                        <a:cubicBezTo>
                          <a:pt x="3020153" y="1950586"/>
                          <a:pt x="3000178" y="1949814"/>
                          <a:pt x="2981325" y="1954004"/>
                        </a:cubicBezTo>
                        <a:cubicBezTo>
                          <a:pt x="2971524" y="1956182"/>
                          <a:pt x="2962275" y="1960354"/>
                          <a:pt x="2952750" y="1963529"/>
                        </a:cubicBezTo>
                        <a:cubicBezTo>
                          <a:pt x="2911475" y="1960354"/>
                          <a:pt x="2870002" y="1959139"/>
                          <a:pt x="2828925" y="1954004"/>
                        </a:cubicBezTo>
                        <a:cubicBezTo>
                          <a:pt x="2818962" y="1952759"/>
                          <a:pt x="2810090" y="1946914"/>
                          <a:pt x="2800350" y="1944479"/>
                        </a:cubicBezTo>
                        <a:cubicBezTo>
                          <a:pt x="2784644" y="1940552"/>
                          <a:pt x="2768600" y="1938129"/>
                          <a:pt x="2752725" y="1934954"/>
                        </a:cubicBezTo>
                        <a:lnTo>
                          <a:pt x="2695575" y="1877804"/>
                        </a:lnTo>
                        <a:cubicBezTo>
                          <a:pt x="2686050" y="1868279"/>
                          <a:pt x="2678208" y="1856701"/>
                          <a:pt x="2667000" y="1849229"/>
                        </a:cubicBezTo>
                        <a:lnTo>
                          <a:pt x="2638425" y="1830179"/>
                        </a:lnTo>
                        <a:cubicBezTo>
                          <a:pt x="2600110" y="1836565"/>
                          <a:pt x="2579487" y="1831967"/>
                          <a:pt x="2552700" y="1858754"/>
                        </a:cubicBezTo>
                        <a:cubicBezTo>
                          <a:pt x="2544605" y="1866849"/>
                          <a:pt x="2540000" y="1877804"/>
                          <a:pt x="2533650" y="1887329"/>
                        </a:cubicBezTo>
                        <a:cubicBezTo>
                          <a:pt x="2536825" y="1896854"/>
                          <a:pt x="2538685" y="1906924"/>
                          <a:pt x="2543175" y="1915904"/>
                        </a:cubicBezTo>
                        <a:cubicBezTo>
                          <a:pt x="2548295" y="1926143"/>
                          <a:pt x="2561086" y="1933088"/>
                          <a:pt x="2562225" y="1944479"/>
                        </a:cubicBezTo>
                        <a:cubicBezTo>
                          <a:pt x="2564459" y="1966818"/>
                          <a:pt x="2561818" y="1990638"/>
                          <a:pt x="2552700" y="2011154"/>
                        </a:cubicBezTo>
                        <a:cubicBezTo>
                          <a:pt x="2548051" y="2021615"/>
                          <a:pt x="2535279" y="2027630"/>
                          <a:pt x="2524125" y="2030204"/>
                        </a:cubicBezTo>
                        <a:cubicBezTo>
                          <a:pt x="2493034" y="2037379"/>
                          <a:pt x="2460625" y="2036554"/>
                          <a:pt x="2428875" y="2039729"/>
                        </a:cubicBezTo>
                        <a:cubicBezTo>
                          <a:pt x="2422525" y="2049254"/>
                          <a:pt x="2417920" y="2060209"/>
                          <a:pt x="2409825" y="2068304"/>
                        </a:cubicBezTo>
                        <a:cubicBezTo>
                          <a:pt x="2387184" y="2090945"/>
                          <a:pt x="2352394" y="2096973"/>
                          <a:pt x="2324100" y="2106404"/>
                        </a:cubicBezTo>
                        <a:cubicBezTo>
                          <a:pt x="2259774" y="2127846"/>
                          <a:pt x="2338955" y="2103103"/>
                          <a:pt x="2238375" y="2125454"/>
                        </a:cubicBezTo>
                        <a:cubicBezTo>
                          <a:pt x="2228574" y="2127632"/>
                          <a:pt x="2219723" y="2133452"/>
                          <a:pt x="2209800" y="2134979"/>
                        </a:cubicBezTo>
                        <a:cubicBezTo>
                          <a:pt x="2178263" y="2139831"/>
                          <a:pt x="2146327" y="2141615"/>
                          <a:pt x="2114550" y="2144504"/>
                        </a:cubicBezTo>
                        <a:lnTo>
                          <a:pt x="2000250" y="2154029"/>
                        </a:lnTo>
                        <a:cubicBezTo>
                          <a:pt x="1830215" y="2188036"/>
                          <a:pt x="1937351" y="2171731"/>
                          <a:pt x="1676400" y="2182604"/>
                        </a:cubicBezTo>
                        <a:cubicBezTo>
                          <a:pt x="1655102" y="2187929"/>
                          <a:pt x="1595064" y="2201903"/>
                          <a:pt x="1581150" y="2211179"/>
                        </a:cubicBezTo>
                        <a:cubicBezTo>
                          <a:pt x="1571625" y="2217529"/>
                          <a:pt x="1563097" y="2225720"/>
                          <a:pt x="1552575" y="2230229"/>
                        </a:cubicBezTo>
                        <a:cubicBezTo>
                          <a:pt x="1530996" y="2239477"/>
                          <a:pt x="1506753" y="2237694"/>
                          <a:pt x="1485900" y="2249279"/>
                        </a:cubicBezTo>
                        <a:cubicBezTo>
                          <a:pt x="1465886" y="2260398"/>
                          <a:pt x="1447800" y="2274679"/>
                          <a:pt x="1428750" y="2287379"/>
                        </a:cubicBezTo>
                        <a:cubicBezTo>
                          <a:pt x="1419225" y="2293729"/>
                          <a:pt x="1411035" y="2302809"/>
                          <a:pt x="1400175" y="2306429"/>
                        </a:cubicBezTo>
                        <a:cubicBezTo>
                          <a:pt x="1328351" y="2330370"/>
                          <a:pt x="1416883" y="2298075"/>
                          <a:pt x="1343025" y="2335004"/>
                        </a:cubicBezTo>
                        <a:cubicBezTo>
                          <a:pt x="1329360" y="2341836"/>
                          <a:pt x="1288557" y="2351002"/>
                          <a:pt x="1276350" y="2354054"/>
                        </a:cubicBezTo>
                        <a:cubicBezTo>
                          <a:pt x="1266825" y="2360404"/>
                          <a:pt x="1258236" y="2368455"/>
                          <a:pt x="1247775" y="2373104"/>
                        </a:cubicBezTo>
                        <a:lnTo>
                          <a:pt x="1162050" y="2401679"/>
                        </a:lnTo>
                        <a:lnTo>
                          <a:pt x="1104900" y="2420729"/>
                        </a:lnTo>
                        <a:cubicBezTo>
                          <a:pt x="1095375" y="2423904"/>
                          <a:pt x="1086065" y="2427819"/>
                          <a:pt x="1076325" y="2430254"/>
                        </a:cubicBezTo>
                        <a:cubicBezTo>
                          <a:pt x="1063625" y="2433429"/>
                          <a:pt x="1050482" y="2435182"/>
                          <a:pt x="1038225" y="2439779"/>
                        </a:cubicBezTo>
                        <a:cubicBezTo>
                          <a:pt x="1024930" y="2444765"/>
                          <a:pt x="1013176" y="2453236"/>
                          <a:pt x="1000125" y="2458829"/>
                        </a:cubicBezTo>
                        <a:cubicBezTo>
                          <a:pt x="990897" y="2462784"/>
                          <a:pt x="981075" y="2465179"/>
                          <a:pt x="971550" y="2468354"/>
                        </a:cubicBezTo>
                        <a:cubicBezTo>
                          <a:pt x="939800" y="2465179"/>
                          <a:pt x="907391" y="2466004"/>
                          <a:pt x="876300" y="2458829"/>
                        </a:cubicBezTo>
                        <a:cubicBezTo>
                          <a:pt x="836141" y="2449561"/>
                          <a:pt x="856134" y="2433172"/>
                          <a:pt x="828675" y="2411204"/>
                        </a:cubicBezTo>
                        <a:cubicBezTo>
                          <a:pt x="820835" y="2404932"/>
                          <a:pt x="810063" y="2402924"/>
                          <a:pt x="800100" y="2401679"/>
                        </a:cubicBezTo>
                        <a:cubicBezTo>
                          <a:pt x="759023" y="2396544"/>
                          <a:pt x="717502" y="2395902"/>
                          <a:pt x="676275" y="2392154"/>
                        </a:cubicBezTo>
                        <a:cubicBezTo>
                          <a:pt x="647642" y="2389551"/>
                          <a:pt x="619049" y="2386429"/>
                          <a:pt x="590550" y="2382629"/>
                        </a:cubicBezTo>
                        <a:cubicBezTo>
                          <a:pt x="553990" y="2377754"/>
                          <a:pt x="521691" y="2370762"/>
                          <a:pt x="485775" y="2363579"/>
                        </a:cubicBezTo>
                        <a:cubicBezTo>
                          <a:pt x="476250" y="2354054"/>
                          <a:pt x="464672" y="2346212"/>
                          <a:pt x="457200" y="2335004"/>
                        </a:cubicBezTo>
                        <a:cubicBezTo>
                          <a:pt x="446779" y="2319372"/>
                          <a:pt x="439303" y="2256194"/>
                          <a:pt x="438150" y="2249279"/>
                        </a:cubicBezTo>
                        <a:cubicBezTo>
                          <a:pt x="409003" y="2256566"/>
                          <a:pt x="393401" y="2255928"/>
                          <a:pt x="371475" y="2277854"/>
                        </a:cubicBezTo>
                        <a:cubicBezTo>
                          <a:pt x="328391" y="2320938"/>
                          <a:pt x="379480" y="2297411"/>
                          <a:pt x="323850" y="2315954"/>
                        </a:cubicBezTo>
                        <a:cubicBezTo>
                          <a:pt x="233662" y="2305933"/>
                          <a:pt x="258455" y="2326759"/>
                          <a:pt x="228600" y="2296904"/>
                        </a:cubicBezTo>
                        <a:lnTo>
                          <a:pt x="38100" y="2087354"/>
                        </a:lnTo>
                        <a:lnTo>
                          <a:pt x="47625" y="830054"/>
                        </a:lnTo>
                        <a:lnTo>
                          <a:pt x="104775" y="782429"/>
                        </a:lnTo>
                        <a:lnTo>
                          <a:pt x="228600" y="772904"/>
                        </a:lnTo>
                        <a:cubicBezTo>
                          <a:pt x="125125" y="700471"/>
                          <a:pt x="170117" y="718485"/>
                          <a:pt x="104775" y="696704"/>
                        </a:cubicBezTo>
                        <a:cubicBezTo>
                          <a:pt x="53975" y="620504"/>
                          <a:pt x="120650" y="712579"/>
                          <a:pt x="57150" y="649079"/>
                        </a:cubicBezTo>
                        <a:cubicBezTo>
                          <a:pt x="49055" y="640984"/>
                          <a:pt x="44450" y="630029"/>
                          <a:pt x="38100" y="620504"/>
                        </a:cubicBezTo>
                        <a:cubicBezTo>
                          <a:pt x="41275" y="604629"/>
                          <a:pt x="39593" y="586935"/>
                          <a:pt x="47625" y="572879"/>
                        </a:cubicBezTo>
                        <a:cubicBezTo>
                          <a:pt x="53305" y="562940"/>
                          <a:pt x="67406" y="561158"/>
                          <a:pt x="76200" y="553829"/>
                        </a:cubicBezTo>
                        <a:cubicBezTo>
                          <a:pt x="86548" y="545205"/>
                          <a:pt x="94142" y="533524"/>
                          <a:pt x="104775" y="525254"/>
                        </a:cubicBezTo>
                        <a:cubicBezTo>
                          <a:pt x="122847" y="511198"/>
                          <a:pt x="161925" y="487154"/>
                          <a:pt x="161925" y="487154"/>
                        </a:cubicBezTo>
                        <a:cubicBezTo>
                          <a:pt x="158750" y="439529"/>
                          <a:pt x="170573" y="388415"/>
                          <a:pt x="152400" y="344279"/>
                        </a:cubicBezTo>
                        <a:cubicBezTo>
                          <a:pt x="144754" y="325711"/>
                          <a:pt x="111958" y="336368"/>
                          <a:pt x="95250" y="325229"/>
                        </a:cubicBezTo>
                        <a:cubicBezTo>
                          <a:pt x="32095" y="283125"/>
                          <a:pt x="102272" y="332609"/>
                          <a:pt x="38100" y="277604"/>
                        </a:cubicBezTo>
                        <a:cubicBezTo>
                          <a:pt x="26047" y="267273"/>
                          <a:pt x="12700" y="258554"/>
                          <a:pt x="0" y="249029"/>
                        </a:cubicBezTo>
                        <a:cubicBezTo>
                          <a:pt x="3175" y="239504"/>
                          <a:pt x="3253" y="228294"/>
                          <a:pt x="9525" y="220454"/>
                        </a:cubicBezTo>
                        <a:cubicBezTo>
                          <a:pt x="16676" y="211515"/>
                          <a:pt x="33338" y="196641"/>
                          <a:pt x="38100" y="191879"/>
                        </a:cubicBezTo>
                        <a:close/>
                      </a:path>
                    </a:pathLst>
                  </a:custGeom>
                  <a:solidFill>
                    <a:srgbClr val="C0C0C0"/>
                  </a:solidFill>
                  <a:ln w="381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67" name="Gruppieren 74"/>
                  <p:cNvGrpSpPr/>
                  <p:nvPr/>
                </p:nvGrpSpPr>
                <p:grpSpPr>
                  <a:xfrm>
                    <a:off x="4139952" y="3212976"/>
                    <a:ext cx="4245257" cy="2478148"/>
                    <a:chOff x="1225720" y="2924944"/>
                    <a:chExt cx="4245257" cy="2478148"/>
                  </a:xfrm>
                </p:grpSpPr>
                <p:grpSp>
                  <p:nvGrpSpPr>
                    <p:cNvPr id="1268" name="Gruppieren 73"/>
                    <p:cNvGrpSpPr/>
                    <p:nvPr/>
                  </p:nvGrpSpPr>
                  <p:grpSpPr>
                    <a:xfrm>
                      <a:off x="1225720" y="2924944"/>
                      <a:ext cx="4245257" cy="2478148"/>
                      <a:chOff x="1225720" y="2924944"/>
                      <a:chExt cx="4245257" cy="2478148"/>
                    </a:xfrm>
                  </p:grpSpPr>
                  <p:sp>
                    <p:nvSpPr>
                      <p:cNvPr id="1270" name="Freihandform 1269"/>
                      <p:cNvSpPr/>
                      <p:nvPr/>
                    </p:nvSpPr>
                    <p:spPr>
                      <a:xfrm rot="19362798" flipH="1">
                        <a:off x="1225720" y="3532448"/>
                        <a:ext cx="1533525" cy="1419225"/>
                      </a:xfrm>
                      <a:custGeom>
                        <a:avLst/>
                        <a:gdLst>
                          <a:gd name="connsiteX0" fmla="*/ 0 w 1533525"/>
                          <a:gd name="connsiteY0" fmla="*/ 1123950 h 1419225"/>
                          <a:gd name="connsiteX1" fmla="*/ 0 w 1533525"/>
                          <a:gd name="connsiteY1" fmla="*/ 1123950 h 1419225"/>
                          <a:gd name="connsiteX2" fmla="*/ 66675 w 1533525"/>
                          <a:gd name="connsiteY2" fmla="*/ 1076325 h 1419225"/>
                          <a:gd name="connsiteX3" fmla="*/ 95250 w 1533525"/>
                          <a:gd name="connsiteY3" fmla="*/ 1066800 h 1419225"/>
                          <a:gd name="connsiteX4" fmla="*/ 152400 w 1533525"/>
                          <a:gd name="connsiteY4" fmla="*/ 1028700 h 1419225"/>
                          <a:gd name="connsiteX5" fmla="*/ 209550 w 1533525"/>
                          <a:gd name="connsiteY5" fmla="*/ 1009650 h 1419225"/>
                          <a:gd name="connsiteX6" fmla="*/ 238125 w 1533525"/>
                          <a:gd name="connsiteY6" fmla="*/ 1000125 h 1419225"/>
                          <a:gd name="connsiteX7" fmla="*/ 276225 w 1533525"/>
                          <a:gd name="connsiteY7" fmla="*/ 990600 h 1419225"/>
                          <a:gd name="connsiteX8" fmla="*/ 361950 w 1533525"/>
                          <a:gd name="connsiteY8" fmla="*/ 952500 h 1419225"/>
                          <a:gd name="connsiteX9" fmla="*/ 390525 w 1533525"/>
                          <a:gd name="connsiteY9" fmla="*/ 942975 h 1419225"/>
                          <a:gd name="connsiteX10" fmla="*/ 419100 w 1533525"/>
                          <a:gd name="connsiteY10" fmla="*/ 923925 h 1419225"/>
                          <a:gd name="connsiteX11" fmla="*/ 485775 w 1533525"/>
                          <a:gd name="connsiteY11" fmla="*/ 904875 h 1419225"/>
                          <a:gd name="connsiteX12" fmla="*/ 523875 w 1533525"/>
                          <a:gd name="connsiteY12" fmla="*/ 885825 h 1419225"/>
                          <a:gd name="connsiteX13" fmla="*/ 552450 w 1533525"/>
                          <a:gd name="connsiteY13" fmla="*/ 876300 h 1419225"/>
                          <a:gd name="connsiteX14" fmla="*/ 581025 w 1533525"/>
                          <a:gd name="connsiteY14" fmla="*/ 857250 h 1419225"/>
                          <a:gd name="connsiteX15" fmla="*/ 638175 w 1533525"/>
                          <a:gd name="connsiteY15" fmla="*/ 838200 h 1419225"/>
                          <a:gd name="connsiteX16" fmla="*/ 666750 w 1533525"/>
                          <a:gd name="connsiteY16" fmla="*/ 828675 h 1419225"/>
                          <a:gd name="connsiteX17" fmla="*/ 695325 w 1533525"/>
                          <a:gd name="connsiteY17" fmla="*/ 819150 h 1419225"/>
                          <a:gd name="connsiteX18" fmla="*/ 771525 w 1533525"/>
                          <a:gd name="connsiteY18" fmla="*/ 790575 h 1419225"/>
                          <a:gd name="connsiteX19" fmla="*/ 838200 w 1533525"/>
                          <a:gd name="connsiteY19" fmla="*/ 762000 h 1419225"/>
                          <a:gd name="connsiteX20" fmla="*/ 866775 w 1533525"/>
                          <a:gd name="connsiteY20" fmla="*/ 742950 h 1419225"/>
                          <a:gd name="connsiteX21" fmla="*/ 923925 w 1533525"/>
                          <a:gd name="connsiteY21" fmla="*/ 723900 h 1419225"/>
                          <a:gd name="connsiteX22" fmla="*/ 952500 w 1533525"/>
                          <a:gd name="connsiteY22" fmla="*/ 714375 h 1419225"/>
                          <a:gd name="connsiteX23" fmla="*/ 971550 w 1533525"/>
                          <a:gd name="connsiteY23" fmla="*/ 704850 h 1419225"/>
                          <a:gd name="connsiteX24" fmla="*/ 952500 w 1533525"/>
                          <a:gd name="connsiteY24" fmla="*/ 657225 h 1419225"/>
                          <a:gd name="connsiteX25" fmla="*/ 304800 w 1533525"/>
                          <a:gd name="connsiteY25" fmla="*/ 781050 h 1419225"/>
                          <a:gd name="connsiteX26" fmla="*/ 219075 w 1533525"/>
                          <a:gd name="connsiteY26" fmla="*/ 638175 h 1419225"/>
                          <a:gd name="connsiteX27" fmla="*/ 276225 w 1533525"/>
                          <a:gd name="connsiteY27" fmla="*/ 485775 h 1419225"/>
                          <a:gd name="connsiteX28" fmla="*/ 276225 w 1533525"/>
                          <a:gd name="connsiteY28" fmla="*/ 304800 h 1419225"/>
                          <a:gd name="connsiteX29" fmla="*/ 781050 w 1533525"/>
                          <a:gd name="connsiteY29" fmla="*/ 0 h 1419225"/>
                          <a:gd name="connsiteX30" fmla="*/ 1514475 w 1533525"/>
                          <a:gd name="connsiteY30" fmla="*/ 981075 h 1419225"/>
                          <a:gd name="connsiteX31" fmla="*/ 1533525 w 1533525"/>
                          <a:gd name="connsiteY31" fmla="*/ 1247775 h 1419225"/>
                          <a:gd name="connsiteX32" fmla="*/ 1485900 w 1533525"/>
                          <a:gd name="connsiteY32" fmla="*/ 1333500 h 1419225"/>
                          <a:gd name="connsiteX33" fmla="*/ 1362075 w 1533525"/>
                          <a:gd name="connsiteY33" fmla="*/ 1400175 h 1419225"/>
                          <a:gd name="connsiteX34" fmla="*/ 1019175 w 1533525"/>
                          <a:gd name="connsiteY34" fmla="*/ 1419225 h 1419225"/>
                          <a:gd name="connsiteX35" fmla="*/ 9525 w 1533525"/>
                          <a:gd name="connsiteY35" fmla="*/ 1209675 h 1419225"/>
                          <a:gd name="connsiteX36" fmla="*/ 0 w 1533525"/>
                          <a:gd name="connsiteY36" fmla="*/ 1123950 h 1419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1533525" h="1419225">
                            <a:moveTo>
                              <a:pt x="0" y="1123950"/>
                            </a:moveTo>
                            <a:lnTo>
                              <a:pt x="0" y="1123950"/>
                            </a:lnTo>
                            <a:cubicBezTo>
                              <a:pt x="22225" y="1108075"/>
                              <a:pt x="43255" y="1090377"/>
                              <a:pt x="66675" y="1076325"/>
                            </a:cubicBezTo>
                            <a:cubicBezTo>
                              <a:pt x="75284" y="1071159"/>
                              <a:pt x="86473" y="1071676"/>
                              <a:pt x="95250" y="1066800"/>
                            </a:cubicBezTo>
                            <a:cubicBezTo>
                              <a:pt x="115264" y="1055681"/>
                              <a:pt x="130680" y="1035940"/>
                              <a:pt x="152400" y="1028700"/>
                            </a:cubicBezTo>
                            <a:lnTo>
                              <a:pt x="209550" y="1009650"/>
                            </a:lnTo>
                            <a:cubicBezTo>
                              <a:pt x="219075" y="1006475"/>
                              <a:pt x="228385" y="1002560"/>
                              <a:pt x="238125" y="1000125"/>
                            </a:cubicBezTo>
                            <a:lnTo>
                              <a:pt x="276225" y="990600"/>
                            </a:lnTo>
                            <a:cubicBezTo>
                              <a:pt x="321508" y="960411"/>
                              <a:pt x="293940" y="975170"/>
                              <a:pt x="361950" y="952500"/>
                            </a:cubicBezTo>
                            <a:cubicBezTo>
                              <a:pt x="371475" y="949325"/>
                              <a:pt x="382171" y="948544"/>
                              <a:pt x="390525" y="942975"/>
                            </a:cubicBezTo>
                            <a:cubicBezTo>
                              <a:pt x="400050" y="936625"/>
                              <a:pt x="408861" y="929045"/>
                              <a:pt x="419100" y="923925"/>
                            </a:cubicBezTo>
                            <a:cubicBezTo>
                              <a:pt x="442127" y="912411"/>
                              <a:pt x="461360" y="914030"/>
                              <a:pt x="485775" y="904875"/>
                            </a:cubicBezTo>
                            <a:cubicBezTo>
                              <a:pt x="499070" y="899889"/>
                              <a:pt x="510824" y="891418"/>
                              <a:pt x="523875" y="885825"/>
                            </a:cubicBezTo>
                            <a:cubicBezTo>
                              <a:pt x="533103" y="881870"/>
                              <a:pt x="543470" y="880790"/>
                              <a:pt x="552450" y="876300"/>
                            </a:cubicBezTo>
                            <a:cubicBezTo>
                              <a:pt x="562689" y="871180"/>
                              <a:pt x="570564" y="861899"/>
                              <a:pt x="581025" y="857250"/>
                            </a:cubicBezTo>
                            <a:cubicBezTo>
                              <a:pt x="599375" y="849095"/>
                              <a:pt x="619125" y="844550"/>
                              <a:pt x="638175" y="838200"/>
                            </a:cubicBezTo>
                            <a:lnTo>
                              <a:pt x="666750" y="828675"/>
                            </a:lnTo>
                            <a:cubicBezTo>
                              <a:pt x="676275" y="825500"/>
                              <a:pt x="686345" y="823640"/>
                              <a:pt x="695325" y="819150"/>
                            </a:cubicBezTo>
                            <a:cubicBezTo>
                              <a:pt x="745134" y="794246"/>
                              <a:pt x="719650" y="803544"/>
                              <a:pt x="771525" y="790575"/>
                            </a:cubicBezTo>
                            <a:cubicBezTo>
                              <a:pt x="843264" y="742749"/>
                              <a:pt x="752090" y="798904"/>
                              <a:pt x="838200" y="762000"/>
                            </a:cubicBezTo>
                            <a:cubicBezTo>
                              <a:pt x="848722" y="757491"/>
                              <a:pt x="856314" y="747599"/>
                              <a:pt x="866775" y="742950"/>
                            </a:cubicBezTo>
                            <a:cubicBezTo>
                              <a:pt x="885125" y="734795"/>
                              <a:pt x="904875" y="730250"/>
                              <a:pt x="923925" y="723900"/>
                            </a:cubicBezTo>
                            <a:cubicBezTo>
                              <a:pt x="933450" y="720725"/>
                              <a:pt x="943520" y="718865"/>
                              <a:pt x="952500" y="714375"/>
                            </a:cubicBezTo>
                            <a:lnTo>
                              <a:pt x="971550" y="704850"/>
                            </a:lnTo>
                            <a:lnTo>
                              <a:pt x="952500" y="657225"/>
                            </a:lnTo>
                            <a:lnTo>
                              <a:pt x="304800" y="781050"/>
                            </a:lnTo>
                            <a:lnTo>
                              <a:pt x="219075" y="638175"/>
                            </a:lnTo>
                            <a:lnTo>
                              <a:pt x="276225" y="485775"/>
                            </a:lnTo>
                            <a:lnTo>
                              <a:pt x="276225" y="304800"/>
                            </a:lnTo>
                            <a:lnTo>
                              <a:pt x="781050" y="0"/>
                            </a:lnTo>
                            <a:lnTo>
                              <a:pt x="1514475" y="981075"/>
                            </a:lnTo>
                            <a:lnTo>
                              <a:pt x="1533525" y="1247775"/>
                            </a:lnTo>
                            <a:lnTo>
                              <a:pt x="1485900" y="1333500"/>
                            </a:lnTo>
                            <a:lnTo>
                              <a:pt x="1362075" y="1400175"/>
                            </a:lnTo>
                            <a:lnTo>
                              <a:pt x="1019175" y="1419225"/>
                            </a:lnTo>
                            <a:lnTo>
                              <a:pt x="9525" y="1209675"/>
                            </a:lnTo>
                            <a:lnTo>
                              <a:pt x="0" y="1123950"/>
                            </a:lnTo>
                            <a:close/>
                          </a:path>
                        </a:pathLst>
                      </a:custGeom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ln w="38100" cap="flat" cmpd="sng" algn="ctr">
                        <a:solidFill>
                          <a:sysClr val="windowText" lastClr="000000">
                            <a:lumMod val="85000"/>
                            <a:lumOff val="1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71" name="Freihandform 1270"/>
                      <p:cNvSpPr/>
                      <p:nvPr/>
                    </p:nvSpPr>
                    <p:spPr>
                      <a:xfrm>
                        <a:off x="2752750" y="4149080"/>
                        <a:ext cx="1092984" cy="408041"/>
                      </a:xfrm>
                      <a:custGeom>
                        <a:avLst/>
                        <a:gdLst>
                          <a:gd name="connsiteX0" fmla="*/ 28575 w 1092984"/>
                          <a:gd name="connsiteY0" fmla="*/ 171450 h 402817"/>
                          <a:gd name="connsiteX1" fmla="*/ 28575 w 1092984"/>
                          <a:gd name="connsiteY1" fmla="*/ 171450 h 402817"/>
                          <a:gd name="connsiteX2" fmla="*/ 76200 w 1092984"/>
                          <a:gd name="connsiteY2" fmla="*/ 104775 h 402817"/>
                          <a:gd name="connsiteX3" fmla="*/ 104775 w 1092984"/>
                          <a:gd name="connsiteY3" fmla="*/ 85725 h 402817"/>
                          <a:gd name="connsiteX4" fmla="*/ 123825 w 1092984"/>
                          <a:gd name="connsiteY4" fmla="*/ 57150 h 402817"/>
                          <a:gd name="connsiteX5" fmla="*/ 152400 w 1092984"/>
                          <a:gd name="connsiteY5" fmla="*/ 47625 h 402817"/>
                          <a:gd name="connsiteX6" fmla="*/ 180975 w 1092984"/>
                          <a:gd name="connsiteY6" fmla="*/ 28575 h 402817"/>
                          <a:gd name="connsiteX7" fmla="*/ 285750 w 1092984"/>
                          <a:gd name="connsiteY7" fmla="*/ 0 h 402817"/>
                          <a:gd name="connsiteX8" fmla="*/ 552450 w 1092984"/>
                          <a:gd name="connsiteY8" fmla="*/ 9525 h 402817"/>
                          <a:gd name="connsiteX9" fmla="*/ 657225 w 1092984"/>
                          <a:gd name="connsiteY9" fmla="*/ 28575 h 402817"/>
                          <a:gd name="connsiteX10" fmla="*/ 742950 w 1092984"/>
                          <a:gd name="connsiteY10" fmla="*/ 38100 h 402817"/>
                          <a:gd name="connsiteX11" fmla="*/ 838200 w 1092984"/>
                          <a:gd name="connsiteY11" fmla="*/ 57150 h 402817"/>
                          <a:gd name="connsiteX12" fmla="*/ 923925 w 1092984"/>
                          <a:gd name="connsiteY12" fmla="*/ 85725 h 402817"/>
                          <a:gd name="connsiteX13" fmla="*/ 962025 w 1092984"/>
                          <a:gd name="connsiteY13" fmla="*/ 123825 h 402817"/>
                          <a:gd name="connsiteX14" fmla="*/ 990600 w 1092984"/>
                          <a:gd name="connsiteY14" fmla="*/ 142875 h 402817"/>
                          <a:gd name="connsiteX15" fmla="*/ 1038225 w 1092984"/>
                          <a:gd name="connsiteY15" fmla="*/ 190500 h 402817"/>
                          <a:gd name="connsiteX16" fmla="*/ 1066800 w 1092984"/>
                          <a:gd name="connsiteY16" fmla="*/ 247650 h 402817"/>
                          <a:gd name="connsiteX17" fmla="*/ 1085850 w 1092984"/>
                          <a:gd name="connsiteY17" fmla="*/ 314325 h 402817"/>
                          <a:gd name="connsiteX18" fmla="*/ 1076325 w 1092984"/>
                          <a:gd name="connsiteY18" fmla="*/ 390525 h 402817"/>
                          <a:gd name="connsiteX19" fmla="*/ 1028700 w 1092984"/>
                          <a:gd name="connsiteY19" fmla="*/ 381000 h 402817"/>
                          <a:gd name="connsiteX20" fmla="*/ 971550 w 1092984"/>
                          <a:gd name="connsiteY20" fmla="*/ 333375 h 402817"/>
                          <a:gd name="connsiteX21" fmla="*/ 942975 w 1092984"/>
                          <a:gd name="connsiteY21" fmla="*/ 314325 h 402817"/>
                          <a:gd name="connsiteX22" fmla="*/ 914400 w 1092984"/>
                          <a:gd name="connsiteY22" fmla="*/ 285750 h 402817"/>
                          <a:gd name="connsiteX23" fmla="*/ 838200 w 1092984"/>
                          <a:gd name="connsiteY23" fmla="*/ 247650 h 402817"/>
                          <a:gd name="connsiteX24" fmla="*/ 800100 w 1092984"/>
                          <a:gd name="connsiteY24" fmla="*/ 228600 h 402817"/>
                          <a:gd name="connsiteX25" fmla="*/ 771525 w 1092984"/>
                          <a:gd name="connsiteY25" fmla="*/ 209550 h 402817"/>
                          <a:gd name="connsiteX26" fmla="*/ 685800 w 1092984"/>
                          <a:gd name="connsiteY26" fmla="*/ 180975 h 402817"/>
                          <a:gd name="connsiteX27" fmla="*/ 657225 w 1092984"/>
                          <a:gd name="connsiteY27" fmla="*/ 171450 h 402817"/>
                          <a:gd name="connsiteX28" fmla="*/ 628650 w 1092984"/>
                          <a:gd name="connsiteY28" fmla="*/ 161925 h 402817"/>
                          <a:gd name="connsiteX29" fmla="*/ 571500 w 1092984"/>
                          <a:gd name="connsiteY29" fmla="*/ 152400 h 402817"/>
                          <a:gd name="connsiteX30" fmla="*/ 542925 w 1092984"/>
                          <a:gd name="connsiteY30" fmla="*/ 142875 h 402817"/>
                          <a:gd name="connsiteX31" fmla="*/ 504825 w 1092984"/>
                          <a:gd name="connsiteY31" fmla="*/ 133350 h 402817"/>
                          <a:gd name="connsiteX32" fmla="*/ 266700 w 1092984"/>
                          <a:gd name="connsiteY32" fmla="*/ 152400 h 402817"/>
                          <a:gd name="connsiteX33" fmla="*/ 238125 w 1092984"/>
                          <a:gd name="connsiteY33" fmla="*/ 161925 h 402817"/>
                          <a:gd name="connsiteX34" fmla="*/ 180975 w 1092984"/>
                          <a:gd name="connsiteY34" fmla="*/ 200025 h 402817"/>
                          <a:gd name="connsiteX35" fmla="*/ 152400 w 1092984"/>
                          <a:gd name="connsiteY35" fmla="*/ 219075 h 402817"/>
                          <a:gd name="connsiteX36" fmla="*/ 123825 w 1092984"/>
                          <a:gd name="connsiteY36" fmla="*/ 238125 h 402817"/>
                          <a:gd name="connsiteX37" fmla="*/ 95250 w 1092984"/>
                          <a:gd name="connsiteY37" fmla="*/ 257175 h 402817"/>
                          <a:gd name="connsiteX38" fmla="*/ 9525 w 1092984"/>
                          <a:gd name="connsiteY38" fmla="*/ 247650 h 402817"/>
                          <a:gd name="connsiteX39" fmla="*/ 0 w 1092984"/>
                          <a:gd name="connsiteY39" fmla="*/ 219075 h 402817"/>
                          <a:gd name="connsiteX40" fmla="*/ 38100 w 1092984"/>
                          <a:gd name="connsiteY40" fmla="*/ 142875 h 402817"/>
                          <a:gd name="connsiteX41" fmla="*/ 28575 w 1092984"/>
                          <a:gd name="connsiteY41" fmla="*/ 171450 h 402817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57225 w 1092984"/>
                          <a:gd name="connsiteY9" fmla="*/ 33799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48072 w 1092984"/>
                          <a:gd name="connsiteY9" fmla="*/ 5224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576064 w 1092984"/>
                          <a:gd name="connsiteY9" fmla="*/ 9525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092984" h="408041">
                            <a:moveTo>
                              <a:pt x="28575" y="176674"/>
                            </a:moveTo>
                            <a:lnTo>
                              <a:pt x="28575" y="176674"/>
                            </a:lnTo>
                            <a:cubicBezTo>
                              <a:pt x="44450" y="154449"/>
                              <a:pt x="58055" y="130413"/>
                              <a:pt x="76200" y="109999"/>
                            </a:cubicBezTo>
                            <a:cubicBezTo>
                              <a:pt x="83805" y="101443"/>
                              <a:pt x="96680" y="99044"/>
                              <a:pt x="104775" y="90949"/>
                            </a:cubicBezTo>
                            <a:cubicBezTo>
                              <a:pt x="112870" y="82854"/>
                              <a:pt x="114886" y="69525"/>
                              <a:pt x="123825" y="62374"/>
                            </a:cubicBezTo>
                            <a:cubicBezTo>
                              <a:pt x="131665" y="56102"/>
                              <a:pt x="143420" y="57339"/>
                              <a:pt x="152400" y="52849"/>
                            </a:cubicBezTo>
                            <a:cubicBezTo>
                              <a:pt x="162639" y="47729"/>
                              <a:pt x="170514" y="38448"/>
                              <a:pt x="180975" y="33799"/>
                            </a:cubicBezTo>
                            <a:cubicBezTo>
                              <a:pt x="220525" y="16221"/>
                              <a:pt x="245006" y="13373"/>
                              <a:pt x="285750" y="5224"/>
                            </a:cubicBezTo>
                            <a:cubicBezTo>
                              <a:pt x="374650" y="8399"/>
                              <a:pt x="415253" y="0"/>
                              <a:pt x="504056" y="5224"/>
                            </a:cubicBezTo>
                            <a:cubicBezTo>
                              <a:pt x="537334" y="7182"/>
                              <a:pt x="542899" y="4787"/>
                              <a:pt x="576064" y="9525"/>
                            </a:cubicBezTo>
                            <a:cubicBezTo>
                              <a:pt x="604526" y="13591"/>
                              <a:pt x="714375" y="40149"/>
                              <a:pt x="742950" y="43324"/>
                            </a:cubicBezTo>
                            <a:cubicBezTo>
                              <a:pt x="801634" y="62885"/>
                              <a:pt x="741885" y="44862"/>
                              <a:pt x="838200" y="62374"/>
                            </a:cubicBezTo>
                            <a:cubicBezTo>
                              <a:pt x="875798" y="69210"/>
                              <a:pt x="886466" y="75966"/>
                              <a:pt x="923925" y="90949"/>
                            </a:cubicBezTo>
                            <a:cubicBezTo>
                              <a:pt x="936625" y="103649"/>
                              <a:pt x="948388" y="117360"/>
                              <a:pt x="962025" y="129049"/>
                            </a:cubicBezTo>
                            <a:cubicBezTo>
                              <a:pt x="970717" y="136499"/>
                              <a:pt x="982505" y="140004"/>
                              <a:pt x="990600" y="148099"/>
                            </a:cubicBezTo>
                            <a:cubicBezTo>
                              <a:pt x="1054100" y="211599"/>
                              <a:pt x="962025" y="144924"/>
                              <a:pt x="1038225" y="195724"/>
                            </a:cubicBezTo>
                            <a:cubicBezTo>
                              <a:pt x="1062166" y="267548"/>
                              <a:pt x="1029871" y="179016"/>
                              <a:pt x="1066800" y="252874"/>
                            </a:cubicBezTo>
                            <a:cubicBezTo>
                              <a:pt x="1073632" y="266539"/>
                              <a:pt x="1082798" y="307342"/>
                              <a:pt x="1085850" y="319549"/>
                            </a:cubicBezTo>
                            <a:cubicBezTo>
                              <a:pt x="1082675" y="344949"/>
                              <a:pt x="1092984" y="376314"/>
                              <a:pt x="1076325" y="395749"/>
                            </a:cubicBezTo>
                            <a:cubicBezTo>
                              <a:pt x="1065789" y="408041"/>
                              <a:pt x="1043859" y="391908"/>
                              <a:pt x="1028700" y="386224"/>
                            </a:cubicBezTo>
                            <a:cubicBezTo>
                              <a:pt x="1002901" y="376550"/>
                              <a:pt x="991764" y="355444"/>
                              <a:pt x="971550" y="338599"/>
                            </a:cubicBezTo>
                            <a:cubicBezTo>
                              <a:pt x="962756" y="331270"/>
                              <a:pt x="951769" y="326878"/>
                              <a:pt x="942975" y="319549"/>
                            </a:cubicBezTo>
                            <a:cubicBezTo>
                              <a:pt x="932627" y="310925"/>
                              <a:pt x="925764" y="298206"/>
                              <a:pt x="914400" y="290974"/>
                            </a:cubicBezTo>
                            <a:cubicBezTo>
                              <a:pt x="890442" y="275728"/>
                              <a:pt x="863600" y="265574"/>
                              <a:pt x="838200" y="252874"/>
                            </a:cubicBezTo>
                            <a:cubicBezTo>
                              <a:pt x="825500" y="246524"/>
                              <a:pt x="811914" y="241700"/>
                              <a:pt x="800100" y="233824"/>
                            </a:cubicBezTo>
                            <a:cubicBezTo>
                              <a:pt x="790575" y="227474"/>
                              <a:pt x="782092" y="219177"/>
                              <a:pt x="771525" y="214774"/>
                            </a:cubicBezTo>
                            <a:cubicBezTo>
                              <a:pt x="743721" y="203189"/>
                              <a:pt x="714375" y="195724"/>
                              <a:pt x="685800" y="186199"/>
                            </a:cubicBezTo>
                            <a:lnTo>
                              <a:pt x="657225" y="176674"/>
                            </a:lnTo>
                            <a:cubicBezTo>
                              <a:pt x="647700" y="173499"/>
                              <a:pt x="638554" y="168800"/>
                              <a:pt x="628650" y="167149"/>
                            </a:cubicBezTo>
                            <a:cubicBezTo>
                              <a:pt x="609600" y="163974"/>
                              <a:pt x="590353" y="161814"/>
                              <a:pt x="571500" y="157624"/>
                            </a:cubicBezTo>
                            <a:cubicBezTo>
                              <a:pt x="561699" y="155446"/>
                              <a:pt x="552579" y="150857"/>
                              <a:pt x="542925" y="148099"/>
                            </a:cubicBezTo>
                            <a:cubicBezTo>
                              <a:pt x="530338" y="144503"/>
                              <a:pt x="517525" y="141749"/>
                              <a:pt x="504825" y="138574"/>
                            </a:cubicBezTo>
                            <a:cubicBezTo>
                              <a:pt x="370395" y="144975"/>
                              <a:pt x="354129" y="132644"/>
                              <a:pt x="266700" y="157624"/>
                            </a:cubicBezTo>
                            <a:cubicBezTo>
                              <a:pt x="257046" y="160382"/>
                              <a:pt x="246902" y="162273"/>
                              <a:pt x="238125" y="167149"/>
                            </a:cubicBezTo>
                            <a:cubicBezTo>
                              <a:pt x="218111" y="178268"/>
                              <a:pt x="200025" y="192549"/>
                              <a:pt x="180975" y="205249"/>
                            </a:cubicBezTo>
                            <a:lnTo>
                              <a:pt x="152400" y="224299"/>
                            </a:lnTo>
                            <a:lnTo>
                              <a:pt x="123825" y="243349"/>
                            </a:lnTo>
                            <a:lnTo>
                              <a:pt x="95250" y="262399"/>
                            </a:lnTo>
                            <a:cubicBezTo>
                              <a:pt x="66675" y="259224"/>
                              <a:pt x="36219" y="263552"/>
                              <a:pt x="9525" y="252874"/>
                            </a:cubicBezTo>
                            <a:cubicBezTo>
                              <a:pt x="203" y="249145"/>
                              <a:pt x="0" y="234339"/>
                              <a:pt x="0" y="224299"/>
                            </a:cubicBezTo>
                            <a:cubicBezTo>
                              <a:pt x="0" y="158136"/>
                              <a:pt x="217" y="176511"/>
                              <a:pt x="38100" y="148099"/>
                            </a:cubicBezTo>
                            <a:cubicBezTo>
                              <a:pt x="41692" y="145405"/>
                              <a:pt x="30162" y="171912"/>
                              <a:pt x="28575" y="176674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254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72" name="Freihandform 1271"/>
                      <p:cNvSpPr/>
                      <p:nvPr/>
                    </p:nvSpPr>
                    <p:spPr>
                      <a:xfrm rot="20585733">
                        <a:off x="4499835" y="4402906"/>
                        <a:ext cx="792088" cy="247650"/>
                      </a:xfrm>
                      <a:custGeom>
                        <a:avLst/>
                        <a:gdLst>
                          <a:gd name="connsiteX0" fmla="*/ 314325 w 857726"/>
                          <a:gd name="connsiteY0" fmla="*/ 9525 h 247650"/>
                          <a:gd name="connsiteX1" fmla="*/ 314325 w 857726"/>
                          <a:gd name="connsiteY1" fmla="*/ 9525 h 247650"/>
                          <a:gd name="connsiteX2" fmla="*/ 228600 w 857726"/>
                          <a:gd name="connsiteY2" fmla="*/ 19050 h 247650"/>
                          <a:gd name="connsiteX3" fmla="*/ 85725 w 857726"/>
                          <a:gd name="connsiteY3" fmla="*/ 28575 h 247650"/>
                          <a:gd name="connsiteX4" fmla="*/ 28575 w 857726"/>
                          <a:gd name="connsiteY4" fmla="*/ 47625 h 247650"/>
                          <a:gd name="connsiteX5" fmla="*/ 0 w 857726"/>
                          <a:gd name="connsiteY5" fmla="*/ 104775 h 247650"/>
                          <a:gd name="connsiteX6" fmla="*/ 9525 w 857726"/>
                          <a:gd name="connsiteY6" fmla="*/ 133350 h 247650"/>
                          <a:gd name="connsiteX7" fmla="*/ 28575 w 857726"/>
                          <a:gd name="connsiteY7" fmla="*/ 161925 h 247650"/>
                          <a:gd name="connsiteX8" fmla="*/ 85725 w 857726"/>
                          <a:gd name="connsiteY8" fmla="*/ 190500 h 247650"/>
                          <a:gd name="connsiteX9" fmla="*/ 190500 w 857726"/>
                          <a:gd name="connsiteY9" fmla="*/ 180975 h 247650"/>
                          <a:gd name="connsiteX10" fmla="*/ 247650 w 857726"/>
                          <a:gd name="connsiteY10" fmla="*/ 161925 h 247650"/>
                          <a:gd name="connsiteX11" fmla="*/ 466725 w 857726"/>
                          <a:gd name="connsiteY11" fmla="*/ 180975 h 247650"/>
                          <a:gd name="connsiteX12" fmla="*/ 523875 w 857726"/>
                          <a:gd name="connsiteY12" fmla="*/ 200025 h 247650"/>
                          <a:gd name="connsiteX13" fmla="*/ 609600 w 857726"/>
                          <a:gd name="connsiteY13" fmla="*/ 238125 h 247650"/>
                          <a:gd name="connsiteX14" fmla="*/ 638175 w 857726"/>
                          <a:gd name="connsiteY14" fmla="*/ 247650 h 247650"/>
                          <a:gd name="connsiteX15" fmla="*/ 790575 w 857726"/>
                          <a:gd name="connsiteY15" fmla="*/ 238125 h 247650"/>
                          <a:gd name="connsiteX16" fmla="*/ 819150 w 857726"/>
                          <a:gd name="connsiteY16" fmla="*/ 228600 h 247650"/>
                          <a:gd name="connsiteX17" fmla="*/ 838200 w 857726"/>
                          <a:gd name="connsiteY17" fmla="*/ 200025 h 247650"/>
                          <a:gd name="connsiteX18" fmla="*/ 838200 w 857726"/>
                          <a:gd name="connsiteY18" fmla="*/ 123825 h 247650"/>
                          <a:gd name="connsiteX19" fmla="*/ 771525 w 857726"/>
                          <a:gd name="connsiteY19" fmla="*/ 95250 h 247650"/>
                          <a:gd name="connsiteX20" fmla="*/ 742950 w 857726"/>
                          <a:gd name="connsiteY20" fmla="*/ 76200 h 247650"/>
                          <a:gd name="connsiteX21" fmla="*/ 685800 w 857726"/>
                          <a:gd name="connsiteY21" fmla="*/ 57150 h 247650"/>
                          <a:gd name="connsiteX22" fmla="*/ 609600 w 857726"/>
                          <a:gd name="connsiteY22" fmla="*/ 19050 h 247650"/>
                          <a:gd name="connsiteX23" fmla="*/ 495300 w 857726"/>
                          <a:gd name="connsiteY23" fmla="*/ 0 h 247650"/>
                          <a:gd name="connsiteX24" fmla="*/ 323850 w 857726"/>
                          <a:gd name="connsiteY24" fmla="*/ 9525 h 247650"/>
                          <a:gd name="connsiteX25" fmla="*/ 314325 w 857726"/>
                          <a:gd name="connsiteY25" fmla="*/ 9525 h 247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57726" h="247650">
                            <a:moveTo>
                              <a:pt x="314325" y="9525"/>
                            </a:moveTo>
                            <a:lnTo>
                              <a:pt x="314325" y="9525"/>
                            </a:lnTo>
                            <a:cubicBezTo>
                              <a:pt x="285750" y="12700"/>
                              <a:pt x="257252" y="16662"/>
                              <a:pt x="228600" y="19050"/>
                            </a:cubicBezTo>
                            <a:cubicBezTo>
                              <a:pt x="181034" y="23014"/>
                              <a:pt x="132976" y="21825"/>
                              <a:pt x="85725" y="28575"/>
                            </a:cubicBezTo>
                            <a:cubicBezTo>
                              <a:pt x="65846" y="31415"/>
                              <a:pt x="28575" y="47625"/>
                              <a:pt x="28575" y="47625"/>
                            </a:cubicBezTo>
                            <a:cubicBezTo>
                              <a:pt x="18943" y="62072"/>
                              <a:pt x="0" y="85057"/>
                              <a:pt x="0" y="104775"/>
                            </a:cubicBezTo>
                            <a:cubicBezTo>
                              <a:pt x="0" y="114815"/>
                              <a:pt x="5035" y="124370"/>
                              <a:pt x="9525" y="133350"/>
                            </a:cubicBezTo>
                            <a:cubicBezTo>
                              <a:pt x="14645" y="143589"/>
                              <a:pt x="20480" y="153830"/>
                              <a:pt x="28575" y="161925"/>
                            </a:cubicBezTo>
                            <a:cubicBezTo>
                              <a:pt x="47039" y="180389"/>
                              <a:pt x="62484" y="182753"/>
                              <a:pt x="85725" y="190500"/>
                            </a:cubicBezTo>
                            <a:cubicBezTo>
                              <a:pt x="120650" y="187325"/>
                              <a:pt x="155965" y="187069"/>
                              <a:pt x="190500" y="180975"/>
                            </a:cubicBezTo>
                            <a:cubicBezTo>
                              <a:pt x="210275" y="177485"/>
                              <a:pt x="247650" y="161925"/>
                              <a:pt x="247650" y="161925"/>
                            </a:cubicBezTo>
                            <a:cubicBezTo>
                              <a:pt x="312423" y="165524"/>
                              <a:pt x="397718" y="162155"/>
                              <a:pt x="466725" y="180975"/>
                            </a:cubicBezTo>
                            <a:cubicBezTo>
                              <a:pt x="486098" y="186259"/>
                              <a:pt x="507167" y="188886"/>
                              <a:pt x="523875" y="200025"/>
                            </a:cubicBezTo>
                            <a:cubicBezTo>
                              <a:pt x="569158" y="230214"/>
                              <a:pt x="541590" y="215455"/>
                              <a:pt x="609600" y="238125"/>
                            </a:cubicBezTo>
                            <a:lnTo>
                              <a:pt x="638175" y="247650"/>
                            </a:lnTo>
                            <a:cubicBezTo>
                              <a:pt x="688975" y="244475"/>
                              <a:pt x="739956" y="243453"/>
                              <a:pt x="790575" y="238125"/>
                            </a:cubicBezTo>
                            <a:cubicBezTo>
                              <a:pt x="800560" y="237074"/>
                              <a:pt x="811310" y="234872"/>
                              <a:pt x="819150" y="228600"/>
                            </a:cubicBezTo>
                            <a:cubicBezTo>
                              <a:pt x="828089" y="221449"/>
                              <a:pt x="831850" y="209550"/>
                              <a:pt x="838200" y="200025"/>
                            </a:cubicBezTo>
                            <a:cubicBezTo>
                              <a:pt x="841823" y="181911"/>
                              <a:pt x="857726" y="143351"/>
                              <a:pt x="838200" y="123825"/>
                            </a:cubicBezTo>
                            <a:cubicBezTo>
                              <a:pt x="818380" y="104005"/>
                              <a:pt x="794295" y="106635"/>
                              <a:pt x="771525" y="95250"/>
                            </a:cubicBezTo>
                            <a:cubicBezTo>
                              <a:pt x="761286" y="90130"/>
                              <a:pt x="753411" y="80849"/>
                              <a:pt x="742950" y="76200"/>
                            </a:cubicBezTo>
                            <a:cubicBezTo>
                              <a:pt x="724600" y="68045"/>
                              <a:pt x="703761" y="66130"/>
                              <a:pt x="685800" y="57150"/>
                            </a:cubicBezTo>
                            <a:cubicBezTo>
                              <a:pt x="660400" y="44450"/>
                              <a:pt x="637447" y="24619"/>
                              <a:pt x="609600" y="19050"/>
                            </a:cubicBezTo>
                            <a:cubicBezTo>
                              <a:pt x="539960" y="5122"/>
                              <a:pt x="578002" y="11815"/>
                              <a:pt x="495300" y="0"/>
                            </a:cubicBezTo>
                            <a:cubicBezTo>
                              <a:pt x="438150" y="3175"/>
                              <a:pt x="380853" y="4343"/>
                              <a:pt x="323850" y="9525"/>
                            </a:cubicBezTo>
                            <a:cubicBezTo>
                              <a:pt x="310813" y="10710"/>
                              <a:pt x="315912" y="9525"/>
                              <a:pt x="314325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73" name="Freihandform 1272"/>
                      <p:cNvSpPr/>
                      <p:nvPr/>
                    </p:nvSpPr>
                    <p:spPr>
                      <a:xfrm rot="10613604">
                        <a:off x="1534694" y="3380051"/>
                        <a:ext cx="857726" cy="247650"/>
                      </a:xfrm>
                      <a:custGeom>
                        <a:avLst/>
                        <a:gdLst>
                          <a:gd name="connsiteX0" fmla="*/ 314325 w 857726"/>
                          <a:gd name="connsiteY0" fmla="*/ 9525 h 247650"/>
                          <a:gd name="connsiteX1" fmla="*/ 314325 w 857726"/>
                          <a:gd name="connsiteY1" fmla="*/ 9525 h 247650"/>
                          <a:gd name="connsiteX2" fmla="*/ 228600 w 857726"/>
                          <a:gd name="connsiteY2" fmla="*/ 19050 h 247650"/>
                          <a:gd name="connsiteX3" fmla="*/ 85725 w 857726"/>
                          <a:gd name="connsiteY3" fmla="*/ 28575 h 247650"/>
                          <a:gd name="connsiteX4" fmla="*/ 28575 w 857726"/>
                          <a:gd name="connsiteY4" fmla="*/ 47625 h 247650"/>
                          <a:gd name="connsiteX5" fmla="*/ 0 w 857726"/>
                          <a:gd name="connsiteY5" fmla="*/ 104775 h 247650"/>
                          <a:gd name="connsiteX6" fmla="*/ 9525 w 857726"/>
                          <a:gd name="connsiteY6" fmla="*/ 133350 h 247650"/>
                          <a:gd name="connsiteX7" fmla="*/ 28575 w 857726"/>
                          <a:gd name="connsiteY7" fmla="*/ 161925 h 247650"/>
                          <a:gd name="connsiteX8" fmla="*/ 85725 w 857726"/>
                          <a:gd name="connsiteY8" fmla="*/ 190500 h 247650"/>
                          <a:gd name="connsiteX9" fmla="*/ 190500 w 857726"/>
                          <a:gd name="connsiteY9" fmla="*/ 180975 h 247650"/>
                          <a:gd name="connsiteX10" fmla="*/ 247650 w 857726"/>
                          <a:gd name="connsiteY10" fmla="*/ 161925 h 247650"/>
                          <a:gd name="connsiteX11" fmla="*/ 466725 w 857726"/>
                          <a:gd name="connsiteY11" fmla="*/ 180975 h 247650"/>
                          <a:gd name="connsiteX12" fmla="*/ 523875 w 857726"/>
                          <a:gd name="connsiteY12" fmla="*/ 200025 h 247650"/>
                          <a:gd name="connsiteX13" fmla="*/ 609600 w 857726"/>
                          <a:gd name="connsiteY13" fmla="*/ 238125 h 247650"/>
                          <a:gd name="connsiteX14" fmla="*/ 638175 w 857726"/>
                          <a:gd name="connsiteY14" fmla="*/ 247650 h 247650"/>
                          <a:gd name="connsiteX15" fmla="*/ 790575 w 857726"/>
                          <a:gd name="connsiteY15" fmla="*/ 238125 h 247650"/>
                          <a:gd name="connsiteX16" fmla="*/ 819150 w 857726"/>
                          <a:gd name="connsiteY16" fmla="*/ 228600 h 247650"/>
                          <a:gd name="connsiteX17" fmla="*/ 838200 w 857726"/>
                          <a:gd name="connsiteY17" fmla="*/ 200025 h 247650"/>
                          <a:gd name="connsiteX18" fmla="*/ 838200 w 857726"/>
                          <a:gd name="connsiteY18" fmla="*/ 123825 h 247650"/>
                          <a:gd name="connsiteX19" fmla="*/ 771525 w 857726"/>
                          <a:gd name="connsiteY19" fmla="*/ 95250 h 247650"/>
                          <a:gd name="connsiteX20" fmla="*/ 742950 w 857726"/>
                          <a:gd name="connsiteY20" fmla="*/ 76200 h 247650"/>
                          <a:gd name="connsiteX21" fmla="*/ 685800 w 857726"/>
                          <a:gd name="connsiteY21" fmla="*/ 57150 h 247650"/>
                          <a:gd name="connsiteX22" fmla="*/ 609600 w 857726"/>
                          <a:gd name="connsiteY22" fmla="*/ 19050 h 247650"/>
                          <a:gd name="connsiteX23" fmla="*/ 495300 w 857726"/>
                          <a:gd name="connsiteY23" fmla="*/ 0 h 247650"/>
                          <a:gd name="connsiteX24" fmla="*/ 323850 w 857726"/>
                          <a:gd name="connsiteY24" fmla="*/ 9525 h 247650"/>
                          <a:gd name="connsiteX25" fmla="*/ 314325 w 857726"/>
                          <a:gd name="connsiteY25" fmla="*/ 9525 h 2476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857726" h="247650">
                            <a:moveTo>
                              <a:pt x="314325" y="9525"/>
                            </a:moveTo>
                            <a:lnTo>
                              <a:pt x="314325" y="9525"/>
                            </a:lnTo>
                            <a:cubicBezTo>
                              <a:pt x="285750" y="12700"/>
                              <a:pt x="257252" y="16662"/>
                              <a:pt x="228600" y="19050"/>
                            </a:cubicBezTo>
                            <a:cubicBezTo>
                              <a:pt x="181034" y="23014"/>
                              <a:pt x="132976" y="21825"/>
                              <a:pt x="85725" y="28575"/>
                            </a:cubicBezTo>
                            <a:cubicBezTo>
                              <a:pt x="65846" y="31415"/>
                              <a:pt x="28575" y="47625"/>
                              <a:pt x="28575" y="47625"/>
                            </a:cubicBezTo>
                            <a:cubicBezTo>
                              <a:pt x="18943" y="62072"/>
                              <a:pt x="0" y="85057"/>
                              <a:pt x="0" y="104775"/>
                            </a:cubicBezTo>
                            <a:cubicBezTo>
                              <a:pt x="0" y="114815"/>
                              <a:pt x="5035" y="124370"/>
                              <a:pt x="9525" y="133350"/>
                            </a:cubicBezTo>
                            <a:cubicBezTo>
                              <a:pt x="14645" y="143589"/>
                              <a:pt x="20480" y="153830"/>
                              <a:pt x="28575" y="161925"/>
                            </a:cubicBezTo>
                            <a:cubicBezTo>
                              <a:pt x="47039" y="180389"/>
                              <a:pt x="62484" y="182753"/>
                              <a:pt x="85725" y="190500"/>
                            </a:cubicBezTo>
                            <a:cubicBezTo>
                              <a:pt x="120650" y="187325"/>
                              <a:pt x="155965" y="187069"/>
                              <a:pt x="190500" y="180975"/>
                            </a:cubicBezTo>
                            <a:cubicBezTo>
                              <a:pt x="210275" y="177485"/>
                              <a:pt x="247650" y="161925"/>
                              <a:pt x="247650" y="161925"/>
                            </a:cubicBezTo>
                            <a:cubicBezTo>
                              <a:pt x="312423" y="165524"/>
                              <a:pt x="397718" y="162155"/>
                              <a:pt x="466725" y="180975"/>
                            </a:cubicBezTo>
                            <a:cubicBezTo>
                              <a:pt x="486098" y="186259"/>
                              <a:pt x="507167" y="188886"/>
                              <a:pt x="523875" y="200025"/>
                            </a:cubicBezTo>
                            <a:cubicBezTo>
                              <a:pt x="569158" y="230214"/>
                              <a:pt x="541590" y="215455"/>
                              <a:pt x="609600" y="238125"/>
                            </a:cubicBezTo>
                            <a:lnTo>
                              <a:pt x="638175" y="247650"/>
                            </a:lnTo>
                            <a:cubicBezTo>
                              <a:pt x="688975" y="244475"/>
                              <a:pt x="739956" y="243453"/>
                              <a:pt x="790575" y="238125"/>
                            </a:cubicBezTo>
                            <a:cubicBezTo>
                              <a:pt x="800560" y="237074"/>
                              <a:pt x="811310" y="234872"/>
                              <a:pt x="819150" y="228600"/>
                            </a:cubicBezTo>
                            <a:cubicBezTo>
                              <a:pt x="828089" y="221449"/>
                              <a:pt x="831850" y="209550"/>
                              <a:pt x="838200" y="200025"/>
                            </a:cubicBezTo>
                            <a:cubicBezTo>
                              <a:pt x="841823" y="181911"/>
                              <a:pt x="857726" y="143351"/>
                              <a:pt x="838200" y="123825"/>
                            </a:cubicBezTo>
                            <a:cubicBezTo>
                              <a:pt x="818380" y="104005"/>
                              <a:pt x="794295" y="106635"/>
                              <a:pt x="771525" y="95250"/>
                            </a:cubicBezTo>
                            <a:cubicBezTo>
                              <a:pt x="761286" y="90130"/>
                              <a:pt x="753411" y="80849"/>
                              <a:pt x="742950" y="76200"/>
                            </a:cubicBezTo>
                            <a:cubicBezTo>
                              <a:pt x="724600" y="68045"/>
                              <a:pt x="703761" y="66130"/>
                              <a:pt x="685800" y="57150"/>
                            </a:cubicBezTo>
                            <a:cubicBezTo>
                              <a:pt x="660400" y="44450"/>
                              <a:pt x="637447" y="24619"/>
                              <a:pt x="609600" y="19050"/>
                            </a:cubicBezTo>
                            <a:cubicBezTo>
                              <a:pt x="539960" y="5122"/>
                              <a:pt x="578002" y="11815"/>
                              <a:pt x="495300" y="0"/>
                            </a:cubicBezTo>
                            <a:cubicBezTo>
                              <a:pt x="438150" y="3175"/>
                              <a:pt x="380853" y="4343"/>
                              <a:pt x="323850" y="9525"/>
                            </a:cubicBezTo>
                            <a:cubicBezTo>
                              <a:pt x="310813" y="10710"/>
                              <a:pt x="315912" y="9525"/>
                              <a:pt x="314325" y="95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74" name="Freihandform 1273"/>
                      <p:cNvSpPr/>
                      <p:nvPr/>
                    </p:nvSpPr>
                    <p:spPr>
                      <a:xfrm>
                        <a:off x="2680742" y="4725144"/>
                        <a:ext cx="400464" cy="276225"/>
                      </a:xfrm>
                      <a:custGeom>
                        <a:avLst/>
                        <a:gdLst>
                          <a:gd name="connsiteX0" fmla="*/ 0 w 400464"/>
                          <a:gd name="connsiteY0" fmla="*/ 247650 h 276225"/>
                          <a:gd name="connsiteX1" fmla="*/ 0 w 400464"/>
                          <a:gd name="connsiteY1" fmla="*/ 247650 h 276225"/>
                          <a:gd name="connsiteX2" fmla="*/ 28575 w 400464"/>
                          <a:gd name="connsiteY2" fmla="*/ 171450 h 276225"/>
                          <a:gd name="connsiteX3" fmla="*/ 76200 w 400464"/>
                          <a:gd name="connsiteY3" fmla="*/ 85725 h 276225"/>
                          <a:gd name="connsiteX4" fmla="*/ 133350 w 400464"/>
                          <a:gd name="connsiteY4" fmla="*/ 47625 h 276225"/>
                          <a:gd name="connsiteX5" fmla="*/ 219075 w 400464"/>
                          <a:gd name="connsiteY5" fmla="*/ 19050 h 276225"/>
                          <a:gd name="connsiteX6" fmla="*/ 247650 w 400464"/>
                          <a:gd name="connsiteY6" fmla="*/ 9525 h 276225"/>
                          <a:gd name="connsiteX7" fmla="*/ 276225 w 400464"/>
                          <a:gd name="connsiteY7" fmla="*/ 0 h 276225"/>
                          <a:gd name="connsiteX8" fmla="*/ 361950 w 400464"/>
                          <a:gd name="connsiteY8" fmla="*/ 9525 h 276225"/>
                          <a:gd name="connsiteX9" fmla="*/ 390525 w 400464"/>
                          <a:gd name="connsiteY9" fmla="*/ 19050 h 276225"/>
                          <a:gd name="connsiteX10" fmla="*/ 400050 w 400464"/>
                          <a:gd name="connsiteY10" fmla="*/ 47625 h 276225"/>
                          <a:gd name="connsiteX11" fmla="*/ 390525 w 400464"/>
                          <a:gd name="connsiteY11" fmla="*/ 85725 h 276225"/>
                          <a:gd name="connsiteX12" fmla="*/ 333375 w 400464"/>
                          <a:gd name="connsiteY12" fmla="*/ 104775 h 276225"/>
                          <a:gd name="connsiteX13" fmla="*/ 276225 w 400464"/>
                          <a:gd name="connsiteY13" fmla="*/ 133350 h 276225"/>
                          <a:gd name="connsiteX14" fmla="*/ 219075 w 400464"/>
                          <a:gd name="connsiteY14" fmla="*/ 152400 h 276225"/>
                          <a:gd name="connsiteX15" fmla="*/ 190500 w 400464"/>
                          <a:gd name="connsiteY15" fmla="*/ 171450 h 276225"/>
                          <a:gd name="connsiteX16" fmla="*/ 161925 w 400464"/>
                          <a:gd name="connsiteY16" fmla="*/ 180975 h 276225"/>
                          <a:gd name="connsiteX17" fmla="*/ 104775 w 400464"/>
                          <a:gd name="connsiteY17" fmla="*/ 219075 h 276225"/>
                          <a:gd name="connsiteX18" fmla="*/ 57150 w 400464"/>
                          <a:gd name="connsiteY18" fmla="*/ 276225 h 276225"/>
                          <a:gd name="connsiteX19" fmla="*/ 38100 w 400464"/>
                          <a:gd name="connsiteY19" fmla="*/ 247650 h 276225"/>
                          <a:gd name="connsiteX20" fmla="*/ 0 w 400464"/>
                          <a:gd name="connsiteY20" fmla="*/ 247650 h 276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0464" h="276225">
                            <a:moveTo>
                              <a:pt x="0" y="247650"/>
                            </a:moveTo>
                            <a:lnTo>
                              <a:pt x="0" y="247650"/>
                            </a:lnTo>
                            <a:cubicBezTo>
                              <a:pt x="9525" y="222250"/>
                              <a:pt x="19451" y="196997"/>
                              <a:pt x="28575" y="171450"/>
                            </a:cubicBezTo>
                            <a:cubicBezTo>
                              <a:pt x="47183" y="119347"/>
                              <a:pt x="36580" y="116541"/>
                              <a:pt x="76200" y="85725"/>
                            </a:cubicBezTo>
                            <a:cubicBezTo>
                              <a:pt x="94272" y="71669"/>
                              <a:pt x="111630" y="54865"/>
                              <a:pt x="133350" y="47625"/>
                            </a:cubicBezTo>
                            <a:lnTo>
                              <a:pt x="219075" y="19050"/>
                            </a:lnTo>
                            <a:lnTo>
                              <a:pt x="247650" y="9525"/>
                            </a:lnTo>
                            <a:lnTo>
                              <a:pt x="276225" y="0"/>
                            </a:lnTo>
                            <a:cubicBezTo>
                              <a:pt x="304800" y="3175"/>
                              <a:pt x="333590" y="4798"/>
                              <a:pt x="361950" y="9525"/>
                            </a:cubicBezTo>
                            <a:cubicBezTo>
                              <a:pt x="371854" y="11176"/>
                              <a:pt x="383425" y="11950"/>
                              <a:pt x="390525" y="19050"/>
                            </a:cubicBezTo>
                            <a:cubicBezTo>
                              <a:pt x="397625" y="26150"/>
                              <a:pt x="396875" y="38100"/>
                              <a:pt x="400050" y="47625"/>
                            </a:cubicBezTo>
                            <a:cubicBezTo>
                              <a:pt x="396875" y="60325"/>
                              <a:pt x="400464" y="77206"/>
                              <a:pt x="390525" y="85725"/>
                            </a:cubicBezTo>
                            <a:cubicBezTo>
                              <a:pt x="375279" y="98793"/>
                              <a:pt x="352425" y="98425"/>
                              <a:pt x="333375" y="104775"/>
                            </a:cubicBezTo>
                            <a:cubicBezTo>
                              <a:pt x="229162" y="139513"/>
                              <a:pt x="387012" y="84111"/>
                              <a:pt x="276225" y="133350"/>
                            </a:cubicBezTo>
                            <a:cubicBezTo>
                              <a:pt x="257875" y="141505"/>
                              <a:pt x="235783" y="141261"/>
                              <a:pt x="219075" y="152400"/>
                            </a:cubicBezTo>
                            <a:cubicBezTo>
                              <a:pt x="209550" y="158750"/>
                              <a:pt x="200739" y="166330"/>
                              <a:pt x="190500" y="171450"/>
                            </a:cubicBezTo>
                            <a:cubicBezTo>
                              <a:pt x="181520" y="175940"/>
                              <a:pt x="170702" y="176099"/>
                              <a:pt x="161925" y="180975"/>
                            </a:cubicBezTo>
                            <a:cubicBezTo>
                              <a:pt x="141911" y="192094"/>
                              <a:pt x="104775" y="219075"/>
                              <a:pt x="104775" y="219075"/>
                            </a:cubicBezTo>
                            <a:cubicBezTo>
                              <a:pt x="99028" y="227695"/>
                              <a:pt x="69373" y="276225"/>
                              <a:pt x="57150" y="276225"/>
                            </a:cubicBezTo>
                            <a:cubicBezTo>
                              <a:pt x="45702" y="276225"/>
                              <a:pt x="44450" y="257175"/>
                              <a:pt x="38100" y="247650"/>
                            </a:cubicBezTo>
                            <a:cubicBezTo>
                              <a:pt x="27035" y="203390"/>
                              <a:pt x="6350" y="247650"/>
                              <a:pt x="0" y="24765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75" name="Freihandform 1274"/>
                      <p:cNvSpPr/>
                      <p:nvPr/>
                    </p:nvSpPr>
                    <p:spPr>
                      <a:xfrm rot="20123846" flipH="1" flipV="1">
                        <a:off x="2229644" y="3501008"/>
                        <a:ext cx="648072" cy="648072"/>
                      </a:xfrm>
                      <a:custGeom>
                        <a:avLst/>
                        <a:gdLst>
                          <a:gd name="connsiteX0" fmla="*/ 379 w 695704"/>
                          <a:gd name="connsiteY0" fmla="*/ 352425 h 891862"/>
                          <a:gd name="connsiteX1" fmla="*/ 379 w 695704"/>
                          <a:gd name="connsiteY1" fmla="*/ 352425 h 891862"/>
                          <a:gd name="connsiteX2" fmla="*/ 28954 w 695704"/>
                          <a:gd name="connsiteY2" fmla="*/ 428625 h 891862"/>
                          <a:gd name="connsiteX3" fmla="*/ 38479 w 695704"/>
                          <a:gd name="connsiteY3" fmla="*/ 457200 h 891862"/>
                          <a:gd name="connsiteX4" fmla="*/ 57529 w 695704"/>
                          <a:gd name="connsiteY4" fmla="*/ 485775 h 891862"/>
                          <a:gd name="connsiteX5" fmla="*/ 76579 w 695704"/>
                          <a:gd name="connsiteY5" fmla="*/ 561975 h 891862"/>
                          <a:gd name="connsiteX6" fmla="*/ 86104 w 695704"/>
                          <a:gd name="connsiteY6" fmla="*/ 590550 h 891862"/>
                          <a:gd name="connsiteX7" fmla="*/ 105154 w 695704"/>
                          <a:gd name="connsiteY7" fmla="*/ 666750 h 891862"/>
                          <a:gd name="connsiteX8" fmla="*/ 114679 w 695704"/>
                          <a:gd name="connsiteY8" fmla="*/ 695325 h 891862"/>
                          <a:gd name="connsiteX9" fmla="*/ 152779 w 695704"/>
                          <a:gd name="connsiteY9" fmla="*/ 704850 h 891862"/>
                          <a:gd name="connsiteX10" fmla="*/ 181354 w 695704"/>
                          <a:gd name="connsiteY10" fmla="*/ 723900 h 891862"/>
                          <a:gd name="connsiteX11" fmla="*/ 228979 w 695704"/>
                          <a:gd name="connsiteY11" fmla="*/ 771525 h 891862"/>
                          <a:gd name="connsiteX12" fmla="*/ 257554 w 695704"/>
                          <a:gd name="connsiteY12" fmla="*/ 847725 h 891862"/>
                          <a:gd name="connsiteX13" fmla="*/ 352804 w 695704"/>
                          <a:gd name="connsiteY13" fmla="*/ 876300 h 891862"/>
                          <a:gd name="connsiteX14" fmla="*/ 400429 w 695704"/>
                          <a:gd name="connsiteY14" fmla="*/ 790575 h 891862"/>
                          <a:gd name="connsiteX15" fmla="*/ 419479 w 695704"/>
                          <a:gd name="connsiteY15" fmla="*/ 762000 h 891862"/>
                          <a:gd name="connsiteX16" fmla="*/ 429004 w 695704"/>
                          <a:gd name="connsiteY16" fmla="*/ 733425 h 891862"/>
                          <a:gd name="connsiteX17" fmla="*/ 486154 w 695704"/>
                          <a:gd name="connsiteY17" fmla="*/ 695325 h 891862"/>
                          <a:gd name="connsiteX18" fmla="*/ 505204 w 695704"/>
                          <a:gd name="connsiteY18" fmla="*/ 666750 h 891862"/>
                          <a:gd name="connsiteX19" fmla="*/ 457579 w 695704"/>
                          <a:gd name="connsiteY19" fmla="*/ 628650 h 891862"/>
                          <a:gd name="connsiteX20" fmla="*/ 381379 w 695704"/>
                          <a:gd name="connsiteY20" fmla="*/ 609600 h 891862"/>
                          <a:gd name="connsiteX21" fmla="*/ 371854 w 695704"/>
                          <a:gd name="connsiteY21" fmla="*/ 533400 h 891862"/>
                          <a:gd name="connsiteX22" fmla="*/ 400429 w 695704"/>
                          <a:gd name="connsiteY22" fmla="*/ 523875 h 891862"/>
                          <a:gd name="connsiteX23" fmla="*/ 429004 w 695704"/>
                          <a:gd name="connsiteY23" fmla="*/ 495300 h 891862"/>
                          <a:gd name="connsiteX24" fmla="*/ 486154 w 695704"/>
                          <a:gd name="connsiteY24" fmla="*/ 457200 h 891862"/>
                          <a:gd name="connsiteX25" fmla="*/ 495679 w 695704"/>
                          <a:gd name="connsiteY25" fmla="*/ 428625 h 891862"/>
                          <a:gd name="connsiteX26" fmla="*/ 505204 w 695704"/>
                          <a:gd name="connsiteY26" fmla="*/ 342900 h 891862"/>
                          <a:gd name="connsiteX27" fmla="*/ 457579 w 695704"/>
                          <a:gd name="connsiteY27" fmla="*/ 314325 h 891862"/>
                          <a:gd name="connsiteX28" fmla="*/ 467104 w 695704"/>
                          <a:gd name="connsiteY28" fmla="*/ 257175 h 891862"/>
                          <a:gd name="connsiteX29" fmla="*/ 495679 w 695704"/>
                          <a:gd name="connsiteY29" fmla="*/ 238125 h 891862"/>
                          <a:gd name="connsiteX30" fmla="*/ 695704 w 695704"/>
                          <a:gd name="connsiteY30" fmla="*/ 209550 h 891862"/>
                          <a:gd name="connsiteX31" fmla="*/ 686179 w 695704"/>
                          <a:gd name="connsiteY31" fmla="*/ 161925 h 891862"/>
                          <a:gd name="connsiteX32" fmla="*/ 638554 w 695704"/>
                          <a:gd name="connsiteY32" fmla="*/ 123825 h 891862"/>
                          <a:gd name="connsiteX33" fmla="*/ 400429 w 695704"/>
                          <a:gd name="connsiteY33" fmla="*/ 114300 h 891862"/>
                          <a:gd name="connsiteX34" fmla="*/ 276604 w 695704"/>
                          <a:gd name="connsiteY34" fmla="*/ 85725 h 891862"/>
                          <a:gd name="connsiteX35" fmla="*/ 267079 w 695704"/>
                          <a:gd name="connsiteY35" fmla="*/ 57150 h 891862"/>
                          <a:gd name="connsiteX36" fmla="*/ 238504 w 695704"/>
                          <a:gd name="connsiteY36" fmla="*/ 38100 h 891862"/>
                          <a:gd name="connsiteX37" fmla="*/ 190879 w 695704"/>
                          <a:gd name="connsiteY37" fmla="*/ 0 h 891862"/>
                          <a:gd name="connsiteX38" fmla="*/ 162304 w 695704"/>
                          <a:gd name="connsiteY38" fmla="*/ 9525 h 891862"/>
                          <a:gd name="connsiteX39" fmla="*/ 143254 w 695704"/>
                          <a:gd name="connsiteY39" fmla="*/ 161925 h 891862"/>
                          <a:gd name="connsiteX40" fmla="*/ 114679 w 695704"/>
                          <a:gd name="connsiteY40" fmla="*/ 238125 h 891862"/>
                          <a:gd name="connsiteX41" fmla="*/ 105154 w 695704"/>
                          <a:gd name="connsiteY41" fmla="*/ 266700 h 891862"/>
                          <a:gd name="connsiteX42" fmla="*/ 9904 w 695704"/>
                          <a:gd name="connsiteY42" fmla="*/ 219075 h 891862"/>
                          <a:gd name="connsiteX43" fmla="*/ 379 w 695704"/>
                          <a:gd name="connsiteY43" fmla="*/ 247650 h 891862"/>
                          <a:gd name="connsiteX44" fmla="*/ 19429 w 695704"/>
                          <a:gd name="connsiteY44" fmla="*/ 361950 h 891862"/>
                          <a:gd name="connsiteX45" fmla="*/ 379 w 695704"/>
                          <a:gd name="connsiteY45" fmla="*/ 352425 h 891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695704" h="891862">
                            <a:moveTo>
                              <a:pt x="379" y="352425"/>
                            </a:moveTo>
                            <a:lnTo>
                              <a:pt x="379" y="352425"/>
                            </a:lnTo>
                            <a:cubicBezTo>
                              <a:pt x="9904" y="377825"/>
                              <a:pt x="19683" y="403131"/>
                              <a:pt x="28954" y="428625"/>
                            </a:cubicBezTo>
                            <a:cubicBezTo>
                              <a:pt x="32385" y="438061"/>
                              <a:pt x="33989" y="448220"/>
                              <a:pt x="38479" y="457200"/>
                            </a:cubicBezTo>
                            <a:cubicBezTo>
                              <a:pt x="43599" y="467439"/>
                              <a:pt x="52409" y="475536"/>
                              <a:pt x="57529" y="485775"/>
                            </a:cubicBezTo>
                            <a:cubicBezTo>
                              <a:pt x="68415" y="507548"/>
                              <a:pt x="71145" y="540238"/>
                              <a:pt x="76579" y="561975"/>
                            </a:cubicBezTo>
                            <a:cubicBezTo>
                              <a:pt x="79014" y="571715"/>
                              <a:pt x="83462" y="580864"/>
                              <a:pt x="86104" y="590550"/>
                            </a:cubicBezTo>
                            <a:cubicBezTo>
                              <a:pt x="92993" y="615809"/>
                              <a:pt x="96875" y="641912"/>
                              <a:pt x="105154" y="666750"/>
                            </a:cubicBezTo>
                            <a:cubicBezTo>
                              <a:pt x="108329" y="676275"/>
                              <a:pt x="106839" y="689053"/>
                              <a:pt x="114679" y="695325"/>
                            </a:cubicBezTo>
                            <a:cubicBezTo>
                              <a:pt x="124901" y="703503"/>
                              <a:pt x="140079" y="701675"/>
                              <a:pt x="152779" y="704850"/>
                            </a:cubicBezTo>
                            <a:cubicBezTo>
                              <a:pt x="162304" y="711200"/>
                              <a:pt x="173259" y="715805"/>
                              <a:pt x="181354" y="723900"/>
                            </a:cubicBezTo>
                            <a:cubicBezTo>
                              <a:pt x="244854" y="787400"/>
                              <a:pt x="152779" y="720725"/>
                              <a:pt x="228979" y="771525"/>
                            </a:cubicBezTo>
                            <a:cubicBezTo>
                              <a:pt x="232821" y="790735"/>
                              <a:pt x="235130" y="833710"/>
                              <a:pt x="257554" y="847725"/>
                            </a:cubicBezTo>
                            <a:cubicBezTo>
                              <a:pt x="273014" y="857387"/>
                              <a:pt x="330498" y="870724"/>
                              <a:pt x="352804" y="876300"/>
                            </a:cubicBezTo>
                            <a:cubicBezTo>
                              <a:pt x="423873" y="852610"/>
                              <a:pt x="332904" y="891862"/>
                              <a:pt x="400429" y="790575"/>
                            </a:cubicBezTo>
                            <a:cubicBezTo>
                              <a:pt x="406779" y="781050"/>
                              <a:pt x="414359" y="772239"/>
                              <a:pt x="419479" y="762000"/>
                            </a:cubicBezTo>
                            <a:cubicBezTo>
                              <a:pt x="423969" y="753020"/>
                              <a:pt x="421904" y="740525"/>
                              <a:pt x="429004" y="733425"/>
                            </a:cubicBezTo>
                            <a:cubicBezTo>
                              <a:pt x="445193" y="717236"/>
                              <a:pt x="486154" y="695325"/>
                              <a:pt x="486154" y="695325"/>
                            </a:cubicBezTo>
                            <a:cubicBezTo>
                              <a:pt x="492504" y="685800"/>
                              <a:pt x="503322" y="678042"/>
                              <a:pt x="505204" y="666750"/>
                            </a:cubicBezTo>
                            <a:cubicBezTo>
                              <a:pt x="511141" y="631131"/>
                              <a:pt x="479863" y="633602"/>
                              <a:pt x="457579" y="628650"/>
                            </a:cubicBezTo>
                            <a:cubicBezTo>
                              <a:pt x="388615" y="613325"/>
                              <a:pt x="432441" y="626621"/>
                              <a:pt x="381379" y="609600"/>
                            </a:cubicBezTo>
                            <a:cubicBezTo>
                              <a:pt x="363059" y="582119"/>
                              <a:pt x="346352" y="571653"/>
                              <a:pt x="371854" y="533400"/>
                            </a:cubicBezTo>
                            <a:cubicBezTo>
                              <a:pt x="377423" y="525046"/>
                              <a:pt x="390904" y="527050"/>
                              <a:pt x="400429" y="523875"/>
                            </a:cubicBezTo>
                            <a:cubicBezTo>
                              <a:pt x="409954" y="514350"/>
                              <a:pt x="418371" y="503570"/>
                              <a:pt x="429004" y="495300"/>
                            </a:cubicBezTo>
                            <a:cubicBezTo>
                              <a:pt x="447076" y="481244"/>
                              <a:pt x="486154" y="457200"/>
                              <a:pt x="486154" y="457200"/>
                            </a:cubicBezTo>
                            <a:cubicBezTo>
                              <a:pt x="489329" y="447675"/>
                              <a:pt x="491189" y="437605"/>
                              <a:pt x="495679" y="428625"/>
                            </a:cubicBezTo>
                            <a:cubicBezTo>
                              <a:pt x="512497" y="394990"/>
                              <a:pt x="538450" y="392769"/>
                              <a:pt x="505204" y="342900"/>
                            </a:cubicBezTo>
                            <a:cubicBezTo>
                              <a:pt x="494935" y="327496"/>
                              <a:pt x="473454" y="323850"/>
                              <a:pt x="457579" y="314325"/>
                            </a:cubicBezTo>
                            <a:cubicBezTo>
                              <a:pt x="460754" y="295275"/>
                              <a:pt x="458467" y="274449"/>
                              <a:pt x="467104" y="257175"/>
                            </a:cubicBezTo>
                            <a:cubicBezTo>
                              <a:pt x="472224" y="246936"/>
                              <a:pt x="485218" y="242774"/>
                              <a:pt x="495679" y="238125"/>
                            </a:cubicBezTo>
                            <a:cubicBezTo>
                              <a:pt x="567983" y="205990"/>
                              <a:pt x="604404" y="215637"/>
                              <a:pt x="695704" y="209550"/>
                            </a:cubicBezTo>
                            <a:cubicBezTo>
                              <a:pt x="692529" y="193675"/>
                              <a:pt x="691863" y="177084"/>
                              <a:pt x="686179" y="161925"/>
                            </a:cubicBezTo>
                            <a:cubicBezTo>
                              <a:pt x="677165" y="137887"/>
                              <a:pt x="664303" y="125664"/>
                              <a:pt x="638554" y="123825"/>
                            </a:cubicBezTo>
                            <a:cubicBezTo>
                              <a:pt x="559317" y="118165"/>
                              <a:pt x="479804" y="117475"/>
                              <a:pt x="400429" y="114300"/>
                            </a:cubicBezTo>
                            <a:cubicBezTo>
                              <a:pt x="312019" y="55360"/>
                              <a:pt x="476022" y="158241"/>
                              <a:pt x="276604" y="85725"/>
                            </a:cubicBezTo>
                            <a:cubicBezTo>
                              <a:pt x="267168" y="82294"/>
                              <a:pt x="273351" y="64990"/>
                              <a:pt x="267079" y="57150"/>
                            </a:cubicBezTo>
                            <a:cubicBezTo>
                              <a:pt x="259928" y="48211"/>
                              <a:pt x="248029" y="44450"/>
                              <a:pt x="238504" y="38100"/>
                            </a:cubicBezTo>
                            <a:cubicBezTo>
                              <a:pt x="223876" y="16159"/>
                              <a:pt x="221551" y="0"/>
                              <a:pt x="190879" y="0"/>
                            </a:cubicBezTo>
                            <a:cubicBezTo>
                              <a:pt x="180839" y="0"/>
                              <a:pt x="171829" y="6350"/>
                              <a:pt x="162304" y="9525"/>
                            </a:cubicBezTo>
                            <a:cubicBezTo>
                              <a:pt x="137645" y="83501"/>
                              <a:pt x="161972" y="2820"/>
                              <a:pt x="143254" y="161925"/>
                            </a:cubicBezTo>
                            <a:cubicBezTo>
                              <a:pt x="138508" y="202268"/>
                              <a:pt x="130665" y="200825"/>
                              <a:pt x="114679" y="238125"/>
                            </a:cubicBezTo>
                            <a:cubicBezTo>
                              <a:pt x="110724" y="247353"/>
                              <a:pt x="108329" y="257175"/>
                              <a:pt x="105154" y="266700"/>
                            </a:cubicBezTo>
                            <a:cubicBezTo>
                              <a:pt x="94739" y="260451"/>
                              <a:pt x="26812" y="216257"/>
                              <a:pt x="9904" y="219075"/>
                            </a:cubicBezTo>
                            <a:cubicBezTo>
                              <a:pt x="0" y="220726"/>
                              <a:pt x="3554" y="238125"/>
                              <a:pt x="379" y="247650"/>
                            </a:cubicBezTo>
                            <a:cubicBezTo>
                              <a:pt x="1320" y="256119"/>
                              <a:pt x="4197" y="336563"/>
                              <a:pt x="19429" y="361950"/>
                            </a:cubicBezTo>
                            <a:cubicBezTo>
                              <a:pt x="24049" y="369651"/>
                              <a:pt x="3554" y="354012"/>
                              <a:pt x="379" y="3524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76" name="Freihandform 1275"/>
                      <p:cNvSpPr/>
                      <p:nvPr/>
                    </p:nvSpPr>
                    <p:spPr>
                      <a:xfrm>
                        <a:off x="2032670" y="4365104"/>
                        <a:ext cx="1025484" cy="895350"/>
                      </a:xfrm>
                      <a:custGeom>
                        <a:avLst/>
                        <a:gdLst>
                          <a:gd name="connsiteX0" fmla="*/ 34884 w 1025484"/>
                          <a:gd name="connsiteY0" fmla="*/ 723900 h 895350"/>
                          <a:gd name="connsiteX1" fmla="*/ 34884 w 1025484"/>
                          <a:gd name="connsiteY1" fmla="*/ 723900 h 895350"/>
                          <a:gd name="connsiteX2" fmla="*/ 120609 w 1025484"/>
                          <a:gd name="connsiteY2" fmla="*/ 704850 h 895350"/>
                          <a:gd name="connsiteX3" fmla="*/ 177759 w 1025484"/>
                          <a:gd name="connsiteY3" fmla="*/ 666750 h 895350"/>
                          <a:gd name="connsiteX4" fmla="*/ 206334 w 1025484"/>
                          <a:gd name="connsiteY4" fmla="*/ 647700 h 895350"/>
                          <a:gd name="connsiteX5" fmla="*/ 234909 w 1025484"/>
                          <a:gd name="connsiteY5" fmla="*/ 619125 h 895350"/>
                          <a:gd name="connsiteX6" fmla="*/ 263484 w 1025484"/>
                          <a:gd name="connsiteY6" fmla="*/ 609600 h 895350"/>
                          <a:gd name="connsiteX7" fmla="*/ 311109 w 1025484"/>
                          <a:gd name="connsiteY7" fmla="*/ 552450 h 895350"/>
                          <a:gd name="connsiteX8" fmla="*/ 349209 w 1025484"/>
                          <a:gd name="connsiteY8" fmla="*/ 495300 h 895350"/>
                          <a:gd name="connsiteX9" fmla="*/ 406359 w 1025484"/>
                          <a:gd name="connsiteY9" fmla="*/ 447675 h 895350"/>
                          <a:gd name="connsiteX10" fmla="*/ 434934 w 1025484"/>
                          <a:gd name="connsiteY10" fmla="*/ 428625 h 895350"/>
                          <a:gd name="connsiteX11" fmla="*/ 463509 w 1025484"/>
                          <a:gd name="connsiteY11" fmla="*/ 400050 h 895350"/>
                          <a:gd name="connsiteX12" fmla="*/ 520659 w 1025484"/>
                          <a:gd name="connsiteY12" fmla="*/ 371475 h 895350"/>
                          <a:gd name="connsiteX13" fmla="*/ 549234 w 1025484"/>
                          <a:gd name="connsiteY13" fmla="*/ 342900 h 895350"/>
                          <a:gd name="connsiteX14" fmla="*/ 634959 w 1025484"/>
                          <a:gd name="connsiteY14" fmla="*/ 285750 h 895350"/>
                          <a:gd name="connsiteX15" fmla="*/ 663534 w 1025484"/>
                          <a:gd name="connsiteY15" fmla="*/ 266700 h 895350"/>
                          <a:gd name="connsiteX16" fmla="*/ 692109 w 1025484"/>
                          <a:gd name="connsiteY16" fmla="*/ 247650 h 895350"/>
                          <a:gd name="connsiteX17" fmla="*/ 720684 w 1025484"/>
                          <a:gd name="connsiteY17" fmla="*/ 219075 h 895350"/>
                          <a:gd name="connsiteX18" fmla="*/ 739734 w 1025484"/>
                          <a:gd name="connsiteY18" fmla="*/ 190500 h 895350"/>
                          <a:gd name="connsiteX19" fmla="*/ 768309 w 1025484"/>
                          <a:gd name="connsiteY19" fmla="*/ 180975 h 895350"/>
                          <a:gd name="connsiteX20" fmla="*/ 806409 w 1025484"/>
                          <a:gd name="connsiteY20" fmla="*/ 123825 h 895350"/>
                          <a:gd name="connsiteX21" fmla="*/ 920709 w 1025484"/>
                          <a:gd name="connsiteY21" fmla="*/ 47625 h 895350"/>
                          <a:gd name="connsiteX22" fmla="*/ 949284 w 1025484"/>
                          <a:gd name="connsiteY22" fmla="*/ 28575 h 895350"/>
                          <a:gd name="connsiteX23" fmla="*/ 1006434 w 1025484"/>
                          <a:gd name="connsiteY23" fmla="*/ 0 h 895350"/>
                          <a:gd name="connsiteX24" fmla="*/ 1025484 w 1025484"/>
                          <a:gd name="connsiteY24" fmla="*/ 28575 h 895350"/>
                          <a:gd name="connsiteX25" fmla="*/ 977859 w 1025484"/>
                          <a:gd name="connsiteY25" fmla="*/ 104775 h 895350"/>
                          <a:gd name="connsiteX26" fmla="*/ 901659 w 1025484"/>
                          <a:gd name="connsiteY26" fmla="*/ 219075 h 895350"/>
                          <a:gd name="connsiteX27" fmla="*/ 882609 w 1025484"/>
                          <a:gd name="connsiteY27" fmla="*/ 247650 h 895350"/>
                          <a:gd name="connsiteX28" fmla="*/ 854034 w 1025484"/>
                          <a:gd name="connsiteY28" fmla="*/ 257175 h 895350"/>
                          <a:gd name="connsiteX29" fmla="*/ 844509 w 1025484"/>
                          <a:gd name="connsiteY29" fmla="*/ 285750 h 895350"/>
                          <a:gd name="connsiteX30" fmla="*/ 787359 w 1025484"/>
                          <a:gd name="connsiteY30" fmla="*/ 314325 h 895350"/>
                          <a:gd name="connsiteX31" fmla="*/ 768309 w 1025484"/>
                          <a:gd name="connsiteY31" fmla="*/ 342900 h 895350"/>
                          <a:gd name="connsiteX32" fmla="*/ 711159 w 1025484"/>
                          <a:gd name="connsiteY32" fmla="*/ 381000 h 895350"/>
                          <a:gd name="connsiteX33" fmla="*/ 682584 w 1025484"/>
                          <a:gd name="connsiteY33" fmla="*/ 400050 h 895350"/>
                          <a:gd name="connsiteX34" fmla="*/ 625434 w 1025484"/>
                          <a:gd name="connsiteY34" fmla="*/ 447675 h 895350"/>
                          <a:gd name="connsiteX35" fmla="*/ 549234 w 1025484"/>
                          <a:gd name="connsiteY35" fmla="*/ 561975 h 895350"/>
                          <a:gd name="connsiteX36" fmla="*/ 530184 w 1025484"/>
                          <a:gd name="connsiteY36" fmla="*/ 590550 h 895350"/>
                          <a:gd name="connsiteX37" fmla="*/ 511134 w 1025484"/>
                          <a:gd name="connsiteY37" fmla="*/ 619125 h 895350"/>
                          <a:gd name="connsiteX38" fmla="*/ 482559 w 1025484"/>
                          <a:gd name="connsiteY38" fmla="*/ 638175 h 895350"/>
                          <a:gd name="connsiteX39" fmla="*/ 444459 w 1025484"/>
                          <a:gd name="connsiteY39" fmla="*/ 676275 h 895350"/>
                          <a:gd name="connsiteX40" fmla="*/ 387309 w 1025484"/>
                          <a:gd name="connsiteY40" fmla="*/ 714375 h 895350"/>
                          <a:gd name="connsiteX41" fmla="*/ 368259 w 1025484"/>
                          <a:gd name="connsiteY41" fmla="*/ 742950 h 895350"/>
                          <a:gd name="connsiteX42" fmla="*/ 339684 w 1025484"/>
                          <a:gd name="connsiteY42" fmla="*/ 752475 h 895350"/>
                          <a:gd name="connsiteX43" fmla="*/ 301584 w 1025484"/>
                          <a:gd name="connsiteY43" fmla="*/ 809625 h 895350"/>
                          <a:gd name="connsiteX44" fmla="*/ 234909 w 1025484"/>
                          <a:gd name="connsiteY44" fmla="*/ 866775 h 895350"/>
                          <a:gd name="connsiteX45" fmla="*/ 206334 w 1025484"/>
                          <a:gd name="connsiteY45" fmla="*/ 885825 h 895350"/>
                          <a:gd name="connsiteX46" fmla="*/ 177759 w 1025484"/>
                          <a:gd name="connsiteY46" fmla="*/ 895350 h 895350"/>
                          <a:gd name="connsiteX47" fmla="*/ 111084 w 1025484"/>
                          <a:gd name="connsiteY47" fmla="*/ 885825 h 895350"/>
                          <a:gd name="connsiteX48" fmla="*/ 72984 w 1025484"/>
                          <a:gd name="connsiteY48" fmla="*/ 866775 h 895350"/>
                          <a:gd name="connsiteX49" fmla="*/ 34884 w 1025484"/>
                          <a:gd name="connsiteY49" fmla="*/ 857250 h 895350"/>
                          <a:gd name="connsiteX50" fmla="*/ 15834 w 1025484"/>
                          <a:gd name="connsiteY50" fmla="*/ 828675 h 895350"/>
                          <a:gd name="connsiteX51" fmla="*/ 15834 w 1025484"/>
                          <a:gd name="connsiteY51" fmla="*/ 742950 h 895350"/>
                          <a:gd name="connsiteX52" fmla="*/ 34884 w 1025484"/>
                          <a:gd name="connsiteY52" fmla="*/ 723900 h 8953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1025484" h="895350">
                            <a:moveTo>
                              <a:pt x="34884" y="723900"/>
                            </a:moveTo>
                            <a:lnTo>
                              <a:pt x="34884" y="723900"/>
                            </a:lnTo>
                            <a:cubicBezTo>
                              <a:pt x="63459" y="717550"/>
                              <a:pt x="93431" y="715721"/>
                              <a:pt x="120609" y="704850"/>
                            </a:cubicBezTo>
                            <a:cubicBezTo>
                              <a:pt x="141867" y="696347"/>
                              <a:pt x="158709" y="679450"/>
                              <a:pt x="177759" y="666750"/>
                            </a:cubicBezTo>
                            <a:cubicBezTo>
                              <a:pt x="187284" y="660400"/>
                              <a:pt x="198239" y="655795"/>
                              <a:pt x="206334" y="647700"/>
                            </a:cubicBezTo>
                            <a:cubicBezTo>
                              <a:pt x="215859" y="638175"/>
                              <a:pt x="223701" y="626597"/>
                              <a:pt x="234909" y="619125"/>
                            </a:cubicBezTo>
                            <a:cubicBezTo>
                              <a:pt x="243263" y="613556"/>
                              <a:pt x="253959" y="612775"/>
                              <a:pt x="263484" y="609600"/>
                            </a:cubicBezTo>
                            <a:cubicBezTo>
                              <a:pt x="331557" y="507490"/>
                              <a:pt x="225546" y="662459"/>
                              <a:pt x="311109" y="552450"/>
                            </a:cubicBezTo>
                            <a:cubicBezTo>
                              <a:pt x="325165" y="534378"/>
                              <a:pt x="330159" y="508000"/>
                              <a:pt x="349209" y="495300"/>
                            </a:cubicBezTo>
                            <a:cubicBezTo>
                              <a:pt x="420155" y="448002"/>
                              <a:pt x="333020" y="508791"/>
                              <a:pt x="406359" y="447675"/>
                            </a:cubicBezTo>
                            <a:cubicBezTo>
                              <a:pt x="415153" y="440346"/>
                              <a:pt x="426140" y="435954"/>
                              <a:pt x="434934" y="428625"/>
                            </a:cubicBezTo>
                            <a:cubicBezTo>
                              <a:pt x="445282" y="420001"/>
                              <a:pt x="452301" y="407522"/>
                              <a:pt x="463509" y="400050"/>
                            </a:cubicBezTo>
                            <a:cubicBezTo>
                              <a:pt x="549426" y="342772"/>
                              <a:pt x="430733" y="446413"/>
                              <a:pt x="520659" y="371475"/>
                            </a:cubicBezTo>
                            <a:cubicBezTo>
                              <a:pt x="531007" y="362851"/>
                              <a:pt x="538601" y="351170"/>
                              <a:pt x="549234" y="342900"/>
                            </a:cubicBezTo>
                            <a:lnTo>
                              <a:pt x="634959" y="285750"/>
                            </a:lnTo>
                            <a:lnTo>
                              <a:pt x="663534" y="266700"/>
                            </a:lnTo>
                            <a:cubicBezTo>
                              <a:pt x="673059" y="260350"/>
                              <a:pt x="684014" y="255745"/>
                              <a:pt x="692109" y="247650"/>
                            </a:cubicBezTo>
                            <a:cubicBezTo>
                              <a:pt x="701634" y="238125"/>
                              <a:pt x="712060" y="229423"/>
                              <a:pt x="720684" y="219075"/>
                            </a:cubicBezTo>
                            <a:cubicBezTo>
                              <a:pt x="728013" y="210281"/>
                              <a:pt x="730795" y="197651"/>
                              <a:pt x="739734" y="190500"/>
                            </a:cubicBezTo>
                            <a:cubicBezTo>
                              <a:pt x="747574" y="184228"/>
                              <a:pt x="758784" y="184150"/>
                              <a:pt x="768309" y="180975"/>
                            </a:cubicBezTo>
                            <a:cubicBezTo>
                              <a:pt x="781009" y="161925"/>
                              <a:pt x="787359" y="136525"/>
                              <a:pt x="806409" y="123825"/>
                            </a:cubicBezTo>
                            <a:lnTo>
                              <a:pt x="920709" y="47625"/>
                            </a:lnTo>
                            <a:cubicBezTo>
                              <a:pt x="930234" y="41275"/>
                              <a:pt x="938424" y="32195"/>
                              <a:pt x="949284" y="28575"/>
                            </a:cubicBezTo>
                            <a:cubicBezTo>
                              <a:pt x="988719" y="15430"/>
                              <a:pt x="969505" y="24619"/>
                              <a:pt x="1006434" y="0"/>
                            </a:cubicBezTo>
                            <a:cubicBezTo>
                              <a:pt x="1012784" y="9525"/>
                              <a:pt x="1025484" y="17127"/>
                              <a:pt x="1025484" y="28575"/>
                            </a:cubicBezTo>
                            <a:cubicBezTo>
                              <a:pt x="1025484" y="81472"/>
                              <a:pt x="1010218" y="83202"/>
                              <a:pt x="977859" y="104775"/>
                            </a:cubicBezTo>
                            <a:lnTo>
                              <a:pt x="901659" y="219075"/>
                            </a:lnTo>
                            <a:cubicBezTo>
                              <a:pt x="895309" y="228600"/>
                              <a:pt x="893469" y="244030"/>
                              <a:pt x="882609" y="247650"/>
                            </a:cubicBezTo>
                            <a:lnTo>
                              <a:pt x="854034" y="257175"/>
                            </a:lnTo>
                            <a:cubicBezTo>
                              <a:pt x="850859" y="266700"/>
                              <a:pt x="850781" y="277910"/>
                              <a:pt x="844509" y="285750"/>
                            </a:cubicBezTo>
                            <a:cubicBezTo>
                              <a:pt x="831080" y="302536"/>
                              <a:pt x="806183" y="308050"/>
                              <a:pt x="787359" y="314325"/>
                            </a:cubicBezTo>
                            <a:cubicBezTo>
                              <a:pt x="781009" y="323850"/>
                              <a:pt x="776924" y="335362"/>
                              <a:pt x="768309" y="342900"/>
                            </a:cubicBezTo>
                            <a:cubicBezTo>
                              <a:pt x="751079" y="357977"/>
                              <a:pt x="730209" y="368300"/>
                              <a:pt x="711159" y="381000"/>
                            </a:cubicBezTo>
                            <a:cubicBezTo>
                              <a:pt x="701634" y="387350"/>
                              <a:pt x="690679" y="391955"/>
                              <a:pt x="682584" y="400050"/>
                            </a:cubicBezTo>
                            <a:cubicBezTo>
                              <a:pt x="645914" y="436720"/>
                              <a:pt x="665217" y="421153"/>
                              <a:pt x="625434" y="447675"/>
                            </a:cubicBezTo>
                            <a:lnTo>
                              <a:pt x="549234" y="561975"/>
                            </a:lnTo>
                            <a:lnTo>
                              <a:pt x="530184" y="590550"/>
                            </a:lnTo>
                            <a:cubicBezTo>
                              <a:pt x="523834" y="600075"/>
                              <a:pt x="520659" y="612775"/>
                              <a:pt x="511134" y="619125"/>
                            </a:cubicBezTo>
                            <a:lnTo>
                              <a:pt x="482559" y="638175"/>
                            </a:lnTo>
                            <a:cubicBezTo>
                              <a:pt x="464416" y="692604"/>
                              <a:pt x="488002" y="647246"/>
                              <a:pt x="444459" y="676275"/>
                            </a:cubicBezTo>
                            <a:cubicBezTo>
                              <a:pt x="373110" y="723841"/>
                              <a:pt x="455253" y="691727"/>
                              <a:pt x="387309" y="714375"/>
                            </a:cubicBezTo>
                            <a:cubicBezTo>
                              <a:pt x="380959" y="723900"/>
                              <a:pt x="377198" y="735799"/>
                              <a:pt x="368259" y="742950"/>
                            </a:cubicBezTo>
                            <a:cubicBezTo>
                              <a:pt x="360419" y="749222"/>
                              <a:pt x="346784" y="745375"/>
                              <a:pt x="339684" y="752475"/>
                            </a:cubicBezTo>
                            <a:cubicBezTo>
                              <a:pt x="323495" y="768664"/>
                              <a:pt x="317773" y="793436"/>
                              <a:pt x="301584" y="809625"/>
                            </a:cubicBezTo>
                            <a:cubicBezTo>
                              <a:pt x="266968" y="844241"/>
                              <a:pt x="277676" y="836227"/>
                              <a:pt x="234909" y="866775"/>
                            </a:cubicBezTo>
                            <a:cubicBezTo>
                              <a:pt x="225594" y="873429"/>
                              <a:pt x="216573" y="880705"/>
                              <a:pt x="206334" y="885825"/>
                            </a:cubicBezTo>
                            <a:cubicBezTo>
                              <a:pt x="197354" y="890315"/>
                              <a:pt x="187284" y="892175"/>
                              <a:pt x="177759" y="895350"/>
                            </a:cubicBezTo>
                            <a:cubicBezTo>
                              <a:pt x="155534" y="892175"/>
                              <a:pt x="132744" y="891732"/>
                              <a:pt x="111084" y="885825"/>
                            </a:cubicBezTo>
                            <a:cubicBezTo>
                              <a:pt x="97385" y="882089"/>
                              <a:pt x="86279" y="871761"/>
                              <a:pt x="72984" y="866775"/>
                            </a:cubicBezTo>
                            <a:cubicBezTo>
                              <a:pt x="60727" y="862178"/>
                              <a:pt x="47584" y="860425"/>
                              <a:pt x="34884" y="857250"/>
                            </a:cubicBezTo>
                            <a:cubicBezTo>
                              <a:pt x="28534" y="847725"/>
                              <a:pt x="20954" y="838914"/>
                              <a:pt x="15834" y="828675"/>
                            </a:cubicBezTo>
                            <a:cubicBezTo>
                              <a:pt x="0" y="797008"/>
                              <a:pt x="5046" y="780709"/>
                              <a:pt x="15834" y="742950"/>
                            </a:cubicBezTo>
                            <a:cubicBezTo>
                              <a:pt x="17068" y="738633"/>
                              <a:pt x="31709" y="727075"/>
                              <a:pt x="34884" y="72390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77" name="Freihandform 1276"/>
                      <p:cNvSpPr/>
                      <p:nvPr/>
                    </p:nvSpPr>
                    <p:spPr>
                      <a:xfrm>
                        <a:off x="1960662" y="3356992"/>
                        <a:ext cx="1061765" cy="236541"/>
                      </a:xfrm>
                      <a:custGeom>
                        <a:avLst/>
                        <a:gdLst>
                          <a:gd name="connsiteX0" fmla="*/ 61640 w 1061765"/>
                          <a:gd name="connsiteY0" fmla="*/ 13566 h 236541"/>
                          <a:gd name="connsiteX1" fmla="*/ 61640 w 1061765"/>
                          <a:gd name="connsiteY1" fmla="*/ 13566 h 236541"/>
                          <a:gd name="connsiteX2" fmla="*/ 395015 w 1061765"/>
                          <a:gd name="connsiteY2" fmla="*/ 23091 h 236541"/>
                          <a:gd name="connsiteX3" fmla="*/ 471215 w 1061765"/>
                          <a:gd name="connsiteY3" fmla="*/ 32616 h 236541"/>
                          <a:gd name="connsiteX4" fmla="*/ 728390 w 1061765"/>
                          <a:gd name="connsiteY4" fmla="*/ 42141 h 236541"/>
                          <a:gd name="connsiteX5" fmla="*/ 880790 w 1061765"/>
                          <a:gd name="connsiteY5" fmla="*/ 61191 h 236541"/>
                          <a:gd name="connsiteX6" fmla="*/ 966515 w 1061765"/>
                          <a:gd name="connsiteY6" fmla="*/ 99291 h 236541"/>
                          <a:gd name="connsiteX7" fmla="*/ 1004615 w 1061765"/>
                          <a:gd name="connsiteY7" fmla="*/ 108816 h 236541"/>
                          <a:gd name="connsiteX8" fmla="*/ 1023665 w 1061765"/>
                          <a:gd name="connsiteY8" fmla="*/ 137391 h 236541"/>
                          <a:gd name="connsiteX9" fmla="*/ 1052240 w 1061765"/>
                          <a:gd name="connsiteY9" fmla="*/ 156441 h 236541"/>
                          <a:gd name="connsiteX10" fmla="*/ 1061765 w 1061765"/>
                          <a:gd name="connsiteY10" fmla="*/ 185016 h 236541"/>
                          <a:gd name="connsiteX11" fmla="*/ 976040 w 1061765"/>
                          <a:gd name="connsiteY11" fmla="*/ 204066 h 236541"/>
                          <a:gd name="connsiteX12" fmla="*/ 909365 w 1061765"/>
                          <a:gd name="connsiteY12" fmla="*/ 185016 h 236541"/>
                          <a:gd name="connsiteX13" fmla="*/ 861740 w 1061765"/>
                          <a:gd name="connsiteY13" fmla="*/ 165966 h 236541"/>
                          <a:gd name="connsiteX14" fmla="*/ 756965 w 1061765"/>
                          <a:gd name="connsiteY14" fmla="*/ 146916 h 236541"/>
                          <a:gd name="connsiteX15" fmla="*/ 728390 w 1061765"/>
                          <a:gd name="connsiteY15" fmla="*/ 137391 h 236541"/>
                          <a:gd name="connsiteX16" fmla="*/ 652190 w 1061765"/>
                          <a:gd name="connsiteY16" fmla="*/ 127866 h 236541"/>
                          <a:gd name="connsiteX17" fmla="*/ 518840 w 1061765"/>
                          <a:gd name="connsiteY17" fmla="*/ 108816 h 236541"/>
                          <a:gd name="connsiteX18" fmla="*/ 166415 w 1061765"/>
                          <a:gd name="connsiteY18" fmla="*/ 89766 h 236541"/>
                          <a:gd name="connsiteX19" fmla="*/ 99740 w 1061765"/>
                          <a:gd name="connsiteY19" fmla="*/ 80241 h 236541"/>
                          <a:gd name="connsiteX20" fmla="*/ 42590 w 1061765"/>
                          <a:gd name="connsiteY20" fmla="*/ 61191 h 236541"/>
                          <a:gd name="connsiteX21" fmla="*/ 14015 w 1061765"/>
                          <a:gd name="connsiteY21" fmla="*/ 51666 h 236541"/>
                          <a:gd name="connsiteX22" fmla="*/ 4490 w 1061765"/>
                          <a:gd name="connsiteY22" fmla="*/ 23091 h 236541"/>
                          <a:gd name="connsiteX23" fmla="*/ 61640 w 1061765"/>
                          <a:gd name="connsiteY23" fmla="*/ 23091 h 236541"/>
                          <a:gd name="connsiteX24" fmla="*/ 61640 w 1061765"/>
                          <a:gd name="connsiteY24" fmla="*/ 13566 h 2365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1061765" h="236541">
                            <a:moveTo>
                              <a:pt x="61640" y="13566"/>
                            </a:moveTo>
                            <a:lnTo>
                              <a:pt x="61640" y="13566"/>
                            </a:lnTo>
                            <a:lnTo>
                              <a:pt x="395015" y="23091"/>
                            </a:lnTo>
                            <a:cubicBezTo>
                              <a:pt x="420585" y="24280"/>
                              <a:pt x="445659" y="31156"/>
                              <a:pt x="471215" y="32616"/>
                            </a:cubicBezTo>
                            <a:cubicBezTo>
                              <a:pt x="556859" y="37510"/>
                              <a:pt x="642665" y="38966"/>
                              <a:pt x="728390" y="42141"/>
                            </a:cubicBezTo>
                            <a:cubicBezTo>
                              <a:pt x="761510" y="45453"/>
                              <a:pt x="841401" y="51344"/>
                              <a:pt x="880790" y="61191"/>
                            </a:cubicBezTo>
                            <a:cubicBezTo>
                              <a:pt x="1022971" y="96736"/>
                              <a:pt x="878948" y="61762"/>
                              <a:pt x="966515" y="99291"/>
                            </a:cubicBezTo>
                            <a:cubicBezTo>
                              <a:pt x="978547" y="104448"/>
                              <a:pt x="991915" y="105641"/>
                              <a:pt x="1004615" y="108816"/>
                            </a:cubicBezTo>
                            <a:cubicBezTo>
                              <a:pt x="1010965" y="118341"/>
                              <a:pt x="1015570" y="129296"/>
                              <a:pt x="1023665" y="137391"/>
                            </a:cubicBezTo>
                            <a:cubicBezTo>
                              <a:pt x="1031760" y="145486"/>
                              <a:pt x="1045089" y="147502"/>
                              <a:pt x="1052240" y="156441"/>
                            </a:cubicBezTo>
                            <a:cubicBezTo>
                              <a:pt x="1058512" y="164281"/>
                              <a:pt x="1058590" y="175491"/>
                              <a:pt x="1061765" y="185016"/>
                            </a:cubicBezTo>
                            <a:cubicBezTo>
                              <a:pt x="1044590" y="236541"/>
                              <a:pt x="1061069" y="218237"/>
                              <a:pt x="976040" y="204066"/>
                            </a:cubicBezTo>
                            <a:cubicBezTo>
                              <a:pt x="958026" y="201064"/>
                              <a:pt x="927483" y="191810"/>
                              <a:pt x="909365" y="185016"/>
                            </a:cubicBezTo>
                            <a:cubicBezTo>
                              <a:pt x="893356" y="179013"/>
                              <a:pt x="878117" y="170879"/>
                              <a:pt x="861740" y="165966"/>
                            </a:cubicBezTo>
                            <a:cubicBezTo>
                              <a:pt x="836977" y="158537"/>
                              <a:pt x="780221" y="152084"/>
                              <a:pt x="756965" y="146916"/>
                            </a:cubicBezTo>
                            <a:cubicBezTo>
                              <a:pt x="747164" y="144738"/>
                              <a:pt x="738268" y="139187"/>
                              <a:pt x="728390" y="137391"/>
                            </a:cubicBezTo>
                            <a:cubicBezTo>
                              <a:pt x="703205" y="132812"/>
                              <a:pt x="677553" y="131325"/>
                              <a:pt x="652190" y="127866"/>
                            </a:cubicBezTo>
                            <a:lnTo>
                              <a:pt x="518840" y="108816"/>
                            </a:lnTo>
                            <a:cubicBezTo>
                              <a:pt x="385697" y="64435"/>
                              <a:pt x="523028" y="107162"/>
                              <a:pt x="166415" y="89766"/>
                            </a:cubicBezTo>
                            <a:cubicBezTo>
                              <a:pt x="143991" y="88672"/>
                              <a:pt x="121965" y="83416"/>
                              <a:pt x="99740" y="80241"/>
                            </a:cubicBezTo>
                            <a:lnTo>
                              <a:pt x="42590" y="61191"/>
                            </a:lnTo>
                            <a:lnTo>
                              <a:pt x="14015" y="51666"/>
                            </a:lnTo>
                            <a:cubicBezTo>
                              <a:pt x="10840" y="42141"/>
                              <a:pt x="0" y="32071"/>
                              <a:pt x="4490" y="23091"/>
                            </a:cubicBezTo>
                            <a:cubicBezTo>
                              <a:pt x="16035" y="0"/>
                              <a:pt x="50095" y="20782"/>
                              <a:pt x="61640" y="23091"/>
                            </a:cubicBezTo>
                            <a:cubicBezTo>
                              <a:pt x="67867" y="24336"/>
                              <a:pt x="74340" y="23091"/>
                              <a:pt x="61640" y="13566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78" name="Freihandform 1277"/>
                      <p:cNvSpPr/>
                      <p:nvPr/>
                    </p:nvSpPr>
                    <p:spPr>
                      <a:xfrm rot="434869">
                        <a:off x="2282959" y="4755020"/>
                        <a:ext cx="1656184" cy="648072"/>
                      </a:xfrm>
                      <a:custGeom>
                        <a:avLst/>
                        <a:gdLst>
                          <a:gd name="connsiteX0" fmla="*/ 65318 w 1417868"/>
                          <a:gd name="connsiteY0" fmla="*/ 419100 h 497323"/>
                          <a:gd name="connsiteX1" fmla="*/ 65318 w 1417868"/>
                          <a:gd name="connsiteY1" fmla="*/ 419100 h 497323"/>
                          <a:gd name="connsiteX2" fmla="*/ 141518 w 1417868"/>
                          <a:gd name="connsiteY2" fmla="*/ 381000 h 497323"/>
                          <a:gd name="connsiteX3" fmla="*/ 170093 w 1417868"/>
                          <a:gd name="connsiteY3" fmla="*/ 371475 h 497323"/>
                          <a:gd name="connsiteX4" fmla="*/ 198668 w 1417868"/>
                          <a:gd name="connsiteY4" fmla="*/ 352425 h 497323"/>
                          <a:gd name="connsiteX5" fmla="*/ 255818 w 1417868"/>
                          <a:gd name="connsiteY5" fmla="*/ 333375 h 497323"/>
                          <a:gd name="connsiteX6" fmla="*/ 284393 w 1417868"/>
                          <a:gd name="connsiteY6" fmla="*/ 323850 h 497323"/>
                          <a:gd name="connsiteX7" fmla="*/ 312968 w 1417868"/>
                          <a:gd name="connsiteY7" fmla="*/ 314325 h 497323"/>
                          <a:gd name="connsiteX8" fmla="*/ 370118 w 1417868"/>
                          <a:gd name="connsiteY8" fmla="*/ 276225 h 497323"/>
                          <a:gd name="connsiteX9" fmla="*/ 398693 w 1417868"/>
                          <a:gd name="connsiteY9" fmla="*/ 257175 h 497323"/>
                          <a:gd name="connsiteX10" fmla="*/ 427268 w 1417868"/>
                          <a:gd name="connsiteY10" fmla="*/ 247650 h 497323"/>
                          <a:gd name="connsiteX11" fmla="*/ 455843 w 1417868"/>
                          <a:gd name="connsiteY11" fmla="*/ 228600 h 497323"/>
                          <a:gd name="connsiteX12" fmla="*/ 512993 w 1417868"/>
                          <a:gd name="connsiteY12" fmla="*/ 209550 h 497323"/>
                          <a:gd name="connsiteX13" fmla="*/ 541568 w 1417868"/>
                          <a:gd name="connsiteY13" fmla="*/ 200025 h 497323"/>
                          <a:gd name="connsiteX14" fmla="*/ 570143 w 1417868"/>
                          <a:gd name="connsiteY14" fmla="*/ 190500 h 497323"/>
                          <a:gd name="connsiteX15" fmla="*/ 627293 w 1417868"/>
                          <a:gd name="connsiteY15" fmla="*/ 180975 h 497323"/>
                          <a:gd name="connsiteX16" fmla="*/ 665393 w 1417868"/>
                          <a:gd name="connsiteY16" fmla="*/ 171450 h 497323"/>
                          <a:gd name="connsiteX17" fmla="*/ 722543 w 1417868"/>
                          <a:gd name="connsiteY17" fmla="*/ 161925 h 497323"/>
                          <a:gd name="connsiteX18" fmla="*/ 789218 w 1417868"/>
                          <a:gd name="connsiteY18" fmla="*/ 152400 h 497323"/>
                          <a:gd name="connsiteX19" fmla="*/ 855893 w 1417868"/>
                          <a:gd name="connsiteY19" fmla="*/ 133350 h 497323"/>
                          <a:gd name="connsiteX20" fmla="*/ 913043 w 1417868"/>
                          <a:gd name="connsiteY20" fmla="*/ 114300 h 497323"/>
                          <a:gd name="connsiteX21" fmla="*/ 970193 w 1417868"/>
                          <a:gd name="connsiteY21" fmla="*/ 95250 h 497323"/>
                          <a:gd name="connsiteX22" fmla="*/ 998768 w 1417868"/>
                          <a:gd name="connsiteY22" fmla="*/ 85725 h 497323"/>
                          <a:gd name="connsiteX23" fmla="*/ 1027343 w 1417868"/>
                          <a:gd name="connsiteY23" fmla="*/ 66675 h 497323"/>
                          <a:gd name="connsiteX24" fmla="*/ 1084493 w 1417868"/>
                          <a:gd name="connsiteY24" fmla="*/ 47625 h 497323"/>
                          <a:gd name="connsiteX25" fmla="*/ 1113068 w 1417868"/>
                          <a:gd name="connsiteY25" fmla="*/ 38100 h 497323"/>
                          <a:gd name="connsiteX26" fmla="*/ 1141643 w 1417868"/>
                          <a:gd name="connsiteY26" fmla="*/ 28575 h 497323"/>
                          <a:gd name="connsiteX27" fmla="*/ 1170218 w 1417868"/>
                          <a:gd name="connsiteY27" fmla="*/ 19050 h 497323"/>
                          <a:gd name="connsiteX28" fmla="*/ 1274993 w 1417868"/>
                          <a:gd name="connsiteY28" fmla="*/ 9525 h 497323"/>
                          <a:gd name="connsiteX29" fmla="*/ 1303568 w 1417868"/>
                          <a:gd name="connsiteY29" fmla="*/ 0 h 497323"/>
                          <a:gd name="connsiteX30" fmla="*/ 1417868 w 1417868"/>
                          <a:gd name="connsiteY30" fmla="*/ 19050 h 497323"/>
                          <a:gd name="connsiteX31" fmla="*/ 1408343 w 1417868"/>
                          <a:gd name="connsiteY31" fmla="*/ 47625 h 497323"/>
                          <a:gd name="connsiteX32" fmla="*/ 1351193 w 1417868"/>
                          <a:gd name="connsiteY32" fmla="*/ 66675 h 497323"/>
                          <a:gd name="connsiteX33" fmla="*/ 1294043 w 1417868"/>
                          <a:gd name="connsiteY33" fmla="*/ 85725 h 497323"/>
                          <a:gd name="connsiteX34" fmla="*/ 1265468 w 1417868"/>
                          <a:gd name="connsiteY34" fmla="*/ 95250 h 497323"/>
                          <a:gd name="connsiteX35" fmla="*/ 1189268 w 1417868"/>
                          <a:gd name="connsiteY35" fmla="*/ 123825 h 497323"/>
                          <a:gd name="connsiteX36" fmla="*/ 1065443 w 1417868"/>
                          <a:gd name="connsiteY36" fmla="*/ 133350 h 497323"/>
                          <a:gd name="connsiteX37" fmla="*/ 989243 w 1417868"/>
                          <a:gd name="connsiteY37" fmla="*/ 152400 h 497323"/>
                          <a:gd name="connsiteX38" fmla="*/ 932093 w 1417868"/>
                          <a:gd name="connsiteY38" fmla="*/ 171450 h 497323"/>
                          <a:gd name="connsiteX39" fmla="*/ 903518 w 1417868"/>
                          <a:gd name="connsiteY39" fmla="*/ 180975 h 497323"/>
                          <a:gd name="connsiteX40" fmla="*/ 874943 w 1417868"/>
                          <a:gd name="connsiteY40" fmla="*/ 190500 h 497323"/>
                          <a:gd name="connsiteX41" fmla="*/ 846368 w 1417868"/>
                          <a:gd name="connsiteY41" fmla="*/ 209550 h 497323"/>
                          <a:gd name="connsiteX42" fmla="*/ 789218 w 1417868"/>
                          <a:gd name="connsiteY42" fmla="*/ 228600 h 497323"/>
                          <a:gd name="connsiteX43" fmla="*/ 732068 w 1417868"/>
                          <a:gd name="connsiteY43" fmla="*/ 247650 h 497323"/>
                          <a:gd name="connsiteX44" fmla="*/ 703493 w 1417868"/>
                          <a:gd name="connsiteY44" fmla="*/ 257175 h 497323"/>
                          <a:gd name="connsiteX45" fmla="*/ 674918 w 1417868"/>
                          <a:gd name="connsiteY45" fmla="*/ 276225 h 497323"/>
                          <a:gd name="connsiteX46" fmla="*/ 589193 w 1417868"/>
                          <a:gd name="connsiteY46" fmla="*/ 304800 h 497323"/>
                          <a:gd name="connsiteX47" fmla="*/ 560618 w 1417868"/>
                          <a:gd name="connsiteY47" fmla="*/ 314325 h 497323"/>
                          <a:gd name="connsiteX48" fmla="*/ 532043 w 1417868"/>
                          <a:gd name="connsiteY48" fmla="*/ 323850 h 497323"/>
                          <a:gd name="connsiteX49" fmla="*/ 503468 w 1417868"/>
                          <a:gd name="connsiteY49" fmla="*/ 342900 h 497323"/>
                          <a:gd name="connsiteX50" fmla="*/ 436793 w 1417868"/>
                          <a:gd name="connsiteY50" fmla="*/ 361950 h 497323"/>
                          <a:gd name="connsiteX51" fmla="*/ 408218 w 1417868"/>
                          <a:gd name="connsiteY51" fmla="*/ 381000 h 497323"/>
                          <a:gd name="connsiteX52" fmla="*/ 379643 w 1417868"/>
                          <a:gd name="connsiteY52" fmla="*/ 390525 h 497323"/>
                          <a:gd name="connsiteX53" fmla="*/ 322493 w 1417868"/>
                          <a:gd name="connsiteY53" fmla="*/ 428625 h 497323"/>
                          <a:gd name="connsiteX54" fmla="*/ 303443 w 1417868"/>
                          <a:gd name="connsiteY54" fmla="*/ 457200 h 497323"/>
                          <a:gd name="connsiteX55" fmla="*/ 246293 w 1417868"/>
                          <a:gd name="connsiteY55" fmla="*/ 495300 h 497323"/>
                          <a:gd name="connsiteX56" fmla="*/ 27218 w 1417868"/>
                          <a:gd name="connsiteY56" fmla="*/ 485775 h 497323"/>
                          <a:gd name="connsiteX57" fmla="*/ 17693 w 1417868"/>
                          <a:gd name="connsiteY57" fmla="*/ 428625 h 497323"/>
                          <a:gd name="connsiteX58" fmla="*/ 46268 w 1417868"/>
                          <a:gd name="connsiteY58" fmla="*/ 419100 h 497323"/>
                          <a:gd name="connsiteX59" fmla="*/ 65318 w 1417868"/>
                          <a:gd name="connsiteY59" fmla="*/ 419100 h 4973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417868" h="497323">
                            <a:moveTo>
                              <a:pt x="65318" y="419100"/>
                            </a:moveTo>
                            <a:lnTo>
                              <a:pt x="65318" y="419100"/>
                            </a:lnTo>
                            <a:cubicBezTo>
                              <a:pt x="90718" y="406400"/>
                              <a:pt x="115665" y="392751"/>
                              <a:pt x="141518" y="381000"/>
                            </a:cubicBezTo>
                            <a:cubicBezTo>
                              <a:pt x="150658" y="376845"/>
                              <a:pt x="161113" y="375965"/>
                              <a:pt x="170093" y="371475"/>
                            </a:cubicBezTo>
                            <a:cubicBezTo>
                              <a:pt x="180332" y="366355"/>
                              <a:pt x="188207" y="357074"/>
                              <a:pt x="198668" y="352425"/>
                            </a:cubicBezTo>
                            <a:cubicBezTo>
                              <a:pt x="217018" y="344270"/>
                              <a:pt x="236768" y="339725"/>
                              <a:pt x="255818" y="333375"/>
                            </a:cubicBezTo>
                            <a:lnTo>
                              <a:pt x="284393" y="323850"/>
                            </a:lnTo>
                            <a:cubicBezTo>
                              <a:pt x="293918" y="320675"/>
                              <a:pt x="304614" y="319894"/>
                              <a:pt x="312968" y="314325"/>
                            </a:cubicBezTo>
                            <a:lnTo>
                              <a:pt x="370118" y="276225"/>
                            </a:lnTo>
                            <a:cubicBezTo>
                              <a:pt x="379643" y="269875"/>
                              <a:pt x="387833" y="260795"/>
                              <a:pt x="398693" y="257175"/>
                            </a:cubicBezTo>
                            <a:cubicBezTo>
                              <a:pt x="408218" y="254000"/>
                              <a:pt x="418288" y="252140"/>
                              <a:pt x="427268" y="247650"/>
                            </a:cubicBezTo>
                            <a:cubicBezTo>
                              <a:pt x="437507" y="242530"/>
                              <a:pt x="445382" y="233249"/>
                              <a:pt x="455843" y="228600"/>
                            </a:cubicBezTo>
                            <a:cubicBezTo>
                              <a:pt x="474193" y="220445"/>
                              <a:pt x="493943" y="215900"/>
                              <a:pt x="512993" y="209550"/>
                            </a:cubicBezTo>
                            <a:lnTo>
                              <a:pt x="541568" y="200025"/>
                            </a:lnTo>
                            <a:cubicBezTo>
                              <a:pt x="551093" y="196850"/>
                              <a:pt x="560239" y="192151"/>
                              <a:pt x="570143" y="190500"/>
                            </a:cubicBezTo>
                            <a:cubicBezTo>
                              <a:pt x="589193" y="187325"/>
                              <a:pt x="608355" y="184763"/>
                              <a:pt x="627293" y="180975"/>
                            </a:cubicBezTo>
                            <a:cubicBezTo>
                              <a:pt x="640130" y="178408"/>
                              <a:pt x="652556" y="174017"/>
                              <a:pt x="665393" y="171450"/>
                            </a:cubicBezTo>
                            <a:cubicBezTo>
                              <a:pt x="684331" y="167662"/>
                              <a:pt x="703455" y="164862"/>
                              <a:pt x="722543" y="161925"/>
                            </a:cubicBezTo>
                            <a:cubicBezTo>
                              <a:pt x="744733" y="158511"/>
                              <a:pt x="767266" y="157104"/>
                              <a:pt x="789218" y="152400"/>
                            </a:cubicBezTo>
                            <a:cubicBezTo>
                              <a:pt x="811819" y="147557"/>
                              <a:pt x="833801" y="140148"/>
                              <a:pt x="855893" y="133350"/>
                            </a:cubicBezTo>
                            <a:cubicBezTo>
                              <a:pt x="875085" y="127445"/>
                              <a:pt x="893993" y="120650"/>
                              <a:pt x="913043" y="114300"/>
                            </a:cubicBezTo>
                            <a:lnTo>
                              <a:pt x="970193" y="95250"/>
                            </a:lnTo>
                            <a:cubicBezTo>
                              <a:pt x="979718" y="92075"/>
                              <a:pt x="990414" y="91294"/>
                              <a:pt x="998768" y="85725"/>
                            </a:cubicBezTo>
                            <a:cubicBezTo>
                              <a:pt x="1008293" y="79375"/>
                              <a:pt x="1016882" y="71324"/>
                              <a:pt x="1027343" y="66675"/>
                            </a:cubicBezTo>
                            <a:cubicBezTo>
                              <a:pt x="1045693" y="58520"/>
                              <a:pt x="1065443" y="53975"/>
                              <a:pt x="1084493" y="47625"/>
                            </a:cubicBezTo>
                            <a:lnTo>
                              <a:pt x="1113068" y="38100"/>
                            </a:lnTo>
                            <a:lnTo>
                              <a:pt x="1141643" y="28575"/>
                            </a:lnTo>
                            <a:cubicBezTo>
                              <a:pt x="1151168" y="25400"/>
                              <a:pt x="1160219" y="19959"/>
                              <a:pt x="1170218" y="19050"/>
                            </a:cubicBezTo>
                            <a:lnTo>
                              <a:pt x="1274993" y="9525"/>
                            </a:lnTo>
                            <a:cubicBezTo>
                              <a:pt x="1284518" y="6350"/>
                              <a:pt x="1293528" y="0"/>
                              <a:pt x="1303568" y="0"/>
                            </a:cubicBezTo>
                            <a:cubicBezTo>
                              <a:pt x="1367371" y="0"/>
                              <a:pt x="1373158" y="4147"/>
                              <a:pt x="1417868" y="19050"/>
                            </a:cubicBezTo>
                            <a:cubicBezTo>
                              <a:pt x="1414693" y="28575"/>
                              <a:pt x="1416513" y="41789"/>
                              <a:pt x="1408343" y="47625"/>
                            </a:cubicBezTo>
                            <a:cubicBezTo>
                              <a:pt x="1392003" y="59297"/>
                              <a:pt x="1370243" y="60325"/>
                              <a:pt x="1351193" y="66675"/>
                            </a:cubicBezTo>
                            <a:lnTo>
                              <a:pt x="1294043" y="85725"/>
                            </a:lnTo>
                            <a:cubicBezTo>
                              <a:pt x="1284518" y="88900"/>
                              <a:pt x="1273822" y="89681"/>
                              <a:pt x="1265468" y="95250"/>
                            </a:cubicBezTo>
                            <a:cubicBezTo>
                              <a:pt x="1230081" y="118841"/>
                              <a:pt x="1238702" y="118332"/>
                              <a:pt x="1189268" y="123825"/>
                            </a:cubicBezTo>
                            <a:cubicBezTo>
                              <a:pt x="1148124" y="128397"/>
                              <a:pt x="1106718" y="130175"/>
                              <a:pt x="1065443" y="133350"/>
                            </a:cubicBezTo>
                            <a:cubicBezTo>
                              <a:pt x="978740" y="162251"/>
                              <a:pt x="1115678" y="117918"/>
                              <a:pt x="989243" y="152400"/>
                            </a:cubicBezTo>
                            <a:cubicBezTo>
                              <a:pt x="969870" y="157684"/>
                              <a:pt x="951143" y="165100"/>
                              <a:pt x="932093" y="171450"/>
                            </a:cubicBezTo>
                            <a:lnTo>
                              <a:pt x="903518" y="180975"/>
                            </a:lnTo>
                            <a:cubicBezTo>
                              <a:pt x="893993" y="184150"/>
                              <a:pt x="883297" y="184931"/>
                              <a:pt x="874943" y="190500"/>
                            </a:cubicBezTo>
                            <a:cubicBezTo>
                              <a:pt x="865418" y="196850"/>
                              <a:pt x="856829" y="204901"/>
                              <a:pt x="846368" y="209550"/>
                            </a:cubicBezTo>
                            <a:cubicBezTo>
                              <a:pt x="828018" y="217705"/>
                              <a:pt x="808268" y="222250"/>
                              <a:pt x="789218" y="228600"/>
                            </a:cubicBezTo>
                            <a:lnTo>
                              <a:pt x="732068" y="247650"/>
                            </a:lnTo>
                            <a:cubicBezTo>
                              <a:pt x="722543" y="250825"/>
                              <a:pt x="711847" y="251606"/>
                              <a:pt x="703493" y="257175"/>
                            </a:cubicBezTo>
                            <a:cubicBezTo>
                              <a:pt x="693968" y="263525"/>
                              <a:pt x="685379" y="271576"/>
                              <a:pt x="674918" y="276225"/>
                            </a:cubicBezTo>
                            <a:lnTo>
                              <a:pt x="589193" y="304800"/>
                            </a:lnTo>
                            <a:lnTo>
                              <a:pt x="560618" y="314325"/>
                            </a:lnTo>
                            <a:cubicBezTo>
                              <a:pt x="551093" y="317500"/>
                              <a:pt x="540397" y="318281"/>
                              <a:pt x="532043" y="323850"/>
                            </a:cubicBezTo>
                            <a:cubicBezTo>
                              <a:pt x="522518" y="330200"/>
                              <a:pt x="513707" y="337780"/>
                              <a:pt x="503468" y="342900"/>
                            </a:cubicBezTo>
                            <a:cubicBezTo>
                              <a:pt x="489803" y="349732"/>
                              <a:pt x="449000" y="358898"/>
                              <a:pt x="436793" y="361950"/>
                            </a:cubicBezTo>
                            <a:cubicBezTo>
                              <a:pt x="427268" y="368300"/>
                              <a:pt x="418457" y="375880"/>
                              <a:pt x="408218" y="381000"/>
                            </a:cubicBezTo>
                            <a:cubicBezTo>
                              <a:pt x="399238" y="385490"/>
                              <a:pt x="387997" y="384956"/>
                              <a:pt x="379643" y="390525"/>
                            </a:cubicBezTo>
                            <a:cubicBezTo>
                              <a:pt x="308294" y="438091"/>
                              <a:pt x="390437" y="405977"/>
                              <a:pt x="322493" y="428625"/>
                            </a:cubicBezTo>
                            <a:cubicBezTo>
                              <a:pt x="316143" y="438150"/>
                              <a:pt x="312058" y="449662"/>
                              <a:pt x="303443" y="457200"/>
                            </a:cubicBezTo>
                            <a:cubicBezTo>
                              <a:pt x="286213" y="472277"/>
                              <a:pt x="246293" y="495300"/>
                              <a:pt x="246293" y="495300"/>
                            </a:cubicBezTo>
                            <a:cubicBezTo>
                              <a:pt x="173268" y="492125"/>
                              <a:pt x="99394" y="497323"/>
                              <a:pt x="27218" y="485775"/>
                            </a:cubicBezTo>
                            <a:cubicBezTo>
                              <a:pt x="0" y="481420"/>
                              <a:pt x="6827" y="439491"/>
                              <a:pt x="17693" y="428625"/>
                            </a:cubicBezTo>
                            <a:cubicBezTo>
                              <a:pt x="24793" y="421525"/>
                              <a:pt x="36743" y="422275"/>
                              <a:pt x="46268" y="419100"/>
                            </a:cubicBezTo>
                            <a:lnTo>
                              <a:pt x="65318" y="4191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79" name="Gruppieren 37"/>
                      <p:cNvGrpSpPr/>
                      <p:nvPr/>
                    </p:nvGrpSpPr>
                    <p:grpSpPr>
                      <a:xfrm>
                        <a:off x="1548805" y="2924944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306" name="Freihandform 24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307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308" name="Freihandform 25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09" name="Freihandform 26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80" name="Gruppieren 40"/>
                      <p:cNvGrpSpPr/>
                      <p:nvPr/>
                    </p:nvGrpSpPr>
                    <p:grpSpPr>
                      <a:xfrm rot="11994037">
                        <a:off x="2839033" y="3560548"/>
                        <a:ext cx="1325751" cy="739544"/>
                        <a:chOff x="7106643" y="3721138"/>
                        <a:chExt cx="1325751" cy="739544"/>
                      </a:xfrm>
                    </p:grpSpPr>
                    <p:sp>
                      <p:nvSpPr>
                        <p:cNvPr id="1303" name="Freihandform 27"/>
                        <p:cNvSpPr/>
                        <p:nvPr/>
                      </p:nvSpPr>
                      <p:spPr>
                        <a:xfrm>
                          <a:off x="7422089" y="3856383"/>
                          <a:ext cx="995743" cy="604299"/>
                        </a:xfrm>
                        <a:custGeom>
                          <a:avLst/>
                          <a:gdLst>
                            <a:gd name="connsiteX0" fmla="*/ 219114 w 995743"/>
                            <a:gd name="connsiteY0" fmla="*/ 357808 h 604299"/>
                            <a:gd name="connsiteX1" fmla="*/ 219114 w 995743"/>
                            <a:gd name="connsiteY1" fmla="*/ 357808 h 604299"/>
                            <a:gd name="connsiteX2" fmla="*/ 298628 w 995743"/>
                            <a:gd name="connsiteY2" fmla="*/ 302149 h 604299"/>
                            <a:gd name="connsiteX3" fmla="*/ 314530 w 995743"/>
                            <a:gd name="connsiteY3" fmla="*/ 278295 h 604299"/>
                            <a:gd name="connsiteX4" fmla="*/ 346335 w 995743"/>
                            <a:gd name="connsiteY4" fmla="*/ 270344 h 604299"/>
                            <a:gd name="connsiteX5" fmla="*/ 386092 w 995743"/>
                            <a:gd name="connsiteY5" fmla="*/ 238539 h 604299"/>
                            <a:gd name="connsiteX6" fmla="*/ 433800 w 995743"/>
                            <a:gd name="connsiteY6" fmla="*/ 206734 h 604299"/>
                            <a:gd name="connsiteX7" fmla="*/ 449702 w 995743"/>
                            <a:gd name="connsiteY7" fmla="*/ 182880 h 604299"/>
                            <a:gd name="connsiteX8" fmla="*/ 521264 w 995743"/>
                            <a:gd name="connsiteY8" fmla="*/ 135172 h 604299"/>
                            <a:gd name="connsiteX9" fmla="*/ 568972 w 995743"/>
                            <a:gd name="connsiteY9" fmla="*/ 103367 h 604299"/>
                            <a:gd name="connsiteX10" fmla="*/ 640534 w 995743"/>
                            <a:gd name="connsiteY10" fmla="*/ 79513 h 604299"/>
                            <a:gd name="connsiteX11" fmla="*/ 664388 w 995743"/>
                            <a:gd name="connsiteY11" fmla="*/ 71561 h 604299"/>
                            <a:gd name="connsiteX12" fmla="*/ 688241 w 995743"/>
                            <a:gd name="connsiteY12" fmla="*/ 55659 h 604299"/>
                            <a:gd name="connsiteX13" fmla="*/ 759803 w 995743"/>
                            <a:gd name="connsiteY13" fmla="*/ 31805 h 604299"/>
                            <a:gd name="connsiteX14" fmla="*/ 807511 w 995743"/>
                            <a:gd name="connsiteY14" fmla="*/ 15902 h 604299"/>
                            <a:gd name="connsiteX15" fmla="*/ 831365 w 995743"/>
                            <a:gd name="connsiteY15" fmla="*/ 7951 h 604299"/>
                            <a:gd name="connsiteX16" fmla="*/ 871121 w 995743"/>
                            <a:gd name="connsiteY16" fmla="*/ 0 h 604299"/>
                            <a:gd name="connsiteX17" fmla="*/ 966537 w 995743"/>
                            <a:gd name="connsiteY17" fmla="*/ 23854 h 604299"/>
                            <a:gd name="connsiteX18" fmla="*/ 982440 w 995743"/>
                            <a:gd name="connsiteY18" fmla="*/ 47707 h 604299"/>
                            <a:gd name="connsiteX19" fmla="*/ 982440 w 995743"/>
                            <a:gd name="connsiteY19" fmla="*/ 135172 h 604299"/>
                            <a:gd name="connsiteX20" fmla="*/ 966537 w 995743"/>
                            <a:gd name="connsiteY20" fmla="*/ 182880 h 604299"/>
                            <a:gd name="connsiteX21" fmla="*/ 974488 w 995743"/>
                            <a:gd name="connsiteY21" fmla="*/ 214685 h 604299"/>
                            <a:gd name="connsiteX22" fmla="*/ 966537 w 995743"/>
                            <a:gd name="connsiteY22" fmla="*/ 254441 h 604299"/>
                            <a:gd name="connsiteX23" fmla="*/ 942683 w 995743"/>
                            <a:gd name="connsiteY23" fmla="*/ 270344 h 604299"/>
                            <a:gd name="connsiteX24" fmla="*/ 847268 w 995743"/>
                            <a:gd name="connsiteY24" fmla="*/ 294198 h 604299"/>
                            <a:gd name="connsiteX25" fmla="*/ 815462 w 995743"/>
                            <a:gd name="connsiteY25" fmla="*/ 302149 h 604299"/>
                            <a:gd name="connsiteX26" fmla="*/ 704144 w 995743"/>
                            <a:gd name="connsiteY26" fmla="*/ 318052 h 604299"/>
                            <a:gd name="connsiteX27" fmla="*/ 616680 w 995743"/>
                            <a:gd name="connsiteY27" fmla="*/ 333954 h 604299"/>
                            <a:gd name="connsiteX28" fmla="*/ 553069 w 995743"/>
                            <a:gd name="connsiteY28" fmla="*/ 349857 h 604299"/>
                            <a:gd name="connsiteX29" fmla="*/ 529215 w 995743"/>
                            <a:gd name="connsiteY29" fmla="*/ 357808 h 604299"/>
                            <a:gd name="connsiteX30" fmla="*/ 505361 w 995743"/>
                            <a:gd name="connsiteY30" fmla="*/ 373711 h 604299"/>
                            <a:gd name="connsiteX31" fmla="*/ 489459 w 995743"/>
                            <a:gd name="connsiteY31" fmla="*/ 397565 h 604299"/>
                            <a:gd name="connsiteX32" fmla="*/ 441751 w 995743"/>
                            <a:gd name="connsiteY32" fmla="*/ 429370 h 604299"/>
                            <a:gd name="connsiteX33" fmla="*/ 417897 w 995743"/>
                            <a:gd name="connsiteY33" fmla="*/ 485029 h 604299"/>
                            <a:gd name="connsiteX34" fmla="*/ 386092 w 995743"/>
                            <a:gd name="connsiteY34" fmla="*/ 532737 h 604299"/>
                            <a:gd name="connsiteX35" fmla="*/ 362238 w 995743"/>
                            <a:gd name="connsiteY35" fmla="*/ 540688 h 604299"/>
                            <a:gd name="connsiteX36" fmla="*/ 338384 w 995743"/>
                            <a:gd name="connsiteY36" fmla="*/ 556591 h 604299"/>
                            <a:gd name="connsiteX37" fmla="*/ 306579 w 995743"/>
                            <a:gd name="connsiteY37" fmla="*/ 580445 h 604299"/>
                            <a:gd name="connsiteX38" fmla="*/ 227066 w 995743"/>
                            <a:gd name="connsiteY38" fmla="*/ 604299 h 604299"/>
                            <a:gd name="connsiteX39" fmla="*/ 28283 w 995743"/>
                            <a:gd name="connsiteY39" fmla="*/ 596347 h 604299"/>
                            <a:gd name="connsiteX40" fmla="*/ 4429 w 995743"/>
                            <a:gd name="connsiteY40" fmla="*/ 588396 h 604299"/>
                            <a:gd name="connsiteX41" fmla="*/ 12381 w 995743"/>
                            <a:gd name="connsiteY41" fmla="*/ 540688 h 604299"/>
                            <a:gd name="connsiteX42" fmla="*/ 60088 w 995743"/>
                            <a:gd name="connsiteY42" fmla="*/ 524786 h 604299"/>
                            <a:gd name="connsiteX43" fmla="*/ 83942 w 995743"/>
                            <a:gd name="connsiteY43" fmla="*/ 508883 h 604299"/>
                            <a:gd name="connsiteX44" fmla="*/ 99845 w 995743"/>
                            <a:gd name="connsiteY44" fmla="*/ 485029 h 604299"/>
                            <a:gd name="connsiteX45" fmla="*/ 147553 w 995743"/>
                            <a:gd name="connsiteY45" fmla="*/ 469127 h 604299"/>
                            <a:gd name="connsiteX46" fmla="*/ 203212 w 995743"/>
                            <a:gd name="connsiteY46" fmla="*/ 453224 h 604299"/>
                            <a:gd name="connsiteX47" fmla="*/ 266822 w 995743"/>
                            <a:gd name="connsiteY47" fmla="*/ 437321 h 604299"/>
                            <a:gd name="connsiteX48" fmla="*/ 282725 w 995743"/>
                            <a:gd name="connsiteY48" fmla="*/ 413467 h 604299"/>
                            <a:gd name="connsiteX49" fmla="*/ 258871 w 995743"/>
                            <a:gd name="connsiteY49" fmla="*/ 405516 h 604299"/>
                            <a:gd name="connsiteX50" fmla="*/ 211163 w 995743"/>
                            <a:gd name="connsiteY50" fmla="*/ 397565 h 604299"/>
                            <a:gd name="connsiteX51" fmla="*/ 219114 w 995743"/>
                            <a:gd name="connsiteY51" fmla="*/ 365760 h 604299"/>
                            <a:gd name="connsiteX52" fmla="*/ 242968 w 995743"/>
                            <a:gd name="connsiteY52" fmla="*/ 357808 h 604299"/>
                            <a:gd name="connsiteX53" fmla="*/ 219114 w 995743"/>
                            <a:gd name="connsiteY53" fmla="*/ 357808 h 604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995743" h="604299">
                              <a:moveTo>
                                <a:pt x="219114" y="357808"/>
                              </a:moveTo>
                              <a:lnTo>
                                <a:pt x="219114" y="357808"/>
                              </a:lnTo>
                              <a:cubicBezTo>
                                <a:pt x="245619" y="339255"/>
                                <a:pt x="280682" y="329069"/>
                                <a:pt x="298628" y="302149"/>
                              </a:cubicBezTo>
                              <a:cubicBezTo>
                                <a:pt x="303929" y="294198"/>
                                <a:pt x="306579" y="283596"/>
                                <a:pt x="314530" y="278295"/>
                              </a:cubicBezTo>
                              <a:cubicBezTo>
                                <a:pt x="323623" y="272233"/>
                                <a:pt x="335733" y="272994"/>
                                <a:pt x="346335" y="270344"/>
                              </a:cubicBezTo>
                              <a:cubicBezTo>
                                <a:pt x="381902" y="216995"/>
                                <a:pt x="340003" y="269264"/>
                                <a:pt x="386092" y="238539"/>
                              </a:cubicBezTo>
                              <a:cubicBezTo>
                                <a:pt x="445653" y="198832"/>
                                <a:pt x="377081" y="225640"/>
                                <a:pt x="433800" y="206734"/>
                              </a:cubicBezTo>
                              <a:cubicBezTo>
                                <a:pt x="439101" y="198783"/>
                                <a:pt x="442510" y="189173"/>
                                <a:pt x="449702" y="182880"/>
                              </a:cubicBezTo>
                              <a:cubicBezTo>
                                <a:pt x="449716" y="182868"/>
                                <a:pt x="509329" y="143128"/>
                                <a:pt x="521264" y="135172"/>
                              </a:cubicBezTo>
                              <a:lnTo>
                                <a:pt x="568972" y="103367"/>
                              </a:lnTo>
                              <a:lnTo>
                                <a:pt x="640534" y="79513"/>
                              </a:lnTo>
                              <a:cubicBezTo>
                                <a:pt x="648485" y="76862"/>
                                <a:pt x="657414" y="76210"/>
                                <a:pt x="664388" y="71561"/>
                              </a:cubicBezTo>
                              <a:cubicBezTo>
                                <a:pt x="672339" y="66260"/>
                                <a:pt x="679509" y="59540"/>
                                <a:pt x="688241" y="55659"/>
                              </a:cubicBezTo>
                              <a:cubicBezTo>
                                <a:pt x="688251" y="55654"/>
                                <a:pt x="747870" y="35782"/>
                                <a:pt x="759803" y="31805"/>
                              </a:cubicBezTo>
                              <a:lnTo>
                                <a:pt x="807511" y="15902"/>
                              </a:lnTo>
                              <a:cubicBezTo>
                                <a:pt x="815462" y="13252"/>
                                <a:pt x="823146" y="9595"/>
                                <a:pt x="831365" y="7951"/>
                              </a:cubicBezTo>
                              <a:lnTo>
                                <a:pt x="871121" y="0"/>
                              </a:lnTo>
                              <a:cubicBezTo>
                                <a:pt x="903300" y="4022"/>
                                <a:pt x="939579" y="1389"/>
                                <a:pt x="966537" y="23854"/>
                              </a:cubicBezTo>
                              <a:cubicBezTo>
                                <a:pt x="973878" y="29972"/>
                                <a:pt x="977139" y="39756"/>
                                <a:pt x="982440" y="47707"/>
                              </a:cubicBezTo>
                              <a:cubicBezTo>
                                <a:pt x="990553" y="104504"/>
                                <a:pt x="995743" y="90830"/>
                                <a:pt x="982440" y="135172"/>
                              </a:cubicBezTo>
                              <a:cubicBezTo>
                                <a:pt x="977623" y="151228"/>
                                <a:pt x="966537" y="182880"/>
                                <a:pt x="966537" y="182880"/>
                              </a:cubicBezTo>
                              <a:cubicBezTo>
                                <a:pt x="969187" y="193482"/>
                                <a:pt x="974488" y="203757"/>
                                <a:pt x="974488" y="214685"/>
                              </a:cubicBezTo>
                              <a:cubicBezTo>
                                <a:pt x="974488" y="228199"/>
                                <a:pt x="973242" y="242707"/>
                                <a:pt x="966537" y="254441"/>
                              </a:cubicBezTo>
                              <a:cubicBezTo>
                                <a:pt x="961796" y="262738"/>
                                <a:pt x="951416" y="266463"/>
                                <a:pt x="942683" y="270344"/>
                              </a:cubicBezTo>
                              <a:cubicBezTo>
                                <a:pt x="899210" y="289666"/>
                                <a:pt x="892728" y="285106"/>
                                <a:pt x="847268" y="294198"/>
                              </a:cubicBezTo>
                              <a:cubicBezTo>
                                <a:pt x="836552" y="296341"/>
                                <a:pt x="826178" y="300006"/>
                                <a:pt x="815462" y="302149"/>
                              </a:cubicBezTo>
                              <a:cubicBezTo>
                                <a:pt x="768042" y="311633"/>
                                <a:pt x="755433" y="310725"/>
                                <a:pt x="704144" y="318052"/>
                              </a:cubicBezTo>
                              <a:cubicBezTo>
                                <a:pt x="682835" y="321096"/>
                                <a:pt x="638941" y="328817"/>
                                <a:pt x="616680" y="333954"/>
                              </a:cubicBezTo>
                              <a:cubicBezTo>
                                <a:pt x="595383" y="338869"/>
                                <a:pt x="573804" y="342946"/>
                                <a:pt x="553069" y="349857"/>
                              </a:cubicBezTo>
                              <a:lnTo>
                                <a:pt x="529215" y="357808"/>
                              </a:lnTo>
                              <a:cubicBezTo>
                                <a:pt x="521264" y="363109"/>
                                <a:pt x="512118" y="366954"/>
                                <a:pt x="505361" y="373711"/>
                              </a:cubicBezTo>
                              <a:cubicBezTo>
                                <a:pt x="498604" y="380468"/>
                                <a:pt x="496651" y="391272"/>
                                <a:pt x="489459" y="397565"/>
                              </a:cubicBezTo>
                              <a:cubicBezTo>
                                <a:pt x="475075" y="410151"/>
                                <a:pt x="441751" y="429370"/>
                                <a:pt x="441751" y="429370"/>
                              </a:cubicBezTo>
                              <a:cubicBezTo>
                                <a:pt x="433525" y="454050"/>
                                <a:pt x="432637" y="460463"/>
                                <a:pt x="417897" y="485029"/>
                              </a:cubicBezTo>
                              <a:cubicBezTo>
                                <a:pt x="408064" y="501418"/>
                                <a:pt x="404224" y="526693"/>
                                <a:pt x="386092" y="532737"/>
                              </a:cubicBezTo>
                              <a:lnTo>
                                <a:pt x="362238" y="540688"/>
                              </a:lnTo>
                              <a:cubicBezTo>
                                <a:pt x="354287" y="545989"/>
                                <a:pt x="346160" y="551036"/>
                                <a:pt x="338384" y="556591"/>
                              </a:cubicBezTo>
                              <a:cubicBezTo>
                                <a:pt x="327600" y="564294"/>
                                <a:pt x="318432" y="574519"/>
                                <a:pt x="306579" y="580445"/>
                              </a:cubicBezTo>
                              <a:cubicBezTo>
                                <a:pt x="287227" y="590121"/>
                                <a:pt x="249889" y="598593"/>
                                <a:pt x="227066" y="604299"/>
                              </a:cubicBezTo>
                              <a:cubicBezTo>
                                <a:pt x="160805" y="601648"/>
                                <a:pt x="94428" y="601072"/>
                                <a:pt x="28283" y="596347"/>
                              </a:cubicBezTo>
                              <a:cubicBezTo>
                                <a:pt x="19923" y="595750"/>
                                <a:pt x="6731" y="596455"/>
                                <a:pt x="4429" y="588396"/>
                              </a:cubicBezTo>
                              <a:cubicBezTo>
                                <a:pt x="0" y="572894"/>
                                <a:pt x="1765" y="552821"/>
                                <a:pt x="12381" y="540688"/>
                              </a:cubicBezTo>
                              <a:cubicBezTo>
                                <a:pt x="23419" y="528073"/>
                                <a:pt x="60088" y="524786"/>
                                <a:pt x="60088" y="524786"/>
                              </a:cubicBezTo>
                              <a:cubicBezTo>
                                <a:pt x="68039" y="519485"/>
                                <a:pt x="77185" y="515640"/>
                                <a:pt x="83942" y="508883"/>
                              </a:cubicBezTo>
                              <a:cubicBezTo>
                                <a:pt x="90699" y="502126"/>
                                <a:pt x="91741" y="490094"/>
                                <a:pt x="99845" y="485029"/>
                              </a:cubicBezTo>
                              <a:cubicBezTo>
                                <a:pt x="114060" y="476145"/>
                                <a:pt x="131650" y="474428"/>
                                <a:pt x="147553" y="469127"/>
                              </a:cubicBezTo>
                              <a:cubicBezTo>
                                <a:pt x="174126" y="460269"/>
                                <a:pt x="173247" y="459883"/>
                                <a:pt x="203212" y="453224"/>
                              </a:cubicBezTo>
                              <a:cubicBezTo>
                                <a:pt x="260778" y="440432"/>
                                <a:pt x="224199" y="451530"/>
                                <a:pt x="266822" y="437321"/>
                              </a:cubicBezTo>
                              <a:cubicBezTo>
                                <a:pt x="272123" y="429370"/>
                                <a:pt x="285043" y="422738"/>
                                <a:pt x="282725" y="413467"/>
                              </a:cubicBezTo>
                              <a:cubicBezTo>
                                <a:pt x="280692" y="405336"/>
                                <a:pt x="267053" y="407334"/>
                                <a:pt x="258871" y="405516"/>
                              </a:cubicBezTo>
                              <a:cubicBezTo>
                                <a:pt x="243133" y="402019"/>
                                <a:pt x="227066" y="400215"/>
                                <a:pt x="211163" y="397565"/>
                              </a:cubicBezTo>
                              <a:cubicBezTo>
                                <a:pt x="213813" y="386963"/>
                                <a:pt x="212287" y="374293"/>
                                <a:pt x="219114" y="365760"/>
                              </a:cubicBezTo>
                              <a:cubicBezTo>
                                <a:pt x="224350" y="359215"/>
                                <a:pt x="235186" y="360921"/>
                                <a:pt x="242968" y="357808"/>
                              </a:cubicBezTo>
                              <a:cubicBezTo>
                                <a:pt x="248471" y="355607"/>
                                <a:pt x="223090" y="357808"/>
                                <a:pt x="219114" y="3578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04" name="Freihandform 1303"/>
                        <p:cNvSpPr/>
                        <p:nvPr/>
                      </p:nvSpPr>
                      <p:spPr>
                        <a:xfrm>
                          <a:off x="7106643" y="3904090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05" name="Freihandform 1304"/>
                        <p:cNvSpPr/>
                        <p:nvPr/>
                      </p:nvSpPr>
                      <p:spPr>
                        <a:xfrm>
                          <a:off x="7911548" y="3721138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281" name="Freihandform 1280"/>
                      <p:cNvSpPr/>
                      <p:nvPr/>
                    </p:nvSpPr>
                    <p:spPr>
                      <a:xfrm rot="19787662" flipH="1">
                        <a:off x="2981181" y="3134401"/>
                        <a:ext cx="995743" cy="604299"/>
                      </a:xfrm>
                      <a:custGeom>
                        <a:avLst/>
                        <a:gdLst>
                          <a:gd name="connsiteX0" fmla="*/ 219114 w 995743"/>
                          <a:gd name="connsiteY0" fmla="*/ 357808 h 604299"/>
                          <a:gd name="connsiteX1" fmla="*/ 219114 w 995743"/>
                          <a:gd name="connsiteY1" fmla="*/ 357808 h 604299"/>
                          <a:gd name="connsiteX2" fmla="*/ 298628 w 995743"/>
                          <a:gd name="connsiteY2" fmla="*/ 302149 h 604299"/>
                          <a:gd name="connsiteX3" fmla="*/ 314530 w 995743"/>
                          <a:gd name="connsiteY3" fmla="*/ 278295 h 604299"/>
                          <a:gd name="connsiteX4" fmla="*/ 346335 w 995743"/>
                          <a:gd name="connsiteY4" fmla="*/ 270344 h 604299"/>
                          <a:gd name="connsiteX5" fmla="*/ 386092 w 995743"/>
                          <a:gd name="connsiteY5" fmla="*/ 238539 h 604299"/>
                          <a:gd name="connsiteX6" fmla="*/ 433800 w 995743"/>
                          <a:gd name="connsiteY6" fmla="*/ 206734 h 604299"/>
                          <a:gd name="connsiteX7" fmla="*/ 449702 w 995743"/>
                          <a:gd name="connsiteY7" fmla="*/ 182880 h 604299"/>
                          <a:gd name="connsiteX8" fmla="*/ 521264 w 995743"/>
                          <a:gd name="connsiteY8" fmla="*/ 135172 h 604299"/>
                          <a:gd name="connsiteX9" fmla="*/ 568972 w 995743"/>
                          <a:gd name="connsiteY9" fmla="*/ 103367 h 604299"/>
                          <a:gd name="connsiteX10" fmla="*/ 640534 w 995743"/>
                          <a:gd name="connsiteY10" fmla="*/ 79513 h 604299"/>
                          <a:gd name="connsiteX11" fmla="*/ 664388 w 995743"/>
                          <a:gd name="connsiteY11" fmla="*/ 71561 h 604299"/>
                          <a:gd name="connsiteX12" fmla="*/ 688241 w 995743"/>
                          <a:gd name="connsiteY12" fmla="*/ 55659 h 604299"/>
                          <a:gd name="connsiteX13" fmla="*/ 759803 w 995743"/>
                          <a:gd name="connsiteY13" fmla="*/ 31805 h 604299"/>
                          <a:gd name="connsiteX14" fmla="*/ 807511 w 995743"/>
                          <a:gd name="connsiteY14" fmla="*/ 15902 h 604299"/>
                          <a:gd name="connsiteX15" fmla="*/ 831365 w 995743"/>
                          <a:gd name="connsiteY15" fmla="*/ 7951 h 604299"/>
                          <a:gd name="connsiteX16" fmla="*/ 871121 w 995743"/>
                          <a:gd name="connsiteY16" fmla="*/ 0 h 604299"/>
                          <a:gd name="connsiteX17" fmla="*/ 966537 w 995743"/>
                          <a:gd name="connsiteY17" fmla="*/ 23854 h 604299"/>
                          <a:gd name="connsiteX18" fmla="*/ 982440 w 995743"/>
                          <a:gd name="connsiteY18" fmla="*/ 47707 h 604299"/>
                          <a:gd name="connsiteX19" fmla="*/ 982440 w 995743"/>
                          <a:gd name="connsiteY19" fmla="*/ 135172 h 604299"/>
                          <a:gd name="connsiteX20" fmla="*/ 966537 w 995743"/>
                          <a:gd name="connsiteY20" fmla="*/ 182880 h 604299"/>
                          <a:gd name="connsiteX21" fmla="*/ 974488 w 995743"/>
                          <a:gd name="connsiteY21" fmla="*/ 214685 h 604299"/>
                          <a:gd name="connsiteX22" fmla="*/ 966537 w 995743"/>
                          <a:gd name="connsiteY22" fmla="*/ 254441 h 604299"/>
                          <a:gd name="connsiteX23" fmla="*/ 942683 w 995743"/>
                          <a:gd name="connsiteY23" fmla="*/ 270344 h 604299"/>
                          <a:gd name="connsiteX24" fmla="*/ 847268 w 995743"/>
                          <a:gd name="connsiteY24" fmla="*/ 294198 h 604299"/>
                          <a:gd name="connsiteX25" fmla="*/ 815462 w 995743"/>
                          <a:gd name="connsiteY25" fmla="*/ 302149 h 604299"/>
                          <a:gd name="connsiteX26" fmla="*/ 704144 w 995743"/>
                          <a:gd name="connsiteY26" fmla="*/ 318052 h 604299"/>
                          <a:gd name="connsiteX27" fmla="*/ 616680 w 995743"/>
                          <a:gd name="connsiteY27" fmla="*/ 333954 h 604299"/>
                          <a:gd name="connsiteX28" fmla="*/ 553069 w 995743"/>
                          <a:gd name="connsiteY28" fmla="*/ 349857 h 604299"/>
                          <a:gd name="connsiteX29" fmla="*/ 529215 w 995743"/>
                          <a:gd name="connsiteY29" fmla="*/ 357808 h 604299"/>
                          <a:gd name="connsiteX30" fmla="*/ 505361 w 995743"/>
                          <a:gd name="connsiteY30" fmla="*/ 373711 h 604299"/>
                          <a:gd name="connsiteX31" fmla="*/ 489459 w 995743"/>
                          <a:gd name="connsiteY31" fmla="*/ 397565 h 604299"/>
                          <a:gd name="connsiteX32" fmla="*/ 441751 w 995743"/>
                          <a:gd name="connsiteY32" fmla="*/ 429370 h 604299"/>
                          <a:gd name="connsiteX33" fmla="*/ 417897 w 995743"/>
                          <a:gd name="connsiteY33" fmla="*/ 485029 h 604299"/>
                          <a:gd name="connsiteX34" fmla="*/ 386092 w 995743"/>
                          <a:gd name="connsiteY34" fmla="*/ 532737 h 604299"/>
                          <a:gd name="connsiteX35" fmla="*/ 362238 w 995743"/>
                          <a:gd name="connsiteY35" fmla="*/ 540688 h 604299"/>
                          <a:gd name="connsiteX36" fmla="*/ 338384 w 995743"/>
                          <a:gd name="connsiteY36" fmla="*/ 556591 h 604299"/>
                          <a:gd name="connsiteX37" fmla="*/ 306579 w 995743"/>
                          <a:gd name="connsiteY37" fmla="*/ 580445 h 604299"/>
                          <a:gd name="connsiteX38" fmla="*/ 227066 w 995743"/>
                          <a:gd name="connsiteY38" fmla="*/ 604299 h 604299"/>
                          <a:gd name="connsiteX39" fmla="*/ 28283 w 995743"/>
                          <a:gd name="connsiteY39" fmla="*/ 596347 h 604299"/>
                          <a:gd name="connsiteX40" fmla="*/ 4429 w 995743"/>
                          <a:gd name="connsiteY40" fmla="*/ 588396 h 604299"/>
                          <a:gd name="connsiteX41" fmla="*/ 12381 w 995743"/>
                          <a:gd name="connsiteY41" fmla="*/ 540688 h 604299"/>
                          <a:gd name="connsiteX42" fmla="*/ 60088 w 995743"/>
                          <a:gd name="connsiteY42" fmla="*/ 524786 h 604299"/>
                          <a:gd name="connsiteX43" fmla="*/ 83942 w 995743"/>
                          <a:gd name="connsiteY43" fmla="*/ 508883 h 604299"/>
                          <a:gd name="connsiteX44" fmla="*/ 99845 w 995743"/>
                          <a:gd name="connsiteY44" fmla="*/ 485029 h 604299"/>
                          <a:gd name="connsiteX45" fmla="*/ 147553 w 995743"/>
                          <a:gd name="connsiteY45" fmla="*/ 469127 h 604299"/>
                          <a:gd name="connsiteX46" fmla="*/ 203212 w 995743"/>
                          <a:gd name="connsiteY46" fmla="*/ 453224 h 604299"/>
                          <a:gd name="connsiteX47" fmla="*/ 266822 w 995743"/>
                          <a:gd name="connsiteY47" fmla="*/ 437321 h 604299"/>
                          <a:gd name="connsiteX48" fmla="*/ 282725 w 995743"/>
                          <a:gd name="connsiteY48" fmla="*/ 413467 h 604299"/>
                          <a:gd name="connsiteX49" fmla="*/ 258871 w 995743"/>
                          <a:gd name="connsiteY49" fmla="*/ 405516 h 604299"/>
                          <a:gd name="connsiteX50" fmla="*/ 211163 w 995743"/>
                          <a:gd name="connsiteY50" fmla="*/ 397565 h 604299"/>
                          <a:gd name="connsiteX51" fmla="*/ 219114 w 995743"/>
                          <a:gd name="connsiteY51" fmla="*/ 365760 h 604299"/>
                          <a:gd name="connsiteX52" fmla="*/ 242968 w 995743"/>
                          <a:gd name="connsiteY52" fmla="*/ 357808 h 604299"/>
                          <a:gd name="connsiteX53" fmla="*/ 219114 w 995743"/>
                          <a:gd name="connsiteY53" fmla="*/ 357808 h 604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995743" h="604299">
                            <a:moveTo>
                              <a:pt x="219114" y="357808"/>
                            </a:moveTo>
                            <a:lnTo>
                              <a:pt x="219114" y="357808"/>
                            </a:lnTo>
                            <a:cubicBezTo>
                              <a:pt x="245619" y="339255"/>
                              <a:pt x="280682" y="329069"/>
                              <a:pt x="298628" y="302149"/>
                            </a:cubicBezTo>
                            <a:cubicBezTo>
                              <a:pt x="303929" y="294198"/>
                              <a:pt x="306579" y="283596"/>
                              <a:pt x="314530" y="278295"/>
                            </a:cubicBezTo>
                            <a:cubicBezTo>
                              <a:pt x="323623" y="272233"/>
                              <a:pt x="335733" y="272994"/>
                              <a:pt x="346335" y="270344"/>
                            </a:cubicBezTo>
                            <a:cubicBezTo>
                              <a:pt x="381902" y="216995"/>
                              <a:pt x="340003" y="269264"/>
                              <a:pt x="386092" y="238539"/>
                            </a:cubicBezTo>
                            <a:cubicBezTo>
                              <a:pt x="445653" y="198832"/>
                              <a:pt x="377081" y="225640"/>
                              <a:pt x="433800" y="206734"/>
                            </a:cubicBezTo>
                            <a:cubicBezTo>
                              <a:pt x="439101" y="198783"/>
                              <a:pt x="442510" y="189173"/>
                              <a:pt x="449702" y="182880"/>
                            </a:cubicBezTo>
                            <a:cubicBezTo>
                              <a:pt x="449716" y="182868"/>
                              <a:pt x="509329" y="143128"/>
                              <a:pt x="521264" y="135172"/>
                            </a:cubicBezTo>
                            <a:lnTo>
                              <a:pt x="568972" y="103367"/>
                            </a:lnTo>
                            <a:lnTo>
                              <a:pt x="640534" y="79513"/>
                            </a:lnTo>
                            <a:cubicBezTo>
                              <a:pt x="648485" y="76862"/>
                              <a:pt x="657414" y="76210"/>
                              <a:pt x="664388" y="71561"/>
                            </a:cubicBezTo>
                            <a:cubicBezTo>
                              <a:pt x="672339" y="66260"/>
                              <a:pt x="679509" y="59540"/>
                              <a:pt x="688241" y="55659"/>
                            </a:cubicBezTo>
                            <a:cubicBezTo>
                              <a:pt x="688251" y="55654"/>
                              <a:pt x="747870" y="35782"/>
                              <a:pt x="759803" y="31805"/>
                            </a:cubicBezTo>
                            <a:lnTo>
                              <a:pt x="807511" y="15902"/>
                            </a:lnTo>
                            <a:cubicBezTo>
                              <a:pt x="815462" y="13252"/>
                              <a:pt x="823146" y="9595"/>
                              <a:pt x="831365" y="7951"/>
                            </a:cubicBezTo>
                            <a:lnTo>
                              <a:pt x="871121" y="0"/>
                            </a:lnTo>
                            <a:cubicBezTo>
                              <a:pt x="903300" y="4022"/>
                              <a:pt x="939579" y="1389"/>
                              <a:pt x="966537" y="23854"/>
                            </a:cubicBezTo>
                            <a:cubicBezTo>
                              <a:pt x="973878" y="29972"/>
                              <a:pt x="977139" y="39756"/>
                              <a:pt x="982440" y="47707"/>
                            </a:cubicBezTo>
                            <a:cubicBezTo>
                              <a:pt x="990553" y="104504"/>
                              <a:pt x="995743" y="90830"/>
                              <a:pt x="982440" y="135172"/>
                            </a:cubicBezTo>
                            <a:cubicBezTo>
                              <a:pt x="977623" y="151228"/>
                              <a:pt x="966537" y="182880"/>
                              <a:pt x="966537" y="182880"/>
                            </a:cubicBezTo>
                            <a:cubicBezTo>
                              <a:pt x="969187" y="193482"/>
                              <a:pt x="974488" y="203757"/>
                              <a:pt x="974488" y="214685"/>
                            </a:cubicBezTo>
                            <a:cubicBezTo>
                              <a:pt x="974488" y="228199"/>
                              <a:pt x="973242" y="242707"/>
                              <a:pt x="966537" y="254441"/>
                            </a:cubicBezTo>
                            <a:cubicBezTo>
                              <a:pt x="961796" y="262738"/>
                              <a:pt x="951416" y="266463"/>
                              <a:pt x="942683" y="270344"/>
                            </a:cubicBezTo>
                            <a:cubicBezTo>
                              <a:pt x="899210" y="289666"/>
                              <a:pt x="892728" y="285106"/>
                              <a:pt x="847268" y="294198"/>
                            </a:cubicBezTo>
                            <a:cubicBezTo>
                              <a:pt x="836552" y="296341"/>
                              <a:pt x="826178" y="300006"/>
                              <a:pt x="815462" y="302149"/>
                            </a:cubicBezTo>
                            <a:cubicBezTo>
                              <a:pt x="768042" y="311633"/>
                              <a:pt x="755433" y="310725"/>
                              <a:pt x="704144" y="318052"/>
                            </a:cubicBezTo>
                            <a:cubicBezTo>
                              <a:pt x="682835" y="321096"/>
                              <a:pt x="638941" y="328817"/>
                              <a:pt x="616680" y="333954"/>
                            </a:cubicBezTo>
                            <a:cubicBezTo>
                              <a:pt x="595383" y="338869"/>
                              <a:pt x="573804" y="342946"/>
                              <a:pt x="553069" y="349857"/>
                            </a:cubicBezTo>
                            <a:lnTo>
                              <a:pt x="529215" y="357808"/>
                            </a:lnTo>
                            <a:cubicBezTo>
                              <a:pt x="521264" y="363109"/>
                              <a:pt x="512118" y="366954"/>
                              <a:pt x="505361" y="373711"/>
                            </a:cubicBezTo>
                            <a:cubicBezTo>
                              <a:pt x="498604" y="380468"/>
                              <a:pt x="496651" y="391272"/>
                              <a:pt x="489459" y="397565"/>
                            </a:cubicBezTo>
                            <a:cubicBezTo>
                              <a:pt x="475075" y="410151"/>
                              <a:pt x="441751" y="429370"/>
                              <a:pt x="441751" y="429370"/>
                            </a:cubicBezTo>
                            <a:cubicBezTo>
                              <a:pt x="433525" y="454050"/>
                              <a:pt x="432637" y="460463"/>
                              <a:pt x="417897" y="485029"/>
                            </a:cubicBezTo>
                            <a:cubicBezTo>
                              <a:pt x="408064" y="501418"/>
                              <a:pt x="404224" y="526693"/>
                              <a:pt x="386092" y="532737"/>
                            </a:cubicBezTo>
                            <a:lnTo>
                              <a:pt x="362238" y="540688"/>
                            </a:lnTo>
                            <a:cubicBezTo>
                              <a:pt x="354287" y="545989"/>
                              <a:pt x="346160" y="551036"/>
                              <a:pt x="338384" y="556591"/>
                            </a:cubicBezTo>
                            <a:cubicBezTo>
                              <a:pt x="327600" y="564294"/>
                              <a:pt x="318432" y="574519"/>
                              <a:pt x="306579" y="580445"/>
                            </a:cubicBezTo>
                            <a:cubicBezTo>
                              <a:pt x="287227" y="590121"/>
                              <a:pt x="249889" y="598593"/>
                              <a:pt x="227066" y="604299"/>
                            </a:cubicBezTo>
                            <a:cubicBezTo>
                              <a:pt x="160805" y="601648"/>
                              <a:pt x="94428" y="601072"/>
                              <a:pt x="28283" y="596347"/>
                            </a:cubicBezTo>
                            <a:cubicBezTo>
                              <a:pt x="19923" y="595750"/>
                              <a:pt x="6731" y="596455"/>
                              <a:pt x="4429" y="588396"/>
                            </a:cubicBezTo>
                            <a:cubicBezTo>
                              <a:pt x="0" y="572894"/>
                              <a:pt x="1765" y="552821"/>
                              <a:pt x="12381" y="540688"/>
                            </a:cubicBezTo>
                            <a:cubicBezTo>
                              <a:pt x="23419" y="528073"/>
                              <a:pt x="60088" y="524786"/>
                              <a:pt x="60088" y="524786"/>
                            </a:cubicBezTo>
                            <a:cubicBezTo>
                              <a:pt x="68039" y="519485"/>
                              <a:pt x="77185" y="515640"/>
                              <a:pt x="83942" y="508883"/>
                            </a:cubicBezTo>
                            <a:cubicBezTo>
                              <a:pt x="90699" y="502126"/>
                              <a:pt x="91741" y="490094"/>
                              <a:pt x="99845" y="485029"/>
                            </a:cubicBezTo>
                            <a:cubicBezTo>
                              <a:pt x="114060" y="476145"/>
                              <a:pt x="131650" y="474428"/>
                              <a:pt x="147553" y="469127"/>
                            </a:cubicBezTo>
                            <a:cubicBezTo>
                              <a:pt x="174126" y="460269"/>
                              <a:pt x="173247" y="459883"/>
                              <a:pt x="203212" y="453224"/>
                            </a:cubicBezTo>
                            <a:cubicBezTo>
                              <a:pt x="260778" y="440432"/>
                              <a:pt x="224199" y="451530"/>
                              <a:pt x="266822" y="437321"/>
                            </a:cubicBezTo>
                            <a:cubicBezTo>
                              <a:pt x="272123" y="429370"/>
                              <a:pt x="285043" y="422738"/>
                              <a:pt x="282725" y="413467"/>
                            </a:cubicBezTo>
                            <a:cubicBezTo>
                              <a:pt x="280692" y="405336"/>
                              <a:pt x="267053" y="407334"/>
                              <a:pt x="258871" y="405516"/>
                            </a:cubicBezTo>
                            <a:cubicBezTo>
                              <a:pt x="243133" y="402019"/>
                              <a:pt x="227066" y="400215"/>
                              <a:pt x="211163" y="397565"/>
                            </a:cubicBezTo>
                            <a:cubicBezTo>
                              <a:pt x="213813" y="386963"/>
                              <a:pt x="212287" y="374293"/>
                              <a:pt x="219114" y="365760"/>
                            </a:cubicBezTo>
                            <a:cubicBezTo>
                              <a:pt x="224350" y="359215"/>
                              <a:pt x="235186" y="360921"/>
                              <a:pt x="242968" y="357808"/>
                            </a:cubicBezTo>
                            <a:cubicBezTo>
                              <a:pt x="248471" y="355607"/>
                              <a:pt x="223090" y="357808"/>
                              <a:pt x="219114" y="357808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82" name="Gruppieren 66"/>
                      <p:cNvGrpSpPr/>
                      <p:nvPr/>
                    </p:nvGrpSpPr>
                    <p:grpSpPr>
                      <a:xfrm flipV="1">
                        <a:off x="4120902" y="4581128"/>
                        <a:ext cx="1350075" cy="423669"/>
                        <a:chOff x="2438425" y="1538879"/>
                        <a:chExt cx="1350075" cy="423669"/>
                      </a:xfrm>
                    </p:grpSpPr>
                    <p:sp>
                      <p:nvSpPr>
                        <p:cNvPr id="1301" name="Freihandform 1300"/>
                        <p:cNvSpPr/>
                        <p:nvPr/>
                      </p:nvSpPr>
                      <p:spPr>
                        <a:xfrm rot="19787662" flipH="1">
                          <a:off x="2967693" y="1538879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302" name="Freihandform 1301"/>
                        <p:cNvSpPr/>
                        <p:nvPr/>
                      </p:nvSpPr>
                      <p:spPr>
                        <a:xfrm rot="19787662" flipH="1">
                          <a:off x="2438425" y="1715985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283" name="Freihandform 1282"/>
                      <p:cNvSpPr/>
                      <p:nvPr/>
                    </p:nvSpPr>
                    <p:spPr>
                      <a:xfrm rot="11464927">
                        <a:off x="2234326" y="3007901"/>
                        <a:ext cx="1656184" cy="451212"/>
                      </a:xfrm>
                      <a:custGeom>
                        <a:avLst/>
                        <a:gdLst>
                          <a:gd name="connsiteX0" fmla="*/ 65318 w 1417868"/>
                          <a:gd name="connsiteY0" fmla="*/ 419100 h 497323"/>
                          <a:gd name="connsiteX1" fmla="*/ 65318 w 1417868"/>
                          <a:gd name="connsiteY1" fmla="*/ 419100 h 497323"/>
                          <a:gd name="connsiteX2" fmla="*/ 141518 w 1417868"/>
                          <a:gd name="connsiteY2" fmla="*/ 381000 h 497323"/>
                          <a:gd name="connsiteX3" fmla="*/ 170093 w 1417868"/>
                          <a:gd name="connsiteY3" fmla="*/ 371475 h 497323"/>
                          <a:gd name="connsiteX4" fmla="*/ 198668 w 1417868"/>
                          <a:gd name="connsiteY4" fmla="*/ 352425 h 497323"/>
                          <a:gd name="connsiteX5" fmla="*/ 255818 w 1417868"/>
                          <a:gd name="connsiteY5" fmla="*/ 333375 h 497323"/>
                          <a:gd name="connsiteX6" fmla="*/ 284393 w 1417868"/>
                          <a:gd name="connsiteY6" fmla="*/ 323850 h 497323"/>
                          <a:gd name="connsiteX7" fmla="*/ 312968 w 1417868"/>
                          <a:gd name="connsiteY7" fmla="*/ 314325 h 497323"/>
                          <a:gd name="connsiteX8" fmla="*/ 370118 w 1417868"/>
                          <a:gd name="connsiteY8" fmla="*/ 276225 h 497323"/>
                          <a:gd name="connsiteX9" fmla="*/ 398693 w 1417868"/>
                          <a:gd name="connsiteY9" fmla="*/ 257175 h 497323"/>
                          <a:gd name="connsiteX10" fmla="*/ 427268 w 1417868"/>
                          <a:gd name="connsiteY10" fmla="*/ 247650 h 497323"/>
                          <a:gd name="connsiteX11" fmla="*/ 455843 w 1417868"/>
                          <a:gd name="connsiteY11" fmla="*/ 228600 h 497323"/>
                          <a:gd name="connsiteX12" fmla="*/ 512993 w 1417868"/>
                          <a:gd name="connsiteY12" fmla="*/ 209550 h 497323"/>
                          <a:gd name="connsiteX13" fmla="*/ 541568 w 1417868"/>
                          <a:gd name="connsiteY13" fmla="*/ 200025 h 497323"/>
                          <a:gd name="connsiteX14" fmla="*/ 570143 w 1417868"/>
                          <a:gd name="connsiteY14" fmla="*/ 190500 h 497323"/>
                          <a:gd name="connsiteX15" fmla="*/ 627293 w 1417868"/>
                          <a:gd name="connsiteY15" fmla="*/ 180975 h 497323"/>
                          <a:gd name="connsiteX16" fmla="*/ 665393 w 1417868"/>
                          <a:gd name="connsiteY16" fmla="*/ 171450 h 497323"/>
                          <a:gd name="connsiteX17" fmla="*/ 722543 w 1417868"/>
                          <a:gd name="connsiteY17" fmla="*/ 161925 h 497323"/>
                          <a:gd name="connsiteX18" fmla="*/ 789218 w 1417868"/>
                          <a:gd name="connsiteY18" fmla="*/ 152400 h 497323"/>
                          <a:gd name="connsiteX19" fmla="*/ 855893 w 1417868"/>
                          <a:gd name="connsiteY19" fmla="*/ 133350 h 497323"/>
                          <a:gd name="connsiteX20" fmla="*/ 913043 w 1417868"/>
                          <a:gd name="connsiteY20" fmla="*/ 114300 h 497323"/>
                          <a:gd name="connsiteX21" fmla="*/ 970193 w 1417868"/>
                          <a:gd name="connsiteY21" fmla="*/ 95250 h 497323"/>
                          <a:gd name="connsiteX22" fmla="*/ 998768 w 1417868"/>
                          <a:gd name="connsiteY22" fmla="*/ 85725 h 497323"/>
                          <a:gd name="connsiteX23" fmla="*/ 1027343 w 1417868"/>
                          <a:gd name="connsiteY23" fmla="*/ 66675 h 497323"/>
                          <a:gd name="connsiteX24" fmla="*/ 1084493 w 1417868"/>
                          <a:gd name="connsiteY24" fmla="*/ 47625 h 497323"/>
                          <a:gd name="connsiteX25" fmla="*/ 1113068 w 1417868"/>
                          <a:gd name="connsiteY25" fmla="*/ 38100 h 497323"/>
                          <a:gd name="connsiteX26" fmla="*/ 1141643 w 1417868"/>
                          <a:gd name="connsiteY26" fmla="*/ 28575 h 497323"/>
                          <a:gd name="connsiteX27" fmla="*/ 1170218 w 1417868"/>
                          <a:gd name="connsiteY27" fmla="*/ 19050 h 497323"/>
                          <a:gd name="connsiteX28" fmla="*/ 1274993 w 1417868"/>
                          <a:gd name="connsiteY28" fmla="*/ 9525 h 497323"/>
                          <a:gd name="connsiteX29" fmla="*/ 1303568 w 1417868"/>
                          <a:gd name="connsiteY29" fmla="*/ 0 h 497323"/>
                          <a:gd name="connsiteX30" fmla="*/ 1417868 w 1417868"/>
                          <a:gd name="connsiteY30" fmla="*/ 19050 h 497323"/>
                          <a:gd name="connsiteX31" fmla="*/ 1408343 w 1417868"/>
                          <a:gd name="connsiteY31" fmla="*/ 47625 h 497323"/>
                          <a:gd name="connsiteX32" fmla="*/ 1351193 w 1417868"/>
                          <a:gd name="connsiteY32" fmla="*/ 66675 h 497323"/>
                          <a:gd name="connsiteX33" fmla="*/ 1294043 w 1417868"/>
                          <a:gd name="connsiteY33" fmla="*/ 85725 h 497323"/>
                          <a:gd name="connsiteX34" fmla="*/ 1265468 w 1417868"/>
                          <a:gd name="connsiteY34" fmla="*/ 95250 h 497323"/>
                          <a:gd name="connsiteX35" fmla="*/ 1189268 w 1417868"/>
                          <a:gd name="connsiteY35" fmla="*/ 123825 h 497323"/>
                          <a:gd name="connsiteX36" fmla="*/ 1065443 w 1417868"/>
                          <a:gd name="connsiteY36" fmla="*/ 133350 h 497323"/>
                          <a:gd name="connsiteX37" fmla="*/ 989243 w 1417868"/>
                          <a:gd name="connsiteY37" fmla="*/ 152400 h 497323"/>
                          <a:gd name="connsiteX38" fmla="*/ 932093 w 1417868"/>
                          <a:gd name="connsiteY38" fmla="*/ 171450 h 497323"/>
                          <a:gd name="connsiteX39" fmla="*/ 903518 w 1417868"/>
                          <a:gd name="connsiteY39" fmla="*/ 180975 h 497323"/>
                          <a:gd name="connsiteX40" fmla="*/ 874943 w 1417868"/>
                          <a:gd name="connsiteY40" fmla="*/ 190500 h 497323"/>
                          <a:gd name="connsiteX41" fmla="*/ 846368 w 1417868"/>
                          <a:gd name="connsiteY41" fmla="*/ 209550 h 497323"/>
                          <a:gd name="connsiteX42" fmla="*/ 789218 w 1417868"/>
                          <a:gd name="connsiteY42" fmla="*/ 228600 h 497323"/>
                          <a:gd name="connsiteX43" fmla="*/ 732068 w 1417868"/>
                          <a:gd name="connsiteY43" fmla="*/ 247650 h 497323"/>
                          <a:gd name="connsiteX44" fmla="*/ 703493 w 1417868"/>
                          <a:gd name="connsiteY44" fmla="*/ 257175 h 497323"/>
                          <a:gd name="connsiteX45" fmla="*/ 674918 w 1417868"/>
                          <a:gd name="connsiteY45" fmla="*/ 276225 h 497323"/>
                          <a:gd name="connsiteX46" fmla="*/ 589193 w 1417868"/>
                          <a:gd name="connsiteY46" fmla="*/ 304800 h 497323"/>
                          <a:gd name="connsiteX47" fmla="*/ 560618 w 1417868"/>
                          <a:gd name="connsiteY47" fmla="*/ 314325 h 497323"/>
                          <a:gd name="connsiteX48" fmla="*/ 532043 w 1417868"/>
                          <a:gd name="connsiteY48" fmla="*/ 323850 h 497323"/>
                          <a:gd name="connsiteX49" fmla="*/ 503468 w 1417868"/>
                          <a:gd name="connsiteY49" fmla="*/ 342900 h 497323"/>
                          <a:gd name="connsiteX50" fmla="*/ 436793 w 1417868"/>
                          <a:gd name="connsiteY50" fmla="*/ 361950 h 497323"/>
                          <a:gd name="connsiteX51" fmla="*/ 408218 w 1417868"/>
                          <a:gd name="connsiteY51" fmla="*/ 381000 h 497323"/>
                          <a:gd name="connsiteX52" fmla="*/ 379643 w 1417868"/>
                          <a:gd name="connsiteY52" fmla="*/ 390525 h 497323"/>
                          <a:gd name="connsiteX53" fmla="*/ 322493 w 1417868"/>
                          <a:gd name="connsiteY53" fmla="*/ 428625 h 497323"/>
                          <a:gd name="connsiteX54" fmla="*/ 303443 w 1417868"/>
                          <a:gd name="connsiteY54" fmla="*/ 457200 h 497323"/>
                          <a:gd name="connsiteX55" fmla="*/ 246293 w 1417868"/>
                          <a:gd name="connsiteY55" fmla="*/ 495300 h 497323"/>
                          <a:gd name="connsiteX56" fmla="*/ 27218 w 1417868"/>
                          <a:gd name="connsiteY56" fmla="*/ 485775 h 497323"/>
                          <a:gd name="connsiteX57" fmla="*/ 17693 w 1417868"/>
                          <a:gd name="connsiteY57" fmla="*/ 428625 h 497323"/>
                          <a:gd name="connsiteX58" fmla="*/ 46268 w 1417868"/>
                          <a:gd name="connsiteY58" fmla="*/ 419100 h 497323"/>
                          <a:gd name="connsiteX59" fmla="*/ 65318 w 1417868"/>
                          <a:gd name="connsiteY59" fmla="*/ 419100 h 4973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</a:cxnLst>
                        <a:rect l="l" t="t" r="r" b="b"/>
                        <a:pathLst>
                          <a:path w="1417868" h="497323">
                            <a:moveTo>
                              <a:pt x="65318" y="419100"/>
                            </a:moveTo>
                            <a:lnTo>
                              <a:pt x="65318" y="419100"/>
                            </a:lnTo>
                            <a:cubicBezTo>
                              <a:pt x="90718" y="406400"/>
                              <a:pt x="115665" y="392751"/>
                              <a:pt x="141518" y="381000"/>
                            </a:cubicBezTo>
                            <a:cubicBezTo>
                              <a:pt x="150658" y="376845"/>
                              <a:pt x="161113" y="375965"/>
                              <a:pt x="170093" y="371475"/>
                            </a:cubicBezTo>
                            <a:cubicBezTo>
                              <a:pt x="180332" y="366355"/>
                              <a:pt x="188207" y="357074"/>
                              <a:pt x="198668" y="352425"/>
                            </a:cubicBezTo>
                            <a:cubicBezTo>
                              <a:pt x="217018" y="344270"/>
                              <a:pt x="236768" y="339725"/>
                              <a:pt x="255818" y="333375"/>
                            </a:cubicBezTo>
                            <a:lnTo>
                              <a:pt x="284393" y="323850"/>
                            </a:lnTo>
                            <a:cubicBezTo>
                              <a:pt x="293918" y="320675"/>
                              <a:pt x="304614" y="319894"/>
                              <a:pt x="312968" y="314325"/>
                            </a:cubicBezTo>
                            <a:lnTo>
                              <a:pt x="370118" y="276225"/>
                            </a:lnTo>
                            <a:cubicBezTo>
                              <a:pt x="379643" y="269875"/>
                              <a:pt x="387833" y="260795"/>
                              <a:pt x="398693" y="257175"/>
                            </a:cubicBezTo>
                            <a:cubicBezTo>
                              <a:pt x="408218" y="254000"/>
                              <a:pt x="418288" y="252140"/>
                              <a:pt x="427268" y="247650"/>
                            </a:cubicBezTo>
                            <a:cubicBezTo>
                              <a:pt x="437507" y="242530"/>
                              <a:pt x="445382" y="233249"/>
                              <a:pt x="455843" y="228600"/>
                            </a:cubicBezTo>
                            <a:cubicBezTo>
                              <a:pt x="474193" y="220445"/>
                              <a:pt x="493943" y="215900"/>
                              <a:pt x="512993" y="209550"/>
                            </a:cubicBezTo>
                            <a:lnTo>
                              <a:pt x="541568" y="200025"/>
                            </a:lnTo>
                            <a:cubicBezTo>
                              <a:pt x="551093" y="196850"/>
                              <a:pt x="560239" y="192151"/>
                              <a:pt x="570143" y="190500"/>
                            </a:cubicBezTo>
                            <a:cubicBezTo>
                              <a:pt x="589193" y="187325"/>
                              <a:pt x="608355" y="184763"/>
                              <a:pt x="627293" y="180975"/>
                            </a:cubicBezTo>
                            <a:cubicBezTo>
                              <a:pt x="640130" y="178408"/>
                              <a:pt x="652556" y="174017"/>
                              <a:pt x="665393" y="171450"/>
                            </a:cubicBezTo>
                            <a:cubicBezTo>
                              <a:pt x="684331" y="167662"/>
                              <a:pt x="703455" y="164862"/>
                              <a:pt x="722543" y="161925"/>
                            </a:cubicBezTo>
                            <a:cubicBezTo>
                              <a:pt x="744733" y="158511"/>
                              <a:pt x="767266" y="157104"/>
                              <a:pt x="789218" y="152400"/>
                            </a:cubicBezTo>
                            <a:cubicBezTo>
                              <a:pt x="811819" y="147557"/>
                              <a:pt x="833801" y="140148"/>
                              <a:pt x="855893" y="133350"/>
                            </a:cubicBezTo>
                            <a:cubicBezTo>
                              <a:pt x="875085" y="127445"/>
                              <a:pt x="893993" y="120650"/>
                              <a:pt x="913043" y="114300"/>
                            </a:cubicBezTo>
                            <a:lnTo>
                              <a:pt x="970193" y="95250"/>
                            </a:lnTo>
                            <a:cubicBezTo>
                              <a:pt x="979718" y="92075"/>
                              <a:pt x="990414" y="91294"/>
                              <a:pt x="998768" y="85725"/>
                            </a:cubicBezTo>
                            <a:cubicBezTo>
                              <a:pt x="1008293" y="79375"/>
                              <a:pt x="1016882" y="71324"/>
                              <a:pt x="1027343" y="66675"/>
                            </a:cubicBezTo>
                            <a:cubicBezTo>
                              <a:pt x="1045693" y="58520"/>
                              <a:pt x="1065443" y="53975"/>
                              <a:pt x="1084493" y="47625"/>
                            </a:cubicBezTo>
                            <a:lnTo>
                              <a:pt x="1113068" y="38100"/>
                            </a:lnTo>
                            <a:lnTo>
                              <a:pt x="1141643" y="28575"/>
                            </a:lnTo>
                            <a:cubicBezTo>
                              <a:pt x="1151168" y="25400"/>
                              <a:pt x="1160219" y="19959"/>
                              <a:pt x="1170218" y="19050"/>
                            </a:cubicBezTo>
                            <a:lnTo>
                              <a:pt x="1274993" y="9525"/>
                            </a:lnTo>
                            <a:cubicBezTo>
                              <a:pt x="1284518" y="6350"/>
                              <a:pt x="1293528" y="0"/>
                              <a:pt x="1303568" y="0"/>
                            </a:cubicBezTo>
                            <a:cubicBezTo>
                              <a:pt x="1367371" y="0"/>
                              <a:pt x="1373158" y="4147"/>
                              <a:pt x="1417868" y="19050"/>
                            </a:cubicBezTo>
                            <a:cubicBezTo>
                              <a:pt x="1414693" y="28575"/>
                              <a:pt x="1416513" y="41789"/>
                              <a:pt x="1408343" y="47625"/>
                            </a:cubicBezTo>
                            <a:cubicBezTo>
                              <a:pt x="1392003" y="59297"/>
                              <a:pt x="1370243" y="60325"/>
                              <a:pt x="1351193" y="66675"/>
                            </a:cubicBezTo>
                            <a:lnTo>
                              <a:pt x="1294043" y="85725"/>
                            </a:lnTo>
                            <a:cubicBezTo>
                              <a:pt x="1284518" y="88900"/>
                              <a:pt x="1273822" y="89681"/>
                              <a:pt x="1265468" y="95250"/>
                            </a:cubicBezTo>
                            <a:cubicBezTo>
                              <a:pt x="1230081" y="118841"/>
                              <a:pt x="1238702" y="118332"/>
                              <a:pt x="1189268" y="123825"/>
                            </a:cubicBezTo>
                            <a:cubicBezTo>
                              <a:pt x="1148124" y="128397"/>
                              <a:pt x="1106718" y="130175"/>
                              <a:pt x="1065443" y="133350"/>
                            </a:cubicBezTo>
                            <a:cubicBezTo>
                              <a:pt x="978740" y="162251"/>
                              <a:pt x="1115678" y="117918"/>
                              <a:pt x="989243" y="152400"/>
                            </a:cubicBezTo>
                            <a:cubicBezTo>
                              <a:pt x="969870" y="157684"/>
                              <a:pt x="951143" y="165100"/>
                              <a:pt x="932093" y="171450"/>
                            </a:cubicBezTo>
                            <a:lnTo>
                              <a:pt x="903518" y="180975"/>
                            </a:lnTo>
                            <a:cubicBezTo>
                              <a:pt x="893993" y="184150"/>
                              <a:pt x="883297" y="184931"/>
                              <a:pt x="874943" y="190500"/>
                            </a:cubicBezTo>
                            <a:cubicBezTo>
                              <a:pt x="865418" y="196850"/>
                              <a:pt x="856829" y="204901"/>
                              <a:pt x="846368" y="209550"/>
                            </a:cubicBezTo>
                            <a:cubicBezTo>
                              <a:pt x="828018" y="217705"/>
                              <a:pt x="808268" y="222250"/>
                              <a:pt x="789218" y="228600"/>
                            </a:cubicBezTo>
                            <a:lnTo>
                              <a:pt x="732068" y="247650"/>
                            </a:lnTo>
                            <a:cubicBezTo>
                              <a:pt x="722543" y="250825"/>
                              <a:pt x="711847" y="251606"/>
                              <a:pt x="703493" y="257175"/>
                            </a:cubicBezTo>
                            <a:cubicBezTo>
                              <a:pt x="693968" y="263525"/>
                              <a:pt x="685379" y="271576"/>
                              <a:pt x="674918" y="276225"/>
                            </a:cubicBezTo>
                            <a:lnTo>
                              <a:pt x="589193" y="304800"/>
                            </a:lnTo>
                            <a:lnTo>
                              <a:pt x="560618" y="314325"/>
                            </a:lnTo>
                            <a:cubicBezTo>
                              <a:pt x="551093" y="317500"/>
                              <a:pt x="540397" y="318281"/>
                              <a:pt x="532043" y="323850"/>
                            </a:cubicBezTo>
                            <a:cubicBezTo>
                              <a:pt x="522518" y="330200"/>
                              <a:pt x="513707" y="337780"/>
                              <a:pt x="503468" y="342900"/>
                            </a:cubicBezTo>
                            <a:cubicBezTo>
                              <a:pt x="489803" y="349732"/>
                              <a:pt x="449000" y="358898"/>
                              <a:pt x="436793" y="361950"/>
                            </a:cubicBezTo>
                            <a:cubicBezTo>
                              <a:pt x="427268" y="368300"/>
                              <a:pt x="418457" y="375880"/>
                              <a:pt x="408218" y="381000"/>
                            </a:cubicBezTo>
                            <a:cubicBezTo>
                              <a:pt x="399238" y="385490"/>
                              <a:pt x="387997" y="384956"/>
                              <a:pt x="379643" y="390525"/>
                            </a:cubicBezTo>
                            <a:cubicBezTo>
                              <a:pt x="308294" y="438091"/>
                              <a:pt x="390437" y="405977"/>
                              <a:pt x="322493" y="428625"/>
                            </a:cubicBezTo>
                            <a:cubicBezTo>
                              <a:pt x="316143" y="438150"/>
                              <a:pt x="312058" y="449662"/>
                              <a:pt x="303443" y="457200"/>
                            </a:cubicBezTo>
                            <a:cubicBezTo>
                              <a:pt x="286213" y="472277"/>
                              <a:pt x="246293" y="495300"/>
                              <a:pt x="246293" y="495300"/>
                            </a:cubicBezTo>
                            <a:cubicBezTo>
                              <a:pt x="173268" y="492125"/>
                              <a:pt x="99394" y="497323"/>
                              <a:pt x="27218" y="485775"/>
                            </a:cubicBezTo>
                            <a:cubicBezTo>
                              <a:pt x="0" y="481420"/>
                              <a:pt x="6827" y="439491"/>
                              <a:pt x="17693" y="428625"/>
                            </a:cubicBezTo>
                            <a:cubicBezTo>
                              <a:pt x="24793" y="421525"/>
                              <a:pt x="36743" y="422275"/>
                              <a:pt x="46268" y="419100"/>
                            </a:cubicBezTo>
                            <a:lnTo>
                              <a:pt x="65318" y="4191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84" name="Gruppieren 46"/>
                      <p:cNvGrpSpPr/>
                      <p:nvPr/>
                    </p:nvGrpSpPr>
                    <p:grpSpPr>
                      <a:xfrm flipH="1">
                        <a:off x="2811041" y="2924944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297" name="Freihandform 1296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298" name="Gruppieren 154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299" name="Freihandform 1298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00" name="Freihandform 1299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1285" name="Freihandform 1284"/>
                      <p:cNvSpPr/>
                      <p:nvPr/>
                    </p:nvSpPr>
                    <p:spPr>
                      <a:xfrm rot="1419719">
                        <a:off x="3343517" y="4107455"/>
                        <a:ext cx="855712" cy="406040"/>
                      </a:xfrm>
                      <a:custGeom>
                        <a:avLst/>
                        <a:gdLst>
                          <a:gd name="connsiteX0" fmla="*/ 28575 w 1092984"/>
                          <a:gd name="connsiteY0" fmla="*/ 171450 h 402817"/>
                          <a:gd name="connsiteX1" fmla="*/ 28575 w 1092984"/>
                          <a:gd name="connsiteY1" fmla="*/ 171450 h 402817"/>
                          <a:gd name="connsiteX2" fmla="*/ 76200 w 1092984"/>
                          <a:gd name="connsiteY2" fmla="*/ 104775 h 402817"/>
                          <a:gd name="connsiteX3" fmla="*/ 104775 w 1092984"/>
                          <a:gd name="connsiteY3" fmla="*/ 85725 h 402817"/>
                          <a:gd name="connsiteX4" fmla="*/ 123825 w 1092984"/>
                          <a:gd name="connsiteY4" fmla="*/ 57150 h 402817"/>
                          <a:gd name="connsiteX5" fmla="*/ 152400 w 1092984"/>
                          <a:gd name="connsiteY5" fmla="*/ 47625 h 402817"/>
                          <a:gd name="connsiteX6" fmla="*/ 180975 w 1092984"/>
                          <a:gd name="connsiteY6" fmla="*/ 28575 h 402817"/>
                          <a:gd name="connsiteX7" fmla="*/ 285750 w 1092984"/>
                          <a:gd name="connsiteY7" fmla="*/ 0 h 402817"/>
                          <a:gd name="connsiteX8" fmla="*/ 552450 w 1092984"/>
                          <a:gd name="connsiteY8" fmla="*/ 9525 h 402817"/>
                          <a:gd name="connsiteX9" fmla="*/ 657225 w 1092984"/>
                          <a:gd name="connsiteY9" fmla="*/ 28575 h 402817"/>
                          <a:gd name="connsiteX10" fmla="*/ 742950 w 1092984"/>
                          <a:gd name="connsiteY10" fmla="*/ 38100 h 402817"/>
                          <a:gd name="connsiteX11" fmla="*/ 838200 w 1092984"/>
                          <a:gd name="connsiteY11" fmla="*/ 57150 h 402817"/>
                          <a:gd name="connsiteX12" fmla="*/ 923925 w 1092984"/>
                          <a:gd name="connsiteY12" fmla="*/ 85725 h 402817"/>
                          <a:gd name="connsiteX13" fmla="*/ 962025 w 1092984"/>
                          <a:gd name="connsiteY13" fmla="*/ 123825 h 402817"/>
                          <a:gd name="connsiteX14" fmla="*/ 990600 w 1092984"/>
                          <a:gd name="connsiteY14" fmla="*/ 142875 h 402817"/>
                          <a:gd name="connsiteX15" fmla="*/ 1038225 w 1092984"/>
                          <a:gd name="connsiteY15" fmla="*/ 190500 h 402817"/>
                          <a:gd name="connsiteX16" fmla="*/ 1066800 w 1092984"/>
                          <a:gd name="connsiteY16" fmla="*/ 247650 h 402817"/>
                          <a:gd name="connsiteX17" fmla="*/ 1085850 w 1092984"/>
                          <a:gd name="connsiteY17" fmla="*/ 314325 h 402817"/>
                          <a:gd name="connsiteX18" fmla="*/ 1076325 w 1092984"/>
                          <a:gd name="connsiteY18" fmla="*/ 390525 h 402817"/>
                          <a:gd name="connsiteX19" fmla="*/ 1028700 w 1092984"/>
                          <a:gd name="connsiteY19" fmla="*/ 381000 h 402817"/>
                          <a:gd name="connsiteX20" fmla="*/ 971550 w 1092984"/>
                          <a:gd name="connsiteY20" fmla="*/ 333375 h 402817"/>
                          <a:gd name="connsiteX21" fmla="*/ 942975 w 1092984"/>
                          <a:gd name="connsiteY21" fmla="*/ 314325 h 402817"/>
                          <a:gd name="connsiteX22" fmla="*/ 914400 w 1092984"/>
                          <a:gd name="connsiteY22" fmla="*/ 285750 h 402817"/>
                          <a:gd name="connsiteX23" fmla="*/ 838200 w 1092984"/>
                          <a:gd name="connsiteY23" fmla="*/ 247650 h 402817"/>
                          <a:gd name="connsiteX24" fmla="*/ 800100 w 1092984"/>
                          <a:gd name="connsiteY24" fmla="*/ 228600 h 402817"/>
                          <a:gd name="connsiteX25" fmla="*/ 771525 w 1092984"/>
                          <a:gd name="connsiteY25" fmla="*/ 209550 h 402817"/>
                          <a:gd name="connsiteX26" fmla="*/ 685800 w 1092984"/>
                          <a:gd name="connsiteY26" fmla="*/ 180975 h 402817"/>
                          <a:gd name="connsiteX27" fmla="*/ 657225 w 1092984"/>
                          <a:gd name="connsiteY27" fmla="*/ 171450 h 402817"/>
                          <a:gd name="connsiteX28" fmla="*/ 628650 w 1092984"/>
                          <a:gd name="connsiteY28" fmla="*/ 161925 h 402817"/>
                          <a:gd name="connsiteX29" fmla="*/ 571500 w 1092984"/>
                          <a:gd name="connsiteY29" fmla="*/ 152400 h 402817"/>
                          <a:gd name="connsiteX30" fmla="*/ 542925 w 1092984"/>
                          <a:gd name="connsiteY30" fmla="*/ 142875 h 402817"/>
                          <a:gd name="connsiteX31" fmla="*/ 504825 w 1092984"/>
                          <a:gd name="connsiteY31" fmla="*/ 133350 h 402817"/>
                          <a:gd name="connsiteX32" fmla="*/ 266700 w 1092984"/>
                          <a:gd name="connsiteY32" fmla="*/ 152400 h 402817"/>
                          <a:gd name="connsiteX33" fmla="*/ 238125 w 1092984"/>
                          <a:gd name="connsiteY33" fmla="*/ 161925 h 402817"/>
                          <a:gd name="connsiteX34" fmla="*/ 180975 w 1092984"/>
                          <a:gd name="connsiteY34" fmla="*/ 200025 h 402817"/>
                          <a:gd name="connsiteX35" fmla="*/ 152400 w 1092984"/>
                          <a:gd name="connsiteY35" fmla="*/ 219075 h 402817"/>
                          <a:gd name="connsiteX36" fmla="*/ 123825 w 1092984"/>
                          <a:gd name="connsiteY36" fmla="*/ 238125 h 402817"/>
                          <a:gd name="connsiteX37" fmla="*/ 95250 w 1092984"/>
                          <a:gd name="connsiteY37" fmla="*/ 257175 h 402817"/>
                          <a:gd name="connsiteX38" fmla="*/ 9525 w 1092984"/>
                          <a:gd name="connsiteY38" fmla="*/ 247650 h 402817"/>
                          <a:gd name="connsiteX39" fmla="*/ 0 w 1092984"/>
                          <a:gd name="connsiteY39" fmla="*/ 219075 h 402817"/>
                          <a:gd name="connsiteX40" fmla="*/ 38100 w 1092984"/>
                          <a:gd name="connsiteY40" fmla="*/ 142875 h 402817"/>
                          <a:gd name="connsiteX41" fmla="*/ 28575 w 1092984"/>
                          <a:gd name="connsiteY41" fmla="*/ 171450 h 402817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57225 w 1092984"/>
                          <a:gd name="connsiteY9" fmla="*/ 33799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648072 w 1092984"/>
                          <a:gd name="connsiteY9" fmla="*/ 5224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  <a:gd name="connsiteX0" fmla="*/ 28575 w 1092984"/>
                          <a:gd name="connsiteY0" fmla="*/ 176674 h 408041"/>
                          <a:gd name="connsiteX1" fmla="*/ 28575 w 1092984"/>
                          <a:gd name="connsiteY1" fmla="*/ 176674 h 408041"/>
                          <a:gd name="connsiteX2" fmla="*/ 76200 w 1092984"/>
                          <a:gd name="connsiteY2" fmla="*/ 109999 h 408041"/>
                          <a:gd name="connsiteX3" fmla="*/ 104775 w 1092984"/>
                          <a:gd name="connsiteY3" fmla="*/ 90949 h 408041"/>
                          <a:gd name="connsiteX4" fmla="*/ 123825 w 1092984"/>
                          <a:gd name="connsiteY4" fmla="*/ 62374 h 408041"/>
                          <a:gd name="connsiteX5" fmla="*/ 152400 w 1092984"/>
                          <a:gd name="connsiteY5" fmla="*/ 52849 h 408041"/>
                          <a:gd name="connsiteX6" fmla="*/ 180975 w 1092984"/>
                          <a:gd name="connsiteY6" fmla="*/ 33799 h 408041"/>
                          <a:gd name="connsiteX7" fmla="*/ 285750 w 1092984"/>
                          <a:gd name="connsiteY7" fmla="*/ 5224 h 408041"/>
                          <a:gd name="connsiteX8" fmla="*/ 504056 w 1092984"/>
                          <a:gd name="connsiteY8" fmla="*/ 5224 h 408041"/>
                          <a:gd name="connsiteX9" fmla="*/ 576064 w 1092984"/>
                          <a:gd name="connsiteY9" fmla="*/ 9525 h 408041"/>
                          <a:gd name="connsiteX10" fmla="*/ 742950 w 1092984"/>
                          <a:gd name="connsiteY10" fmla="*/ 43324 h 408041"/>
                          <a:gd name="connsiteX11" fmla="*/ 838200 w 1092984"/>
                          <a:gd name="connsiteY11" fmla="*/ 62374 h 408041"/>
                          <a:gd name="connsiteX12" fmla="*/ 923925 w 1092984"/>
                          <a:gd name="connsiteY12" fmla="*/ 90949 h 408041"/>
                          <a:gd name="connsiteX13" fmla="*/ 962025 w 1092984"/>
                          <a:gd name="connsiteY13" fmla="*/ 129049 h 408041"/>
                          <a:gd name="connsiteX14" fmla="*/ 990600 w 1092984"/>
                          <a:gd name="connsiteY14" fmla="*/ 148099 h 408041"/>
                          <a:gd name="connsiteX15" fmla="*/ 1038225 w 1092984"/>
                          <a:gd name="connsiteY15" fmla="*/ 195724 h 408041"/>
                          <a:gd name="connsiteX16" fmla="*/ 1066800 w 1092984"/>
                          <a:gd name="connsiteY16" fmla="*/ 252874 h 408041"/>
                          <a:gd name="connsiteX17" fmla="*/ 1085850 w 1092984"/>
                          <a:gd name="connsiteY17" fmla="*/ 319549 h 408041"/>
                          <a:gd name="connsiteX18" fmla="*/ 1076325 w 1092984"/>
                          <a:gd name="connsiteY18" fmla="*/ 395749 h 408041"/>
                          <a:gd name="connsiteX19" fmla="*/ 1028700 w 1092984"/>
                          <a:gd name="connsiteY19" fmla="*/ 386224 h 408041"/>
                          <a:gd name="connsiteX20" fmla="*/ 971550 w 1092984"/>
                          <a:gd name="connsiteY20" fmla="*/ 338599 h 408041"/>
                          <a:gd name="connsiteX21" fmla="*/ 942975 w 1092984"/>
                          <a:gd name="connsiteY21" fmla="*/ 319549 h 408041"/>
                          <a:gd name="connsiteX22" fmla="*/ 914400 w 1092984"/>
                          <a:gd name="connsiteY22" fmla="*/ 290974 h 408041"/>
                          <a:gd name="connsiteX23" fmla="*/ 838200 w 1092984"/>
                          <a:gd name="connsiteY23" fmla="*/ 252874 h 408041"/>
                          <a:gd name="connsiteX24" fmla="*/ 800100 w 1092984"/>
                          <a:gd name="connsiteY24" fmla="*/ 233824 h 408041"/>
                          <a:gd name="connsiteX25" fmla="*/ 771525 w 1092984"/>
                          <a:gd name="connsiteY25" fmla="*/ 214774 h 408041"/>
                          <a:gd name="connsiteX26" fmla="*/ 685800 w 1092984"/>
                          <a:gd name="connsiteY26" fmla="*/ 186199 h 408041"/>
                          <a:gd name="connsiteX27" fmla="*/ 657225 w 1092984"/>
                          <a:gd name="connsiteY27" fmla="*/ 176674 h 408041"/>
                          <a:gd name="connsiteX28" fmla="*/ 628650 w 1092984"/>
                          <a:gd name="connsiteY28" fmla="*/ 167149 h 408041"/>
                          <a:gd name="connsiteX29" fmla="*/ 571500 w 1092984"/>
                          <a:gd name="connsiteY29" fmla="*/ 157624 h 408041"/>
                          <a:gd name="connsiteX30" fmla="*/ 542925 w 1092984"/>
                          <a:gd name="connsiteY30" fmla="*/ 148099 h 408041"/>
                          <a:gd name="connsiteX31" fmla="*/ 504825 w 1092984"/>
                          <a:gd name="connsiteY31" fmla="*/ 138574 h 408041"/>
                          <a:gd name="connsiteX32" fmla="*/ 266700 w 1092984"/>
                          <a:gd name="connsiteY32" fmla="*/ 157624 h 408041"/>
                          <a:gd name="connsiteX33" fmla="*/ 238125 w 1092984"/>
                          <a:gd name="connsiteY33" fmla="*/ 167149 h 408041"/>
                          <a:gd name="connsiteX34" fmla="*/ 180975 w 1092984"/>
                          <a:gd name="connsiteY34" fmla="*/ 205249 h 408041"/>
                          <a:gd name="connsiteX35" fmla="*/ 152400 w 1092984"/>
                          <a:gd name="connsiteY35" fmla="*/ 224299 h 408041"/>
                          <a:gd name="connsiteX36" fmla="*/ 123825 w 1092984"/>
                          <a:gd name="connsiteY36" fmla="*/ 243349 h 408041"/>
                          <a:gd name="connsiteX37" fmla="*/ 95250 w 1092984"/>
                          <a:gd name="connsiteY37" fmla="*/ 262399 h 408041"/>
                          <a:gd name="connsiteX38" fmla="*/ 9525 w 1092984"/>
                          <a:gd name="connsiteY38" fmla="*/ 252874 h 408041"/>
                          <a:gd name="connsiteX39" fmla="*/ 0 w 1092984"/>
                          <a:gd name="connsiteY39" fmla="*/ 224299 h 408041"/>
                          <a:gd name="connsiteX40" fmla="*/ 38100 w 1092984"/>
                          <a:gd name="connsiteY40" fmla="*/ 148099 h 408041"/>
                          <a:gd name="connsiteX41" fmla="*/ 28575 w 1092984"/>
                          <a:gd name="connsiteY41" fmla="*/ 176674 h 4080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</a:cxnLst>
                        <a:rect l="l" t="t" r="r" b="b"/>
                        <a:pathLst>
                          <a:path w="1092984" h="408041">
                            <a:moveTo>
                              <a:pt x="28575" y="176674"/>
                            </a:moveTo>
                            <a:lnTo>
                              <a:pt x="28575" y="176674"/>
                            </a:lnTo>
                            <a:cubicBezTo>
                              <a:pt x="44450" y="154449"/>
                              <a:pt x="58055" y="130413"/>
                              <a:pt x="76200" y="109999"/>
                            </a:cubicBezTo>
                            <a:cubicBezTo>
                              <a:pt x="83805" y="101443"/>
                              <a:pt x="96680" y="99044"/>
                              <a:pt x="104775" y="90949"/>
                            </a:cubicBezTo>
                            <a:cubicBezTo>
                              <a:pt x="112870" y="82854"/>
                              <a:pt x="114886" y="69525"/>
                              <a:pt x="123825" y="62374"/>
                            </a:cubicBezTo>
                            <a:cubicBezTo>
                              <a:pt x="131665" y="56102"/>
                              <a:pt x="143420" y="57339"/>
                              <a:pt x="152400" y="52849"/>
                            </a:cubicBezTo>
                            <a:cubicBezTo>
                              <a:pt x="162639" y="47729"/>
                              <a:pt x="170514" y="38448"/>
                              <a:pt x="180975" y="33799"/>
                            </a:cubicBezTo>
                            <a:cubicBezTo>
                              <a:pt x="220525" y="16221"/>
                              <a:pt x="245006" y="13373"/>
                              <a:pt x="285750" y="5224"/>
                            </a:cubicBezTo>
                            <a:cubicBezTo>
                              <a:pt x="374650" y="8399"/>
                              <a:pt x="415253" y="0"/>
                              <a:pt x="504056" y="5224"/>
                            </a:cubicBezTo>
                            <a:cubicBezTo>
                              <a:pt x="537334" y="7182"/>
                              <a:pt x="542899" y="4787"/>
                              <a:pt x="576064" y="9525"/>
                            </a:cubicBezTo>
                            <a:cubicBezTo>
                              <a:pt x="604526" y="13591"/>
                              <a:pt x="714375" y="40149"/>
                              <a:pt x="742950" y="43324"/>
                            </a:cubicBezTo>
                            <a:cubicBezTo>
                              <a:pt x="801634" y="62885"/>
                              <a:pt x="741885" y="44862"/>
                              <a:pt x="838200" y="62374"/>
                            </a:cubicBezTo>
                            <a:cubicBezTo>
                              <a:pt x="875798" y="69210"/>
                              <a:pt x="886466" y="75966"/>
                              <a:pt x="923925" y="90949"/>
                            </a:cubicBezTo>
                            <a:cubicBezTo>
                              <a:pt x="936625" y="103649"/>
                              <a:pt x="948388" y="117360"/>
                              <a:pt x="962025" y="129049"/>
                            </a:cubicBezTo>
                            <a:cubicBezTo>
                              <a:pt x="970717" y="136499"/>
                              <a:pt x="982505" y="140004"/>
                              <a:pt x="990600" y="148099"/>
                            </a:cubicBezTo>
                            <a:cubicBezTo>
                              <a:pt x="1054100" y="211599"/>
                              <a:pt x="962025" y="144924"/>
                              <a:pt x="1038225" y="195724"/>
                            </a:cubicBezTo>
                            <a:cubicBezTo>
                              <a:pt x="1062166" y="267548"/>
                              <a:pt x="1029871" y="179016"/>
                              <a:pt x="1066800" y="252874"/>
                            </a:cubicBezTo>
                            <a:cubicBezTo>
                              <a:pt x="1073632" y="266539"/>
                              <a:pt x="1082798" y="307342"/>
                              <a:pt x="1085850" y="319549"/>
                            </a:cubicBezTo>
                            <a:cubicBezTo>
                              <a:pt x="1082675" y="344949"/>
                              <a:pt x="1092984" y="376314"/>
                              <a:pt x="1076325" y="395749"/>
                            </a:cubicBezTo>
                            <a:cubicBezTo>
                              <a:pt x="1065789" y="408041"/>
                              <a:pt x="1043859" y="391908"/>
                              <a:pt x="1028700" y="386224"/>
                            </a:cubicBezTo>
                            <a:cubicBezTo>
                              <a:pt x="1002901" y="376550"/>
                              <a:pt x="991764" y="355444"/>
                              <a:pt x="971550" y="338599"/>
                            </a:cubicBezTo>
                            <a:cubicBezTo>
                              <a:pt x="962756" y="331270"/>
                              <a:pt x="951769" y="326878"/>
                              <a:pt x="942975" y="319549"/>
                            </a:cubicBezTo>
                            <a:cubicBezTo>
                              <a:pt x="932627" y="310925"/>
                              <a:pt x="925764" y="298206"/>
                              <a:pt x="914400" y="290974"/>
                            </a:cubicBezTo>
                            <a:cubicBezTo>
                              <a:pt x="890442" y="275728"/>
                              <a:pt x="863600" y="265574"/>
                              <a:pt x="838200" y="252874"/>
                            </a:cubicBezTo>
                            <a:cubicBezTo>
                              <a:pt x="825500" y="246524"/>
                              <a:pt x="811914" y="241700"/>
                              <a:pt x="800100" y="233824"/>
                            </a:cubicBezTo>
                            <a:cubicBezTo>
                              <a:pt x="790575" y="227474"/>
                              <a:pt x="782092" y="219177"/>
                              <a:pt x="771525" y="214774"/>
                            </a:cubicBezTo>
                            <a:cubicBezTo>
                              <a:pt x="743721" y="203189"/>
                              <a:pt x="714375" y="195724"/>
                              <a:pt x="685800" y="186199"/>
                            </a:cubicBezTo>
                            <a:lnTo>
                              <a:pt x="657225" y="176674"/>
                            </a:lnTo>
                            <a:cubicBezTo>
                              <a:pt x="647700" y="173499"/>
                              <a:pt x="638554" y="168800"/>
                              <a:pt x="628650" y="167149"/>
                            </a:cubicBezTo>
                            <a:cubicBezTo>
                              <a:pt x="609600" y="163974"/>
                              <a:pt x="590353" y="161814"/>
                              <a:pt x="571500" y="157624"/>
                            </a:cubicBezTo>
                            <a:cubicBezTo>
                              <a:pt x="561699" y="155446"/>
                              <a:pt x="552579" y="150857"/>
                              <a:pt x="542925" y="148099"/>
                            </a:cubicBezTo>
                            <a:cubicBezTo>
                              <a:pt x="530338" y="144503"/>
                              <a:pt x="517525" y="141749"/>
                              <a:pt x="504825" y="138574"/>
                            </a:cubicBezTo>
                            <a:cubicBezTo>
                              <a:pt x="370395" y="144975"/>
                              <a:pt x="354129" y="132644"/>
                              <a:pt x="266700" y="157624"/>
                            </a:cubicBezTo>
                            <a:cubicBezTo>
                              <a:pt x="257046" y="160382"/>
                              <a:pt x="246902" y="162273"/>
                              <a:pt x="238125" y="167149"/>
                            </a:cubicBezTo>
                            <a:cubicBezTo>
                              <a:pt x="218111" y="178268"/>
                              <a:pt x="200025" y="192549"/>
                              <a:pt x="180975" y="205249"/>
                            </a:cubicBezTo>
                            <a:lnTo>
                              <a:pt x="152400" y="224299"/>
                            </a:lnTo>
                            <a:lnTo>
                              <a:pt x="123825" y="243349"/>
                            </a:lnTo>
                            <a:lnTo>
                              <a:pt x="95250" y="262399"/>
                            </a:lnTo>
                            <a:cubicBezTo>
                              <a:pt x="66675" y="259224"/>
                              <a:pt x="36219" y="263552"/>
                              <a:pt x="9525" y="252874"/>
                            </a:cubicBezTo>
                            <a:cubicBezTo>
                              <a:pt x="203" y="249145"/>
                              <a:pt x="0" y="234339"/>
                              <a:pt x="0" y="224299"/>
                            </a:cubicBezTo>
                            <a:cubicBezTo>
                              <a:pt x="0" y="158136"/>
                              <a:pt x="217" y="176511"/>
                              <a:pt x="38100" y="148099"/>
                            </a:cubicBezTo>
                            <a:cubicBezTo>
                              <a:pt x="41692" y="145405"/>
                              <a:pt x="30162" y="171912"/>
                              <a:pt x="28575" y="176674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254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86" name="Freihandform 1285"/>
                      <p:cNvSpPr/>
                      <p:nvPr/>
                    </p:nvSpPr>
                    <p:spPr>
                      <a:xfrm rot="12696516">
                        <a:off x="3803544" y="3729479"/>
                        <a:ext cx="400464" cy="276225"/>
                      </a:xfrm>
                      <a:custGeom>
                        <a:avLst/>
                        <a:gdLst>
                          <a:gd name="connsiteX0" fmla="*/ 0 w 400464"/>
                          <a:gd name="connsiteY0" fmla="*/ 247650 h 276225"/>
                          <a:gd name="connsiteX1" fmla="*/ 0 w 400464"/>
                          <a:gd name="connsiteY1" fmla="*/ 247650 h 276225"/>
                          <a:gd name="connsiteX2" fmla="*/ 28575 w 400464"/>
                          <a:gd name="connsiteY2" fmla="*/ 171450 h 276225"/>
                          <a:gd name="connsiteX3" fmla="*/ 76200 w 400464"/>
                          <a:gd name="connsiteY3" fmla="*/ 85725 h 276225"/>
                          <a:gd name="connsiteX4" fmla="*/ 133350 w 400464"/>
                          <a:gd name="connsiteY4" fmla="*/ 47625 h 276225"/>
                          <a:gd name="connsiteX5" fmla="*/ 219075 w 400464"/>
                          <a:gd name="connsiteY5" fmla="*/ 19050 h 276225"/>
                          <a:gd name="connsiteX6" fmla="*/ 247650 w 400464"/>
                          <a:gd name="connsiteY6" fmla="*/ 9525 h 276225"/>
                          <a:gd name="connsiteX7" fmla="*/ 276225 w 400464"/>
                          <a:gd name="connsiteY7" fmla="*/ 0 h 276225"/>
                          <a:gd name="connsiteX8" fmla="*/ 361950 w 400464"/>
                          <a:gd name="connsiteY8" fmla="*/ 9525 h 276225"/>
                          <a:gd name="connsiteX9" fmla="*/ 390525 w 400464"/>
                          <a:gd name="connsiteY9" fmla="*/ 19050 h 276225"/>
                          <a:gd name="connsiteX10" fmla="*/ 400050 w 400464"/>
                          <a:gd name="connsiteY10" fmla="*/ 47625 h 276225"/>
                          <a:gd name="connsiteX11" fmla="*/ 390525 w 400464"/>
                          <a:gd name="connsiteY11" fmla="*/ 85725 h 276225"/>
                          <a:gd name="connsiteX12" fmla="*/ 333375 w 400464"/>
                          <a:gd name="connsiteY12" fmla="*/ 104775 h 276225"/>
                          <a:gd name="connsiteX13" fmla="*/ 276225 w 400464"/>
                          <a:gd name="connsiteY13" fmla="*/ 133350 h 276225"/>
                          <a:gd name="connsiteX14" fmla="*/ 219075 w 400464"/>
                          <a:gd name="connsiteY14" fmla="*/ 152400 h 276225"/>
                          <a:gd name="connsiteX15" fmla="*/ 190500 w 400464"/>
                          <a:gd name="connsiteY15" fmla="*/ 171450 h 276225"/>
                          <a:gd name="connsiteX16" fmla="*/ 161925 w 400464"/>
                          <a:gd name="connsiteY16" fmla="*/ 180975 h 276225"/>
                          <a:gd name="connsiteX17" fmla="*/ 104775 w 400464"/>
                          <a:gd name="connsiteY17" fmla="*/ 219075 h 276225"/>
                          <a:gd name="connsiteX18" fmla="*/ 57150 w 400464"/>
                          <a:gd name="connsiteY18" fmla="*/ 276225 h 276225"/>
                          <a:gd name="connsiteX19" fmla="*/ 38100 w 400464"/>
                          <a:gd name="connsiteY19" fmla="*/ 247650 h 276225"/>
                          <a:gd name="connsiteX20" fmla="*/ 0 w 400464"/>
                          <a:gd name="connsiteY20" fmla="*/ 247650 h 2762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0464" h="276225">
                            <a:moveTo>
                              <a:pt x="0" y="247650"/>
                            </a:moveTo>
                            <a:lnTo>
                              <a:pt x="0" y="247650"/>
                            </a:lnTo>
                            <a:cubicBezTo>
                              <a:pt x="9525" y="222250"/>
                              <a:pt x="19451" y="196997"/>
                              <a:pt x="28575" y="171450"/>
                            </a:cubicBezTo>
                            <a:cubicBezTo>
                              <a:pt x="47183" y="119347"/>
                              <a:pt x="36580" y="116541"/>
                              <a:pt x="76200" y="85725"/>
                            </a:cubicBezTo>
                            <a:cubicBezTo>
                              <a:pt x="94272" y="71669"/>
                              <a:pt x="111630" y="54865"/>
                              <a:pt x="133350" y="47625"/>
                            </a:cubicBezTo>
                            <a:lnTo>
                              <a:pt x="219075" y="19050"/>
                            </a:lnTo>
                            <a:lnTo>
                              <a:pt x="247650" y="9525"/>
                            </a:lnTo>
                            <a:lnTo>
                              <a:pt x="276225" y="0"/>
                            </a:lnTo>
                            <a:cubicBezTo>
                              <a:pt x="304800" y="3175"/>
                              <a:pt x="333590" y="4798"/>
                              <a:pt x="361950" y="9525"/>
                            </a:cubicBezTo>
                            <a:cubicBezTo>
                              <a:pt x="371854" y="11176"/>
                              <a:pt x="383425" y="11950"/>
                              <a:pt x="390525" y="19050"/>
                            </a:cubicBezTo>
                            <a:cubicBezTo>
                              <a:pt x="397625" y="26150"/>
                              <a:pt x="396875" y="38100"/>
                              <a:pt x="400050" y="47625"/>
                            </a:cubicBezTo>
                            <a:cubicBezTo>
                              <a:pt x="396875" y="60325"/>
                              <a:pt x="400464" y="77206"/>
                              <a:pt x="390525" y="85725"/>
                            </a:cubicBezTo>
                            <a:cubicBezTo>
                              <a:pt x="375279" y="98793"/>
                              <a:pt x="352425" y="98425"/>
                              <a:pt x="333375" y="104775"/>
                            </a:cubicBezTo>
                            <a:cubicBezTo>
                              <a:pt x="229162" y="139513"/>
                              <a:pt x="387012" y="84111"/>
                              <a:pt x="276225" y="133350"/>
                            </a:cubicBezTo>
                            <a:cubicBezTo>
                              <a:pt x="257875" y="141505"/>
                              <a:pt x="235783" y="141261"/>
                              <a:pt x="219075" y="152400"/>
                            </a:cubicBezTo>
                            <a:cubicBezTo>
                              <a:pt x="209550" y="158750"/>
                              <a:pt x="200739" y="166330"/>
                              <a:pt x="190500" y="171450"/>
                            </a:cubicBezTo>
                            <a:cubicBezTo>
                              <a:pt x="181520" y="175940"/>
                              <a:pt x="170702" y="176099"/>
                              <a:pt x="161925" y="180975"/>
                            </a:cubicBezTo>
                            <a:cubicBezTo>
                              <a:pt x="141911" y="192094"/>
                              <a:pt x="104775" y="219075"/>
                              <a:pt x="104775" y="219075"/>
                            </a:cubicBezTo>
                            <a:cubicBezTo>
                              <a:pt x="99028" y="227695"/>
                              <a:pt x="69373" y="276225"/>
                              <a:pt x="57150" y="276225"/>
                            </a:cubicBezTo>
                            <a:cubicBezTo>
                              <a:pt x="45702" y="276225"/>
                              <a:pt x="44450" y="257175"/>
                              <a:pt x="38100" y="247650"/>
                            </a:cubicBezTo>
                            <a:cubicBezTo>
                              <a:pt x="27035" y="203390"/>
                              <a:pt x="6350" y="247650"/>
                              <a:pt x="0" y="247650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287" name="Freihandform 1286"/>
                      <p:cNvSpPr/>
                      <p:nvPr/>
                    </p:nvSpPr>
                    <p:spPr>
                      <a:xfrm>
                        <a:off x="4067944" y="3789040"/>
                        <a:ext cx="695704" cy="891862"/>
                      </a:xfrm>
                      <a:custGeom>
                        <a:avLst/>
                        <a:gdLst>
                          <a:gd name="connsiteX0" fmla="*/ 379 w 695704"/>
                          <a:gd name="connsiteY0" fmla="*/ 352425 h 891862"/>
                          <a:gd name="connsiteX1" fmla="*/ 379 w 695704"/>
                          <a:gd name="connsiteY1" fmla="*/ 352425 h 891862"/>
                          <a:gd name="connsiteX2" fmla="*/ 28954 w 695704"/>
                          <a:gd name="connsiteY2" fmla="*/ 428625 h 891862"/>
                          <a:gd name="connsiteX3" fmla="*/ 38479 w 695704"/>
                          <a:gd name="connsiteY3" fmla="*/ 457200 h 891862"/>
                          <a:gd name="connsiteX4" fmla="*/ 57529 w 695704"/>
                          <a:gd name="connsiteY4" fmla="*/ 485775 h 891862"/>
                          <a:gd name="connsiteX5" fmla="*/ 76579 w 695704"/>
                          <a:gd name="connsiteY5" fmla="*/ 561975 h 891862"/>
                          <a:gd name="connsiteX6" fmla="*/ 86104 w 695704"/>
                          <a:gd name="connsiteY6" fmla="*/ 590550 h 891862"/>
                          <a:gd name="connsiteX7" fmla="*/ 105154 w 695704"/>
                          <a:gd name="connsiteY7" fmla="*/ 666750 h 891862"/>
                          <a:gd name="connsiteX8" fmla="*/ 114679 w 695704"/>
                          <a:gd name="connsiteY8" fmla="*/ 695325 h 891862"/>
                          <a:gd name="connsiteX9" fmla="*/ 152779 w 695704"/>
                          <a:gd name="connsiteY9" fmla="*/ 704850 h 891862"/>
                          <a:gd name="connsiteX10" fmla="*/ 181354 w 695704"/>
                          <a:gd name="connsiteY10" fmla="*/ 723900 h 891862"/>
                          <a:gd name="connsiteX11" fmla="*/ 228979 w 695704"/>
                          <a:gd name="connsiteY11" fmla="*/ 771525 h 891862"/>
                          <a:gd name="connsiteX12" fmla="*/ 257554 w 695704"/>
                          <a:gd name="connsiteY12" fmla="*/ 847725 h 891862"/>
                          <a:gd name="connsiteX13" fmla="*/ 352804 w 695704"/>
                          <a:gd name="connsiteY13" fmla="*/ 876300 h 891862"/>
                          <a:gd name="connsiteX14" fmla="*/ 400429 w 695704"/>
                          <a:gd name="connsiteY14" fmla="*/ 790575 h 891862"/>
                          <a:gd name="connsiteX15" fmla="*/ 419479 w 695704"/>
                          <a:gd name="connsiteY15" fmla="*/ 762000 h 891862"/>
                          <a:gd name="connsiteX16" fmla="*/ 429004 w 695704"/>
                          <a:gd name="connsiteY16" fmla="*/ 733425 h 891862"/>
                          <a:gd name="connsiteX17" fmla="*/ 486154 w 695704"/>
                          <a:gd name="connsiteY17" fmla="*/ 695325 h 891862"/>
                          <a:gd name="connsiteX18" fmla="*/ 505204 w 695704"/>
                          <a:gd name="connsiteY18" fmla="*/ 666750 h 891862"/>
                          <a:gd name="connsiteX19" fmla="*/ 457579 w 695704"/>
                          <a:gd name="connsiteY19" fmla="*/ 628650 h 891862"/>
                          <a:gd name="connsiteX20" fmla="*/ 381379 w 695704"/>
                          <a:gd name="connsiteY20" fmla="*/ 609600 h 891862"/>
                          <a:gd name="connsiteX21" fmla="*/ 371854 w 695704"/>
                          <a:gd name="connsiteY21" fmla="*/ 533400 h 891862"/>
                          <a:gd name="connsiteX22" fmla="*/ 400429 w 695704"/>
                          <a:gd name="connsiteY22" fmla="*/ 523875 h 891862"/>
                          <a:gd name="connsiteX23" fmla="*/ 429004 w 695704"/>
                          <a:gd name="connsiteY23" fmla="*/ 495300 h 891862"/>
                          <a:gd name="connsiteX24" fmla="*/ 486154 w 695704"/>
                          <a:gd name="connsiteY24" fmla="*/ 457200 h 891862"/>
                          <a:gd name="connsiteX25" fmla="*/ 495679 w 695704"/>
                          <a:gd name="connsiteY25" fmla="*/ 428625 h 891862"/>
                          <a:gd name="connsiteX26" fmla="*/ 505204 w 695704"/>
                          <a:gd name="connsiteY26" fmla="*/ 342900 h 891862"/>
                          <a:gd name="connsiteX27" fmla="*/ 457579 w 695704"/>
                          <a:gd name="connsiteY27" fmla="*/ 314325 h 891862"/>
                          <a:gd name="connsiteX28" fmla="*/ 467104 w 695704"/>
                          <a:gd name="connsiteY28" fmla="*/ 257175 h 891862"/>
                          <a:gd name="connsiteX29" fmla="*/ 495679 w 695704"/>
                          <a:gd name="connsiteY29" fmla="*/ 238125 h 891862"/>
                          <a:gd name="connsiteX30" fmla="*/ 695704 w 695704"/>
                          <a:gd name="connsiteY30" fmla="*/ 209550 h 891862"/>
                          <a:gd name="connsiteX31" fmla="*/ 686179 w 695704"/>
                          <a:gd name="connsiteY31" fmla="*/ 161925 h 891862"/>
                          <a:gd name="connsiteX32" fmla="*/ 638554 w 695704"/>
                          <a:gd name="connsiteY32" fmla="*/ 123825 h 891862"/>
                          <a:gd name="connsiteX33" fmla="*/ 400429 w 695704"/>
                          <a:gd name="connsiteY33" fmla="*/ 114300 h 891862"/>
                          <a:gd name="connsiteX34" fmla="*/ 276604 w 695704"/>
                          <a:gd name="connsiteY34" fmla="*/ 85725 h 891862"/>
                          <a:gd name="connsiteX35" fmla="*/ 267079 w 695704"/>
                          <a:gd name="connsiteY35" fmla="*/ 57150 h 891862"/>
                          <a:gd name="connsiteX36" fmla="*/ 238504 w 695704"/>
                          <a:gd name="connsiteY36" fmla="*/ 38100 h 891862"/>
                          <a:gd name="connsiteX37" fmla="*/ 190879 w 695704"/>
                          <a:gd name="connsiteY37" fmla="*/ 0 h 891862"/>
                          <a:gd name="connsiteX38" fmla="*/ 162304 w 695704"/>
                          <a:gd name="connsiteY38" fmla="*/ 9525 h 891862"/>
                          <a:gd name="connsiteX39" fmla="*/ 143254 w 695704"/>
                          <a:gd name="connsiteY39" fmla="*/ 161925 h 891862"/>
                          <a:gd name="connsiteX40" fmla="*/ 114679 w 695704"/>
                          <a:gd name="connsiteY40" fmla="*/ 238125 h 891862"/>
                          <a:gd name="connsiteX41" fmla="*/ 105154 w 695704"/>
                          <a:gd name="connsiteY41" fmla="*/ 266700 h 891862"/>
                          <a:gd name="connsiteX42" fmla="*/ 9904 w 695704"/>
                          <a:gd name="connsiteY42" fmla="*/ 219075 h 891862"/>
                          <a:gd name="connsiteX43" fmla="*/ 379 w 695704"/>
                          <a:gd name="connsiteY43" fmla="*/ 247650 h 891862"/>
                          <a:gd name="connsiteX44" fmla="*/ 19429 w 695704"/>
                          <a:gd name="connsiteY44" fmla="*/ 361950 h 891862"/>
                          <a:gd name="connsiteX45" fmla="*/ 379 w 695704"/>
                          <a:gd name="connsiteY45" fmla="*/ 352425 h 8918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695704" h="891862">
                            <a:moveTo>
                              <a:pt x="379" y="352425"/>
                            </a:moveTo>
                            <a:lnTo>
                              <a:pt x="379" y="352425"/>
                            </a:lnTo>
                            <a:cubicBezTo>
                              <a:pt x="9904" y="377825"/>
                              <a:pt x="19683" y="403131"/>
                              <a:pt x="28954" y="428625"/>
                            </a:cubicBezTo>
                            <a:cubicBezTo>
                              <a:pt x="32385" y="438061"/>
                              <a:pt x="33989" y="448220"/>
                              <a:pt x="38479" y="457200"/>
                            </a:cubicBezTo>
                            <a:cubicBezTo>
                              <a:pt x="43599" y="467439"/>
                              <a:pt x="52409" y="475536"/>
                              <a:pt x="57529" y="485775"/>
                            </a:cubicBezTo>
                            <a:cubicBezTo>
                              <a:pt x="68415" y="507548"/>
                              <a:pt x="71145" y="540238"/>
                              <a:pt x="76579" y="561975"/>
                            </a:cubicBezTo>
                            <a:cubicBezTo>
                              <a:pt x="79014" y="571715"/>
                              <a:pt x="83462" y="580864"/>
                              <a:pt x="86104" y="590550"/>
                            </a:cubicBezTo>
                            <a:cubicBezTo>
                              <a:pt x="92993" y="615809"/>
                              <a:pt x="96875" y="641912"/>
                              <a:pt x="105154" y="666750"/>
                            </a:cubicBezTo>
                            <a:cubicBezTo>
                              <a:pt x="108329" y="676275"/>
                              <a:pt x="106839" y="689053"/>
                              <a:pt x="114679" y="695325"/>
                            </a:cubicBezTo>
                            <a:cubicBezTo>
                              <a:pt x="124901" y="703503"/>
                              <a:pt x="140079" y="701675"/>
                              <a:pt x="152779" y="704850"/>
                            </a:cubicBezTo>
                            <a:cubicBezTo>
                              <a:pt x="162304" y="711200"/>
                              <a:pt x="173259" y="715805"/>
                              <a:pt x="181354" y="723900"/>
                            </a:cubicBezTo>
                            <a:cubicBezTo>
                              <a:pt x="244854" y="787400"/>
                              <a:pt x="152779" y="720725"/>
                              <a:pt x="228979" y="771525"/>
                            </a:cubicBezTo>
                            <a:cubicBezTo>
                              <a:pt x="232821" y="790735"/>
                              <a:pt x="235130" y="833710"/>
                              <a:pt x="257554" y="847725"/>
                            </a:cubicBezTo>
                            <a:cubicBezTo>
                              <a:pt x="273014" y="857387"/>
                              <a:pt x="330498" y="870724"/>
                              <a:pt x="352804" y="876300"/>
                            </a:cubicBezTo>
                            <a:cubicBezTo>
                              <a:pt x="423873" y="852610"/>
                              <a:pt x="332904" y="891862"/>
                              <a:pt x="400429" y="790575"/>
                            </a:cubicBezTo>
                            <a:cubicBezTo>
                              <a:pt x="406779" y="781050"/>
                              <a:pt x="414359" y="772239"/>
                              <a:pt x="419479" y="762000"/>
                            </a:cubicBezTo>
                            <a:cubicBezTo>
                              <a:pt x="423969" y="753020"/>
                              <a:pt x="421904" y="740525"/>
                              <a:pt x="429004" y="733425"/>
                            </a:cubicBezTo>
                            <a:cubicBezTo>
                              <a:pt x="445193" y="717236"/>
                              <a:pt x="486154" y="695325"/>
                              <a:pt x="486154" y="695325"/>
                            </a:cubicBezTo>
                            <a:cubicBezTo>
                              <a:pt x="492504" y="685800"/>
                              <a:pt x="503322" y="678042"/>
                              <a:pt x="505204" y="666750"/>
                            </a:cubicBezTo>
                            <a:cubicBezTo>
                              <a:pt x="511141" y="631131"/>
                              <a:pt x="479863" y="633602"/>
                              <a:pt x="457579" y="628650"/>
                            </a:cubicBezTo>
                            <a:cubicBezTo>
                              <a:pt x="388615" y="613325"/>
                              <a:pt x="432441" y="626621"/>
                              <a:pt x="381379" y="609600"/>
                            </a:cubicBezTo>
                            <a:cubicBezTo>
                              <a:pt x="363059" y="582119"/>
                              <a:pt x="346352" y="571653"/>
                              <a:pt x="371854" y="533400"/>
                            </a:cubicBezTo>
                            <a:cubicBezTo>
                              <a:pt x="377423" y="525046"/>
                              <a:pt x="390904" y="527050"/>
                              <a:pt x="400429" y="523875"/>
                            </a:cubicBezTo>
                            <a:cubicBezTo>
                              <a:pt x="409954" y="514350"/>
                              <a:pt x="418371" y="503570"/>
                              <a:pt x="429004" y="495300"/>
                            </a:cubicBezTo>
                            <a:cubicBezTo>
                              <a:pt x="447076" y="481244"/>
                              <a:pt x="486154" y="457200"/>
                              <a:pt x="486154" y="457200"/>
                            </a:cubicBezTo>
                            <a:cubicBezTo>
                              <a:pt x="489329" y="447675"/>
                              <a:pt x="491189" y="437605"/>
                              <a:pt x="495679" y="428625"/>
                            </a:cubicBezTo>
                            <a:cubicBezTo>
                              <a:pt x="512497" y="394990"/>
                              <a:pt x="538450" y="392769"/>
                              <a:pt x="505204" y="342900"/>
                            </a:cubicBezTo>
                            <a:cubicBezTo>
                              <a:pt x="494935" y="327496"/>
                              <a:pt x="473454" y="323850"/>
                              <a:pt x="457579" y="314325"/>
                            </a:cubicBezTo>
                            <a:cubicBezTo>
                              <a:pt x="460754" y="295275"/>
                              <a:pt x="458467" y="274449"/>
                              <a:pt x="467104" y="257175"/>
                            </a:cubicBezTo>
                            <a:cubicBezTo>
                              <a:pt x="472224" y="246936"/>
                              <a:pt x="485218" y="242774"/>
                              <a:pt x="495679" y="238125"/>
                            </a:cubicBezTo>
                            <a:cubicBezTo>
                              <a:pt x="567983" y="205990"/>
                              <a:pt x="604404" y="215637"/>
                              <a:pt x="695704" y="209550"/>
                            </a:cubicBezTo>
                            <a:cubicBezTo>
                              <a:pt x="692529" y="193675"/>
                              <a:pt x="691863" y="177084"/>
                              <a:pt x="686179" y="161925"/>
                            </a:cubicBezTo>
                            <a:cubicBezTo>
                              <a:pt x="677165" y="137887"/>
                              <a:pt x="664303" y="125664"/>
                              <a:pt x="638554" y="123825"/>
                            </a:cubicBezTo>
                            <a:cubicBezTo>
                              <a:pt x="559317" y="118165"/>
                              <a:pt x="479804" y="117475"/>
                              <a:pt x="400429" y="114300"/>
                            </a:cubicBezTo>
                            <a:cubicBezTo>
                              <a:pt x="312019" y="55360"/>
                              <a:pt x="476022" y="158241"/>
                              <a:pt x="276604" y="85725"/>
                            </a:cubicBezTo>
                            <a:cubicBezTo>
                              <a:pt x="267168" y="82294"/>
                              <a:pt x="273351" y="64990"/>
                              <a:pt x="267079" y="57150"/>
                            </a:cubicBezTo>
                            <a:cubicBezTo>
                              <a:pt x="259928" y="48211"/>
                              <a:pt x="248029" y="44450"/>
                              <a:pt x="238504" y="38100"/>
                            </a:cubicBezTo>
                            <a:cubicBezTo>
                              <a:pt x="223876" y="16159"/>
                              <a:pt x="221551" y="0"/>
                              <a:pt x="190879" y="0"/>
                            </a:cubicBezTo>
                            <a:cubicBezTo>
                              <a:pt x="180839" y="0"/>
                              <a:pt x="171829" y="6350"/>
                              <a:pt x="162304" y="9525"/>
                            </a:cubicBezTo>
                            <a:cubicBezTo>
                              <a:pt x="137645" y="83501"/>
                              <a:pt x="161972" y="2820"/>
                              <a:pt x="143254" y="161925"/>
                            </a:cubicBezTo>
                            <a:cubicBezTo>
                              <a:pt x="138508" y="202268"/>
                              <a:pt x="130665" y="200825"/>
                              <a:pt x="114679" y="238125"/>
                            </a:cubicBezTo>
                            <a:cubicBezTo>
                              <a:pt x="110724" y="247353"/>
                              <a:pt x="108329" y="257175"/>
                              <a:pt x="105154" y="266700"/>
                            </a:cubicBezTo>
                            <a:cubicBezTo>
                              <a:pt x="94739" y="260451"/>
                              <a:pt x="26812" y="216257"/>
                              <a:pt x="9904" y="219075"/>
                            </a:cubicBezTo>
                            <a:cubicBezTo>
                              <a:pt x="0" y="220726"/>
                              <a:pt x="3554" y="238125"/>
                              <a:pt x="379" y="247650"/>
                            </a:cubicBezTo>
                            <a:cubicBezTo>
                              <a:pt x="1320" y="256119"/>
                              <a:pt x="4197" y="336563"/>
                              <a:pt x="19429" y="361950"/>
                            </a:cubicBezTo>
                            <a:cubicBezTo>
                              <a:pt x="24049" y="369651"/>
                              <a:pt x="3554" y="354012"/>
                              <a:pt x="379" y="352425"/>
                            </a:cubicBez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8100" cap="flat" cmpd="sng" algn="ctr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de-DE" sz="18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" lastClr="FFFF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288" name="Gruppieren 57"/>
                      <p:cNvGrpSpPr/>
                      <p:nvPr/>
                    </p:nvGrpSpPr>
                    <p:grpSpPr>
                      <a:xfrm rot="9814060">
                        <a:off x="3910397" y="2953341"/>
                        <a:ext cx="1325751" cy="739544"/>
                        <a:chOff x="7106643" y="3721138"/>
                        <a:chExt cx="1325751" cy="739544"/>
                      </a:xfrm>
                    </p:grpSpPr>
                    <p:sp>
                      <p:nvSpPr>
                        <p:cNvPr id="1294" name="Freihandform 1293"/>
                        <p:cNvSpPr/>
                        <p:nvPr/>
                      </p:nvSpPr>
                      <p:spPr>
                        <a:xfrm>
                          <a:off x="7422089" y="3856383"/>
                          <a:ext cx="995743" cy="604299"/>
                        </a:xfrm>
                        <a:custGeom>
                          <a:avLst/>
                          <a:gdLst>
                            <a:gd name="connsiteX0" fmla="*/ 219114 w 995743"/>
                            <a:gd name="connsiteY0" fmla="*/ 357808 h 604299"/>
                            <a:gd name="connsiteX1" fmla="*/ 219114 w 995743"/>
                            <a:gd name="connsiteY1" fmla="*/ 357808 h 604299"/>
                            <a:gd name="connsiteX2" fmla="*/ 298628 w 995743"/>
                            <a:gd name="connsiteY2" fmla="*/ 302149 h 604299"/>
                            <a:gd name="connsiteX3" fmla="*/ 314530 w 995743"/>
                            <a:gd name="connsiteY3" fmla="*/ 278295 h 604299"/>
                            <a:gd name="connsiteX4" fmla="*/ 346335 w 995743"/>
                            <a:gd name="connsiteY4" fmla="*/ 270344 h 604299"/>
                            <a:gd name="connsiteX5" fmla="*/ 386092 w 995743"/>
                            <a:gd name="connsiteY5" fmla="*/ 238539 h 604299"/>
                            <a:gd name="connsiteX6" fmla="*/ 433800 w 995743"/>
                            <a:gd name="connsiteY6" fmla="*/ 206734 h 604299"/>
                            <a:gd name="connsiteX7" fmla="*/ 449702 w 995743"/>
                            <a:gd name="connsiteY7" fmla="*/ 182880 h 604299"/>
                            <a:gd name="connsiteX8" fmla="*/ 521264 w 995743"/>
                            <a:gd name="connsiteY8" fmla="*/ 135172 h 604299"/>
                            <a:gd name="connsiteX9" fmla="*/ 568972 w 995743"/>
                            <a:gd name="connsiteY9" fmla="*/ 103367 h 604299"/>
                            <a:gd name="connsiteX10" fmla="*/ 640534 w 995743"/>
                            <a:gd name="connsiteY10" fmla="*/ 79513 h 604299"/>
                            <a:gd name="connsiteX11" fmla="*/ 664388 w 995743"/>
                            <a:gd name="connsiteY11" fmla="*/ 71561 h 604299"/>
                            <a:gd name="connsiteX12" fmla="*/ 688241 w 995743"/>
                            <a:gd name="connsiteY12" fmla="*/ 55659 h 604299"/>
                            <a:gd name="connsiteX13" fmla="*/ 759803 w 995743"/>
                            <a:gd name="connsiteY13" fmla="*/ 31805 h 604299"/>
                            <a:gd name="connsiteX14" fmla="*/ 807511 w 995743"/>
                            <a:gd name="connsiteY14" fmla="*/ 15902 h 604299"/>
                            <a:gd name="connsiteX15" fmla="*/ 831365 w 995743"/>
                            <a:gd name="connsiteY15" fmla="*/ 7951 h 604299"/>
                            <a:gd name="connsiteX16" fmla="*/ 871121 w 995743"/>
                            <a:gd name="connsiteY16" fmla="*/ 0 h 604299"/>
                            <a:gd name="connsiteX17" fmla="*/ 966537 w 995743"/>
                            <a:gd name="connsiteY17" fmla="*/ 23854 h 604299"/>
                            <a:gd name="connsiteX18" fmla="*/ 982440 w 995743"/>
                            <a:gd name="connsiteY18" fmla="*/ 47707 h 604299"/>
                            <a:gd name="connsiteX19" fmla="*/ 982440 w 995743"/>
                            <a:gd name="connsiteY19" fmla="*/ 135172 h 604299"/>
                            <a:gd name="connsiteX20" fmla="*/ 966537 w 995743"/>
                            <a:gd name="connsiteY20" fmla="*/ 182880 h 604299"/>
                            <a:gd name="connsiteX21" fmla="*/ 974488 w 995743"/>
                            <a:gd name="connsiteY21" fmla="*/ 214685 h 604299"/>
                            <a:gd name="connsiteX22" fmla="*/ 966537 w 995743"/>
                            <a:gd name="connsiteY22" fmla="*/ 254441 h 604299"/>
                            <a:gd name="connsiteX23" fmla="*/ 942683 w 995743"/>
                            <a:gd name="connsiteY23" fmla="*/ 270344 h 604299"/>
                            <a:gd name="connsiteX24" fmla="*/ 847268 w 995743"/>
                            <a:gd name="connsiteY24" fmla="*/ 294198 h 604299"/>
                            <a:gd name="connsiteX25" fmla="*/ 815462 w 995743"/>
                            <a:gd name="connsiteY25" fmla="*/ 302149 h 604299"/>
                            <a:gd name="connsiteX26" fmla="*/ 704144 w 995743"/>
                            <a:gd name="connsiteY26" fmla="*/ 318052 h 604299"/>
                            <a:gd name="connsiteX27" fmla="*/ 616680 w 995743"/>
                            <a:gd name="connsiteY27" fmla="*/ 333954 h 604299"/>
                            <a:gd name="connsiteX28" fmla="*/ 553069 w 995743"/>
                            <a:gd name="connsiteY28" fmla="*/ 349857 h 604299"/>
                            <a:gd name="connsiteX29" fmla="*/ 529215 w 995743"/>
                            <a:gd name="connsiteY29" fmla="*/ 357808 h 604299"/>
                            <a:gd name="connsiteX30" fmla="*/ 505361 w 995743"/>
                            <a:gd name="connsiteY30" fmla="*/ 373711 h 604299"/>
                            <a:gd name="connsiteX31" fmla="*/ 489459 w 995743"/>
                            <a:gd name="connsiteY31" fmla="*/ 397565 h 604299"/>
                            <a:gd name="connsiteX32" fmla="*/ 441751 w 995743"/>
                            <a:gd name="connsiteY32" fmla="*/ 429370 h 604299"/>
                            <a:gd name="connsiteX33" fmla="*/ 417897 w 995743"/>
                            <a:gd name="connsiteY33" fmla="*/ 485029 h 604299"/>
                            <a:gd name="connsiteX34" fmla="*/ 386092 w 995743"/>
                            <a:gd name="connsiteY34" fmla="*/ 532737 h 604299"/>
                            <a:gd name="connsiteX35" fmla="*/ 362238 w 995743"/>
                            <a:gd name="connsiteY35" fmla="*/ 540688 h 604299"/>
                            <a:gd name="connsiteX36" fmla="*/ 338384 w 995743"/>
                            <a:gd name="connsiteY36" fmla="*/ 556591 h 604299"/>
                            <a:gd name="connsiteX37" fmla="*/ 306579 w 995743"/>
                            <a:gd name="connsiteY37" fmla="*/ 580445 h 604299"/>
                            <a:gd name="connsiteX38" fmla="*/ 227066 w 995743"/>
                            <a:gd name="connsiteY38" fmla="*/ 604299 h 604299"/>
                            <a:gd name="connsiteX39" fmla="*/ 28283 w 995743"/>
                            <a:gd name="connsiteY39" fmla="*/ 596347 h 604299"/>
                            <a:gd name="connsiteX40" fmla="*/ 4429 w 995743"/>
                            <a:gd name="connsiteY40" fmla="*/ 588396 h 604299"/>
                            <a:gd name="connsiteX41" fmla="*/ 12381 w 995743"/>
                            <a:gd name="connsiteY41" fmla="*/ 540688 h 604299"/>
                            <a:gd name="connsiteX42" fmla="*/ 60088 w 995743"/>
                            <a:gd name="connsiteY42" fmla="*/ 524786 h 604299"/>
                            <a:gd name="connsiteX43" fmla="*/ 83942 w 995743"/>
                            <a:gd name="connsiteY43" fmla="*/ 508883 h 604299"/>
                            <a:gd name="connsiteX44" fmla="*/ 99845 w 995743"/>
                            <a:gd name="connsiteY44" fmla="*/ 485029 h 604299"/>
                            <a:gd name="connsiteX45" fmla="*/ 147553 w 995743"/>
                            <a:gd name="connsiteY45" fmla="*/ 469127 h 604299"/>
                            <a:gd name="connsiteX46" fmla="*/ 203212 w 995743"/>
                            <a:gd name="connsiteY46" fmla="*/ 453224 h 604299"/>
                            <a:gd name="connsiteX47" fmla="*/ 266822 w 995743"/>
                            <a:gd name="connsiteY47" fmla="*/ 437321 h 604299"/>
                            <a:gd name="connsiteX48" fmla="*/ 282725 w 995743"/>
                            <a:gd name="connsiteY48" fmla="*/ 413467 h 604299"/>
                            <a:gd name="connsiteX49" fmla="*/ 258871 w 995743"/>
                            <a:gd name="connsiteY49" fmla="*/ 405516 h 604299"/>
                            <a:gd name="connsiteX50" fmla="*/ 211163 w 995743"/>
                            <a:gd name="connsiteY50" fmla="*/ 397565 h 604299"/>
                            <a:gd name="connsiteX51" fmla="*/ 219114 w 995743"/>
                            <a:gd name="connsiteY51" fmla="*/ 365760 h 604299"/>
                            <a:gd name="connsiteX52" fmla="*/ 242968 w 995743"/>
                            <a:gd name="connsiteY52" fmla="*/ 357808 h 604299"/>
                            <a:gd name="connsiteX53" fmla="*/ 219114 w 995743"/>
                            <a:gd name="connsiteY53" fmla="*/ 357808 h 6042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</a:cxnLst>
                          <a:rect l="l" t="t" r="r" b="b"/>
                          <a:pathLst>
                            <a:path w="995743" h="604299">
                              <a:moveTo>
                                <a:pt x="219114" y="357808"/>
                              </a:moveTo>
                              <a:lnTo>
                                <a:pt x="219114" y="357808"/>
                              </a:lnTo>
                              <a:cubicBezTo>
                                <a:pt x="245619" y="339255"/>
                                <a:pt x="280682" y="329069"/>
                                <a:pt x="298628" y="302149"/>
                              </a:cubicBezTo>
                              <a:cubicBezTo>
                                <a:pt x="303929" y="294198"/>
                                <a:pt x="306579" y="283596"/>
                                <a:pt x="314530" y="278295"/>
                              </a:cubicBezTo>
                              <a:cubicBezTo>
                                <a:pt x="323623" y="272233"/>
                                <a:pt x="335733" y="272994"/>
                                <a:pt x="346335" y="270344"/>
                              </a:cubicBezTo>
                              <a:cubicBezTo>
                                <a:pt x="381902" y="216995"/>
                                <a:pt x="340003" y="269264"/>
                                <a:pt x="386092" y="238539"/>
                              </a:cubicBezTo>
                              <a:cubicBezTo>
                                <a:pt x="445653" y="198832"/>
                                <a:pt x="377081" y="225640"/>
                                <a:pt x="433800" y="206734"/>
                              </a:cubicBezTo>
                              <a:cubicBezTo>
                                <a:pt x="439101" y="198783"/>
                                <a:pt x="442510" y="189173"/>
                                <a:pt x="449702" y="182880"/>
                              </a:cubicBezTo>
                              <a:cubicBezTo>
                                <a:pt x="449716" y="182868"/>
                                <a:pt x="509329" y="143128"/>
                                <a:pt x="521264" y="135172"/>
                              </a:cubicBezTo>
                              <a:lnTo>
                                <a:pt x="568972" y="103367"/>
                              </a:lnTo>
                              <a:lnTo>
                                <a:pt x="640534" y="79513"/>
                              </a:lnTo>
                              <a:cubicBezTo>
                                <a:pt x="648485" y="76862"/>
                                <a:pt x="657414" y="76210"/>
                                <a:pt x="664388" y="71561"/>
                              </a:cubicBezTo>
                              <a:cubicBezTo>
                                <a:pt x="672339" y="66260"/>
                                <a:pt x="679509" y="59540"/>
                                <a:pt x="688241" y="55659"/>
                              </a:cubicBezTo>
                              <a:cubicBezTo>
                                <a:pt x="688251" y="55654"/>
                                <a:pt x="747870" y="35782"/>
                                <a:pt x="759803" y="31805"/>
                              </a:cubicBezTo>
                              <a:lnTo>
                                <a:pt x="807511" y="15902"/>
                              </a:lnTo>
                              <a:cubicBezTo>
                                <a:pt x="815462" y="13252"/>
                                <a:pt x="823146" y="9595"/>
                                <a:pt x="831365" y="7951"/>
                              </a:cubicBezTo>
                              <a:lnTo>
                                <a:pt x="871121" y="0"/>
                              </a:lnTo>
                              <a:cubicBezTo>
                                <a:pt x="903300" y="4022"/>
                                <a:pt x="939579" y="1389"/>
                                <a:pt x="966537" y="23854"/>
                              </a:cubicBezTo>
                              <a:cubicBezTo>
                                <a:pt x="973878" y="29972"/>
                                <a:pt x="977139" y="39756"/>
                                <a:pt x="982440" y="47707"/>
                              </a:cubicBezTo>
                              <a:cubicBezTo>
                                <a:pt x="990553" y="104504"/>
                                <a:pt x="995743" y="90830"/>
                                <a:pt x="982440" y="135172"/>
                              </a:cubicBezTo>
                              <a:cubicBezTo>
                                <a:pt x="977623" y="151228"/>
                                <a:pt x="966537" y="182880"/>
                                <a:pt x="966537" y="182880"/>
                              </a:cubicBezTo>
                              <a:cubicBezTo>
                                <a:pt x="969187" y="193482"/>
                                <a:pt x="974488" y="203757"/>
                                <a:pt x="974488" y="214685"/>
                              </a:cubicBezTo>
                              <a:cubicBezTo>
                                <a:pt x="974488" y="228199"/>
                                <a:pt x="973242" y="242707"/>
                                <a:pt x="966537" y="254441"/>
                              </a:cubicBezTo>
                              <a:cubicBezTo>
                                <a:pt x="961796" y="262738"/>
                                <a:pt x="951416" y="266463"/>
                                <a:pt x="942683" y="270344"/>
                              </a:cubicBezTo>
                              <a:cubicBezTo>
                                <a:pt x="899210" y="289666"/>
                                <a:pt x="892728" y="285106"/>
                                <a:pt x="847268" y="294198"/>
                              </a:cubicBezTo>
                              <a:cubicBezTo>
                                <a:pt x="836552" y="296341"/>
                                <a:pt x="826178" y="300006"/>
                                <a:pt x="815462" y="302149"/>
                              </a:cubicBezTo>
                              <a:cubicBezTo>
                                <a:pt x="768042" y="311633"/>
                                <a:pt x="755433" y="310725"/>
                                <a:pt x="704144" y="318052"/>
                              </a:cubicBezTo>
                              <a:cubicBezTo>
                                <a:pt x="682835" y="321096"/>
                                <a:pt x="638941" y="328817"/>
                                <a:pt x="616680" y="333954"/>
                              </a:cubicBezTo>
                              <a:cubicBezTo>
                                <a:pt x="595383" y="338869"/>
                                <a:pt x="573804" y="342946"/>
                                <a:pt x="553069" y="349857"/>
                              </a:cubicBezTo>
                              <a:lnTo>
                                <a:pt x="529215" y="357808"/>
                              </a:lnTo>
                              <a:cubicBezTo>
                                <a:pt x="521264" y="363109"/>
                                <a:pt x="512118" y="366954"/>
                                <a:pt x="505361" y="373711"/>
                              </a:cubicBezTo>
                              <a:cubicBezTo>
                                <a:pt x="498604" y="380468"/>
                                <a:pt x="496651" y="391272"/>
                                <a:pt x="489459" y="397565"/>
                              </a:cubicBezTo>
                              <a:cubicBezTo>
                                <a:pt x="475075" y="410151"/>
                                <a:pt x="441751" y="429370"/>
                                <a:pt x="441751" y="429370"/>
                              </a:cubicBezTo>
                              <a:cubicBezTo>
                                <a:pt x="433525" y="454050"/>
                                <a:pt x="432637" y="460463"/>
                                <a:pt x="417897" y="485029"/>
                              </a:cubicBezTo>
                              <a:cubicBezTo>
                                <a:pt x="408064" y="501418"/>
                                <a:pt x="404224" y="526693"/>
                                <a:pt x="386092" y="532737"/>
                              </a:cubicBezTo>
                              <a:lnTo>
                                <a:pt x="362238" y="540688"/>
                              </a:lnTo>
                              <a:cubicBezTo>
                                <a:pt x="354287" y="545989"/>
                                <a:pt x="346160" y="551036"/>
                                <a:pt x="338384" y="556591"/>
                              </a:cubicBezTo>
                              <a:cubicBezTo>
                                <a:pt x="327600" y="564294"/>
                                <a:pt x="318432" y="574519"/>
                                <a:pt x="306579" y="580445"/>
                              </a:cubicBezTo>
                              <a:cubicBezTo>
                                <a:pt x="287227" y="590121"/>
                                <a:pt x="249889" y="598593"/>
                                <a:pt x="227066" y="604299"/>
                              </a:cubicBezTo>
                              <a:cubicBezTo>
                                <a:pt x="160805" y="601648"/>
                                <a:pt x="94428" y="601072"/>
                                <a:pt x="28283" y="596347"/>
                              </a:cubicBezTo>
                              <a:cubicBezTo>
                                <a:pt x="19923" y="595750"/>
                                <a:pt x="6731" y="596455"/>
                                <a:pt x="4429" y="588396"/>
                              </a:cubicBezTo>
                              <a:cubicBezTo>
                                <a:pt x="0" y="572894"/>
                                <a:pt x="1765" y="552821"/>
                                <a:pt x="12381" y="540688"/>
                              </a:cubicBezTo>
                              <a:cubicBezTo>
                                <a:pt x="23419" y="528073"/>
                                <a:pt x="60088" y="524786"/>
                                <a:pt x="60088" y="524786"/>
                              </a:cubicBezTo>
                              <a:cubicBezTo>
                                <a:pt x="68039" y="519485"/>
                                <a:pt x="77185" y="515640"/>
                                <a:pt x="83942" y="508883"/>
                              </a:cubicBezTo>
                              <a:cubicBezTo>
                                <a:pt x="90699" y="502126"/>
                                <a:pt x="91741" y="490094"/>
                                <a:pt x="99845" y="485029"/>
                              </a:cubicBezTo>
                              <a:cubicBezTo>
                                <a:pt x="114060" y="476145"/>
                                <a:pt x="131650" y="474428"/>
                                <a:pt x="147553" y="469127"/>
                              </a:cubicBezTo>
                              <a:cubicBezTo>
                                <a:pt x="174126" y="460269"/>
                                <a:pt x="173247" y="459883"/>
                                <a:pt x="203212" y="453224"/>
                              </a:cubicBezTo>
                              <a:cubicBezTo>
                                <a:pt x="260778" y="440432"/>
                                <a:pt x="224199" y="451530"/>
                                <a:pt x="266822" y="437321"/>
                              </a:cubicBezTo>
                              <a:cubicBezTo>
                                <a:pt x="272123" y="429370"/>
                                <a:pt x="285043" y="422738"/>
                                <a:pt x="282725" y="413467"/>
                              </a:cubicBezTo>
                              <a:cubicBezTo>
                                <a:pt x="280692" y="405336"/>
                                <a:pt x="267053" y="407334"/>
                                <a:pt x="258871" y="405516"/>
                              </a:cubicBezTo>
                              <a:cubicBezTo>
                                <a:pt x="243133" y="402019"/>
                                <a:pt x="227066" y="400215"/>
                                <a:pt x="211163" y="397565"/>
                              </a:cubicBezTo>
                              <a:cubicBezTo>
                                <a:pt x="213813" y="386963"/>
                                <a:pt x="212287" y="374293"/>
                                <a:pt x="219114" y="365760"/>
                              </a:cubicBezTo>
                              <a:cubicBezTo>
                                <a:pt x="224350" y="359215"/>
                                <a:pt x="235186" y="360921"/>
                                <a:pt x="242968" y="357808"/>
                              </a:cubicBezTo>
                              <a:cubicBezTo>
                                <a:pt x="248471" y="355607"/>
                                <a:pt x="223090" y="357808"/>
                                <a:pt x="219114" y="35780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95" name="Freihandform 1294"/>
                        <p:cNvSpPr/>
                        <p:nvPr/>
                      </p:nvSpPr>
                      <p:spPr>
                        <a:xfrm>
                          <a:off x="7106643" y="3904090"/>
                          <a:ext cx="820807" cy="330845"/>
                        </a:xfrm>
                        <a:custGeom>
                          <a:avLst/>
                          <a:gdLst>
                            <a:gd name="connsiteX0" fmla="*/ 41580 w 820807"/>
                            <a:gd name="connsiteY0" fmla="*/ 246491 h 330845"/>
                            <a:gd name="connsiteX1" fmla="*/ 41580 w 820807"/>
                            <a:gd name="connsiteY1" fmla="*/ 246491 h 330845"/>
                            <a:gd name="connsiteX2" fmla="*/ 136995 w 820807"/>
                            <a:gd name="connsiteY2" fmla="*/ 214686 h 330845"/>
                            <a:gd name="connsiteX3" fmla="*/ 168800 w 820807"/>
                            <a:gd name="connsiteY3" fmla="*/ 206734 h 330845"/>
                            <a:gd name="connsiteX4" fmla="*/ 216508 w 820807"/>
                            <a:gd name="connsiteY4" fmla="*/ 190832 h 330845"/>
                            <a:gd name="connsiteX5" fmla="*/ 296021 w 820807"/>
                            <a:gd name="connsiteY5" fmla="*/ 174929 h 330845"/>
                            <a:gd name="connsiteX6" fmla="*/ 470950 w 820807"/>
                            <a:gd name="connsiteY6" fmla="*/ 166978 h 330845"/>
                            <a:gd name="connsiteX7" fmla="*/ 518658 w 820807"/>
                            <a:gd name="connsiteY7" fmla="*/ 135173 h 330845"/>
                            <a:gd name="connsiteX8" fmla="*/ 542512 w 820807"/>
                            <a:gd name="connsiteY8" fmla="*/ 119270 h 330845"/>
                            <a:gd name="connsiteX9" fmla="*/ 550463 w 820807"/>
                            <a:gd name="connsiteY9" fmla="*/ 95416 h 330845"/>
                            <a:gd name="connsiteX10" fmla="*/ 598171 w 820807"/>
                            <a:gd name="connsiteY10" fmla="*/ 79513 h 330845"/>
                            <a:gd name="connsiteX11" fmla="*/ 622025 w 820807"/>
                            <a:gd name="connsiteY11" fmla="*/ 71562 h 330845"/>
                            <a:gd name="connsiteX12" fmla="*/ 693587 w 820807"/>
                            <a:gd name="connsiteY12" fmla="*/ 55660 h 330845"/>
                            <a:gd name="connsiteX13" fmla="*/ 717440 w 820807"/>
                            <a:gd name="connsiteY13" fmla="*/ 39757 h 330845"/>
                            <a:gd name="connsiteX14" fmla="*/ 733343 w 820807"/>
                            <a:gd name="connsiteY14" fmla="*/ 15903 h 330845"/>
                            <a:gd name="connsiteX15" fmla="*/ 781051 w 820807"/>
                            <a:gd name="connsiteY15" fmla="*/ 0 h 330845"/>
                            <a:gd name="connsiteX16" fmla="*/ 812856 w 820807"/>
                            <a:gd name="connsiteY16" fmla="*/ 7952 h 330845"/>
                            <a:gd name="connsiteX17" fmla="*/ 820807 w 820807"/>
                            <a:gd name="connsiteY17" fmla="*/ 31806 h 330845"/>
                            <a:gd name="connsiteX18" fmla="*/ 812856 w 820807"/>
                            <a:gd name="connsiteY18" fmla="*/ 95416 h 330845"/>
                            <a:gd name="connsiteX19" fmla="*/ 804905 w 820807"/>
                            <a:gd name="connsiteY19" fmla="*/ 119270 h 330845"/>
                            <a:gd name="connsiteX20" fmla="*/ 781051 w 820807"/>
                            <a:gd name="connsiteY20" fmla="*/ 135173 h 330845"/>
                            <a:gd name="connsiteX21" fmla="*/ 733343 w 820807"/>
                            <a:gd name="connsiteY21" fmla="*/ 174929 h 330845"/>
                            <a:gd name="connsiteX22" fmla="*/ 685635 w 820807"/>
                            <a:gd name="connsiteY22" fmla="*/ 190832 h 330845"/>
                            <a:gd name="connsiteX23" fmla="*/ 677684 w 820807"/>
                            <a:gd name="connsiteY23" fmla="*/ 214686 h 330845"/>
                            <a:gd name="connsiteX24" fmla="*/ 629976 w 820807"/>
                            <a:gd name="connsiteY24" fmla="*/ 246491 h 330845"/>
                            <a:gd name="connsiteX25" fmla="*/ 574317 w 820807"/>
                            <a:gd name="connsiteY25" fmla="*/ 302150 h 330845"/>
                            <a:gd name="connsiteX26" fmla="*/ 526609 w 820807"/>
                            <a:gd name="connsiteY26" fmla="*/ 318053 h 330845"/>
                            <a:gd name="connsiteX27" fmla="*/ 502755 w 820807"/>
                            <a:gd name="connsiteY27" fmla="*/ 326004 h 330845"/>
                            <a:gd name="connsiteX28" fmla="*/ 407340 w 820807"/>
                            <a:gd name="connsiteY28" fmla="*/ 318053 h 330845"/>
                            <a:gd name="connsiteX29" fmla="*/ 375534 w 820807"/>
                            <a:gd name="connsiteY29" fmla="*/ 270345 h 330845"/>
                            <a:gd name="connsiteX30" fmla="*/ 272167 w 820807"/>
                            <a:gd name="connsiteY30" fmla="*/ 278296 h 330845"/>
                            <a:gd name="connsiteX31" fmla="*/ 224460 w 820807"/>
                            <a:gd name="connsiteY31" fmla="*/ 294199 h 330845"/>
                            <a:gd name="connsiteX32" fmla="*/ 192654 w 820807"/>
                            <a:gd name="connsiteY32" fmla="*/ 302150 h 330845"/>
                            <a:gd name="connsiteX33" fmla="*/ 168800 w 820807"/>
                            <a:gd name="connsiteY33" fmla="*/ 310101 h 330845"/>
                            <a:gd name="connsiteX34" fmla="*/ 97239 w 820807"/>
                            <a:gd name="connsiteY34" fmla="*/ 318053 h 330845"/>
                            <a:gd name="connsiteX35" fmla="*/ 9774 w 820807"/>
                            <a:gd name="connsiteY35" fmla="*/ 310101 h 330845"/>
                            <a:gd name="connsiteX36" fmla="*/ 17726 w 820807"/>
                            <a:gd name="connsiteY36" fmla="*/ 278296 h 330845"/>
                            <a:gd name="connsiteX37" fmla="*/ 41580 w 820807"/>
                            <a:gd name="connsiteY37" fmla="*/ 246491 h 3308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820807" h="330845">
                              <a:moveTo>
                                <a:pt x="41580" y="246491"/>
                              </a:moveTo>
                              <a:lnTo>
                                <a:pt x="41580" y="246491"/>
                              </a:lnTo>
                              <a:cubicBezTo>
                                <a:pt x="73385" y="235889"/>
                                <a:pt x="104471" y="222818"/>
                                <a:pt x="136995" y="214686"/>
                              </a:cubicBezTo>
                              <a:cubicBezTo>
                                <a:pt x="147597" y="212035"/>
                                <a:pt x="158333" y="209874"/>
                                <a:pt x="168800" y="206734"/>
                              </a:cubicBezTo>
                              <a:cubicBezTo>
                                <a:pt x="184856" y="201917"/>
                                <a:pt x="200246" y="194898"/>
                                <a:pt x="216508" y="190832"/>
                              </a:cubicBezTo>
                              <a:cubicBezTo>
                                <a:pt x="242812" y="184256"/>
                                <a:pt x="268724" y="176879"/>
                                <a:pt x="296021" y="174929"/>
                              </a:cubicBezTo>
                              <a:cubicBezTo>
                                <a:pt x="354243" y="170770"/>
                                <a:pt x="412640" y="169628"/>
                                <a:pt x="470950" y="166978"/>
                              </a:cubicBezTo>
                              <a:lnTo>
                                <a:pt x="518658" y="135173"/>
                              </a:lnTo>
                              <a:lnTo>
                                <a:pt x="542512" y="119270"/>
                              </a:lnTo>
                              <a:cubicBezTo>
                                <a:pt x="545162" y="111319"/>
                                <a:pt x="543643" y="100288"/>
                                <a:pt x="550463" y="95416"/>
                              </a:cubicBezTo>
                              <a:cubicBezTo>
                                <a:pt x="564103" y="85673"/>
                                <a:pt x="582268" y="84814"/>
                                <a:pt x="598171" y="79513"/>
                              </a:cubicBezTo>
                              <a:cubicBezTo>
                                <a:pt x="606122" y="76863"/>
                                <a:pt x="613894" y="73595"/>
                                <a:pt x="622025" y="71562"/>
                              </a:cubicBezTo>
                              <a:cubicBezTo>
                                <a:pt x="666941" y="60333"/>
                                <a:pt x="643114" y="65754"/>
                                <a:pt x="693587" y="55660"/>
                              </a:cubicBezTo>
                              <a:cubicBezTo>
                                <a:pt x="701538" y="50359"/>
                                <a:pt x="710683" y="46514"/>
                                <a:pt x="717440" y="39757"/>
                              </a:cubicBezTo>
                              <a:cubicBezTo>
                                <a:pt x="724197" y="33000"/>
                                <a:pt x="725239" y="20968"/>
                                <a:pt x="733343" y="15903"/>
                              </a:cubicBezTo>
                              <a:cubicBezTo>
                                <a:pt x="747558" y="7019"/>
                                <a:pt x="781051" y="0"/>
                                <a:pt x="781051" y="0"/>
                              </a:cubicBezTo>
                              <a:cubicBezTo>
                                <a:pt x="791653" y="2651"/>
                                <a:pt x="804323" y="1125"/>
                                <a:pt x="812856" y="7952"/>
                              </a:cubicBezTo>
                              <a:cubicBezTo>
                                <a:pt x="819401" y="13188"/>
                                <a:pt x="820807" y="23425"/>
                                <a:pt x="820807" y="31806"/>
                              </a:cubicBezTo>
                              <a:cubicBezTo>
                                <a:pt x="820807" y="53174"/>
                                <a:pt x="816678" y="74392"/>
                                <a:pt x="812856" y="95416"/>
                              </a:cubicBezTo>
                              <a:cubicBezTo>
                                <a:pt x="811357" y="103662"/>
                                <a:pt x="810141" y="112725"/>
                                <a:pt x="804905" y="119270"/>
                              </a:cubicBezTo>
                              <a:cubicBezTo>
                                <a:pt x="798935" y="126732"/>
                                <a:pt x="788392" y="129055"/>
                                <a:pt x="781051" y="135173"/>
                              </a:cubicBezTo>
                              <a:cubicBezTo>
                                <a:pt x="759650" y="153008"/>
                                <a:pt x="758727" y="163647"/>
                                <a:pt x="733343" y="174929"/>
                              </a:cubicBezTo>
                              <a:cubicBezTo>
                                <a:pt x="718025" y="181737"/>
                                <a:pt x="685635" y="190832"/>
                                <a:pt x="685635" y="190832"/>
                              </a:cubicBezTo>
                              <a:cubicBezTo>
                                <a:pt x="682985" y="198783"/>
                                <a:pt x="683611" y="208759"/>
                                <a:pt x="677684" y="214686"/>
                              </a:cubicBezTo>
                              <a:cubicBezTo>
                                <a:pt x="664169" y="228201"/>
                                <a:pt x="629976" y="246491"/>
                                <a:pt x="629976" y="246491"/>
                              </a:cubicBezTo>
                              <a:cubicBezTo>
                                <a:pt x="618978" y="279485"/>
                                <a:pt x="622164" y="286201"/>
                                <a:pt x="574317" y="302150"/>
                              </a:cubicBezTo>
                              <a:lnTo>
                                <a:pt x="526609" y="318053"/>
                              </a:lnTo>
                              <a:lnTo>
                                <a:pt x="502755" y="326004"/>
                              </a:lnTo>
                              <a:cubicBezTo>
                                <a:pt x="470950" y="323354"/>
                                <a:pt x="436579" y="330845"/>
                                <a:pt x="407340" y="318053"/>
                              </a:cubicBezTo>
                              <a:cubicBezTo>
                                <a:pt x="389830" y="310392"/>
                                <a:pt x="375534" y="270345"/>
                                <a:pt x="375534" y="270345"/>
                              </a:cubicBezTo>
                              <a:cubicBezTo>
                                <a:pt x="341078" y="272995"/>
                                <a:pt x="306302" y="272906"/>
                                <a:pt x="272167" y="278296"/>
                              </a:cubicBezTo>
                              <a:cubicBezTo>
                                <a:pt x="255610" y="280910"/>
                                <a:pt x="240722" y="290134"/>
                                <a:pt x="224460" y="294199"/>
                              </a:cubicBezTo>
                              <a:cubicBezTo>
                                <a:pt x="213858" y="296849"/>
                                <a:pt x="203162" y="299148"/>
                                <a:pt x="192654" y="302150"/>
                              </a:cubicBezTo>
                              <a:cubicBezTo>
                                <a:pt x="184595" y="304452"/>
                                <a:pt x="177067" y="308723"/>
                                <a:pt x="168800" y="310101"/>
                              </a:cubicBezTo>
                              <a:cubicBezTo>
                                <a:pt x="145126" y="314047"/>
                                <a:pt x="121093" y="315402"/>
                                <a:pt x="97239" y="318053"/>
                              </a:cubicBezTo>
                              <a:lnTo>
                                <a:pt x="9774" y="310101"/>
                              </a:lnTo>
                              <a:cubicBezTo>
                                <a:pt x="0" y="305214"/>
                                <a:pt x="13421" y="288340"/>
                                <a:pt x="17726" y="278296"/>
                              </a:cubicBezTo>
                              <a:cubicBezTo>
                                <a:pt x="28194" y="253871"/>
                                <a:pt x="37604" y="251792"/>
                                <a:pt x="41580" y="2464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296" name="Freihandform 1295"/>
                        <p:cNvSpPr/>
                        <p:nvPr/>
                      </p:nvSpPr>
                      <p:spPr>
                        <a:xfrm>
                          <a:off x="7911548" y="3721138"/>
                          <a:ext cx="520846" cy="246563"/>
                        </a:xfrm>
                        <a:custGeom>
                          <a:avLst/>
                          <a:gdLst>
                            <a:gd name="connsiteX0" fmla="*/ 0 w 520846"/>
                            <a:gd name="connsiteY0" fmla="*/ 159099 h 246563"/>
                            <a:gd name="connsiteX1" fmla="*/ 0 w 520846"/>
                            <a:gd name="connsiteY1" fmla="*/ 159099 h 246563"/>
                            <a:gd name="connsiteX2" fmla="*/ 103367 w 520846"/>
                            <a:gd name="connsiteY2" fmla="*/ 79585 h 246563"/>
                            <a:gd name="connsiteX3" fmla="*/ 127221 w 520846"/>
                            <a:gd name="connsiteY3" fmla="*/ 63683 h 246563"/>
                            <a:gd name="connsiteX4" fmla="*/ 143123 w 520846"/>
                            <a:gd name="connsiteY4" fmla="*/ 39829 h 246563"/>
                            <a:gd name="connsiteX5" fmla="*/ 166977 w 520846"/>
                            <a:gd name="connsiteY5" fmla="*/ 31878 h 246563"/>
                            <a:gd name="connsiteX6" fmla="*/ 214685 w 520846"/>
                            <a:gd name="connsiteY6" fmla="*/ 8024 h 246563"/>
                            <a:gd name="connsiteX7" fmla="*/ 246490 w 520846"/>
                            <a:gd name="connsiteY7" fmla="*/ 15975 h 246563"/>
                            <a:gd name="connsiteX8" fmla="*/ 270344 w 520846"/>
                            <a:gd name="connsiteY8" fmla="*/ 31878 h 246563"/>
                            <a:gd name="connsiteX9" fmla="*/ 294198 w 520846"/>
                            <a:gd name="connsiteY9" fmla="*/ 39829 h 246563"/>
                            <a:gd name="connsiteX10" fmla="*/ 326003 w 520846"/>
                            <a:gd name="connsiteY10" fmla="*/ 31878 h 246563"/>
                            <a:gd name="connsiteX11" fmla="*/ 349857 w 520846"/>
                            <a:gd name="connsiteY11" fmla="*/ 23926 h 246563"/>
                            <a:gd name="connsiteX12" fmla="*/ 413468 w 520846"/>
                            <a:gd name="connsiteY12" fmla="*/ 15975 h 246563"/>
                            <a:gd name="connsiteX13" fmla="*/ 485029 w 520846"/>
                            <a:gd name="connsiteY13" fmla="*/ 71634 h 246563"/>
                            <a:gd name="connsiteX14" fmla="*/ 413468 w 520846"/>
                            <a:gd name="connsiteY14" fmla="*/ 103439 h 246563"/>
                            <a:gd name="connsiteX15" fmla="*/ 365760 w 520846"/>
                            <a:gd name="connsiteY15" fmla="*/ 119342 h 246563"/>
                            <a:gd name="connsiteX16" fmla="*/ 341906 w 520846"/>
                            <a:gd name="connsiteY16" fmla="*/ 127293 h 246563"/>
                            <a:gd name="connsiteX17" fmla="*/ 262393 w 520846"/>
                            <a:gd name="connsiteY17" fmla="*/ 151147 h 246563"/>
                            <a:gd name="connsiteX18" fmla="*/ 190831 w 520846"/>
                            <a:gd name="connsiteY18" fmla="*/ 175001 h 246563"/>
                            <a:gd name="connsiteX19" fmla="*/ 166977 w 520846"/>
                            <a:gd name="connsiteY19" fmla="*/ 182952 h 246563"/>
                            <a:gd name="connsiteX20" fmla="*/ 95415 w 520846"/>
                            <a:gd name="connsiteY20" fmla="*/ 214758 h 246563"/>
                            <a:gd name="connsiteX21" fmla="*/ 71562 w 520846"/>
                            <a:gd name="connsiteY21" fmla="*/ 222709 h 246563"/>
                            <a:gd name="connsiteX22" fmla="*/ 47708 w 520846"/>
                            <a:gd name="connsiteY22" fmla="*/ 246563 h 246563"/>
                            <a:gd name="connsiteX23" fmla="*/ 39756 w 520846"/>
                            <a:gd name="connsiteY23" fmla="*/ 222709 h 246563"/>
                            <a:gd name="connsiteX24" fmla="*/ 0 w 520846"/>
                            <a:gd name="connsiteY24" fmla="*/ 159099 h 24656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20846" h="246563">
                              <a:moveTo>
                                <a:pt x="0" y="159099"/>
                              </a:moveTo>
                              <a:lnTo>
                                <a:pt x="0" y="159099"/>
                              </a:lnTo>
                              <a:cubicBezTo>
                                <a:pt x="70164" y="98958"/>
                                <a:pt x="35332" y="124941"/>
                                <a:pt x="103367" y="79585"/>
                              </a:cubicBezTo>
                              <a:lnTo>
                                <a:pt x="127221" y="63683"/>
                              </a:lnTo>
                              <a:cubicBezTo>
                                <a:pt x="132522" y="55732"/>
                                <a:pt x="135661" y="45799"/>
                                <a:pt x="143123" y="39829"/>
                              </a:cubicBezTo>
                              <a:cubicBezTo>
                                <a:pt x="149668" y="34593"/>
                                <a:pt x="159480" y="35626"/>
                                <a:pt x="166977" y="31878"/>
                              </a:cubicBezTo>
                              <a:cubicBezTo>
                                <a:pt x="228632" y="1050"/>
                                <a:pt x="154728" y="28009"/>
                                <a:pt x="214685" y="8024"/>
                              </a:cubicBezTo>
                              <a:cubicBezTo>
                                <a:pt x="225287" y="10674"/>
                                <a:pt x="236446" y="11670"/>
                                <a:pt x="246490" y="15975"/>
                              </a:cubicBezTo>
                              <a:cubicBezTo>
                                <a:pt x="255274" y="19739"/>
                                <a:pt x="261797" y="27604"/>
                                <a:pt x="270344" y="31878"/>
                              </a:cubicBezTo>
                              <a:cubicBezTo>
                                <a:pt x="277841" y="35626"/>
                                <a:pt x="286247" y="37179"/>
                                <a:pt x="294198" y="39829"/>
                              </a:cubicBezTo>
                              <a:cubicBezTo>
                                <a:pt x="304800" y="37179"/>
                                <a:pt x="315496" y="34880"/>
                                <a:pt x="326003" y="31878"/>
                              </a:cubicBezTo>
                              <a:cubicBezTo>
                                <a:pt x="334062" y="29575"/>
                                <a:pt x="341611" y="25425"/>
                                <a:pt x="349857" y="23926"/>
                              </a:cubicBezTo>
                              <a:cubicBezTo>
                                <a:pt x="370881" y="20103"/>
                                <a:pt x="392264" y="18625"/>
                                <a:pt x="413468" y="15975"/>
                              </a:cubicBezTo>
                              <a:cubicBezTo>
                                <a:pt x="470220" y="21650"/>
                                <a:pt x="520846" y="0"/>
                                <a:pt x="485029" y="71634"/>
                              </a:cubicBezTo>
                              <a:cubicBezTo>
                                <a:pt x="477468" y="86755"/>
                                <a:pt x="417198" y="102196"/>
                                <a:pt x="413468" y="103439"/>
                              </a:cubicBezTo>
                              <a:lnTo>
                                <a:pt x="365760" y="119342"/>
                              </a:lnTo>
                              <a:cubicBezTo>
                                <a:pt x="357809" y="121992"/>
                                <a:pt x="350037" y="125260"/>
                                <a:pt x="341906" y="127293"/>
                              </a:cubicBezTo>
                              <a:cubicBezTo>
                                <a:pt x="293845" y="139309"/>
                                <a:pt x="320459" y="131792"/>
                                <a:pt x="262393" y="151147"/>
                              </a:cubicBezTo>
                              <a:lnTo>
                                <a:pt x="190831" y="175001"/>
                              </a:lnTo>
                              <a:lnTo>
                                <a:pt x="166977" y="182952"/>
                              </a:lnTo>
                              <a:cubicBezTo>
                                <a:pt x="129176" y="208153"/>
                                <a:pt x="152189" y="195833"/>
                                <a:pt x="95415" y="214758"/>
                              </a:cubicBezTo>
                              <a:lnTo>
                                <a:pt x="71562" y="222709"/>
                              </a:lnTo>
                              <a:cubicBezTo>
                                <a:pt x="63611" y="230660"/>
                                <a:pt x="58953" y="246563"/>
                                <a:pt x="47708" y="246563"/>
                              </a:cubicBezTo>
                              <a:cubicBezTo>
                                <a:pt x="39326" y="246563"/>
                                <a:pt x="41789" y="230840"/>
                                <a:pt x="39756" y="222709"/>
                              </a:cubicBezTo>
                              <a:cubicBezTo>
                                <a:pt x="28038" y="175838"/>
                                <a:pt x="6626" y="169701"/>
                                <a:pt x="0" y="15909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1289" name="Gruppieren 61"/>
                      <p:cNvGrpSpPr/>
                      <p:nvPr/>
                    </p:nvGrpSpPr>
                    <p:grpSpPr>
                      <a:xfrm flipH="1">
                        <a:off x="2968774" y="4437112"/>
                        <a:ext cx="1224136" cy="440161"/>
                        <a:chOff x="5580112" y="3933056"/>
                        <a:chExt cx="1017767" cy="440161"/>
                      </a:xfrm>
                    </p:grpSpPr>
                    <p:sp>
                      <p:nvSpPr>
                        <p:cNvPr id="1290" name="Freihandform 1289"/>
                        <p:cNvSpPr/>
                        <p:nvPr/>
                      </p:nvSpPr>
                      <p:spPr>
                        <a:xfrm>
                          <a:off x="5657901" y="4039263"/>
                          <a:ext cx="895909" cy="222636"/>
                        </a:xfrm>
                        <a:custGeom>
                          <a:avLst/>
                          <a:gdLst>
                            <a:gd name="connsiteX0" fmla="*/ 3428 w 895909"/>
                            <a:gd name="connsiteY0" fmla="*/ 166977 h 222636"/>
                            <a:gd name="connsiteX1" fmla="*/ 3428 w 895909"/>
                            <a:gd name="connsiteY1" fmla="*/ 166977 h 222636"/>
                            <a:gd name="connsiteX2" fmla="*/ 11379 w 895909"/>
                            <a:gd name="connsiteY2" fmla="*/ 95415 h 222636"/>
                            <a:gd name="connsiteX3" fmla="*/ 59087 w 895909"/>
                            <a:gd name="connsiteY3" fmla="*/ 63610 h 222636"/>
                            <a:gd name="connsiteX4" fmla="*/ 82941 w 895909"/>
                            <a:gd name="connsiteY4" fmla="*/ 47707 h 222636"/>
                            <a:gd name="connsiteX5" fmla="*/ 114746 w 895909"/>
                            <a:gd name="connsiteY5" fmla="*/ 39756 h 222636"/>
                            <a:gd name="connsiteX6" fmla="*/ 138600 w 895909"/>
                            <a:gd name="connsiteY6" fmla="*/ 31805 h 222636"/>
                            <a:gd name="connsiteX7" fmla="*/ 234016 w 895909"/>
                            <a:gd name="connsiteY7" fmla="*/ 23854 h 222636"/>
                            <a:gd name="connsiteX8" fmla="*/ 313529 w 895909"/>
                            <a:gd name="connsiteY8" fmla="*/ 15902 h 222636"/>
                            <a:gd name="connsiteX9" fmla="*/ 464603 w 895909"/>
                            <a:gd name="connsiteY9" fmla="*/ 7951 h 222636"/>
                            <a:gd name="connsiteX10" fmla="*/ 496409 w 895909"/>
                            <a:gd name="connsiteY10" fmla="*/ 0 h 222636"/>
                            <a:gd name="connsiteX11" fmla="*/ 655435 w 895909"/>
                            <a:gd name="connsiteY11" fmla="*/ 7951 h 222636"/>
                            <a:gd name="connsiteX12" fmla="*/ 695191 w 895909"/>
                            <a:gd name="connsiteY12" fmla="*/ 15902 h 222636"/>
                            <a:gd name="connsiteX13" fmla="*/ 782656 w 895909"/>
                            <a:gd name="connsiteY13" fmla="*/ 39756 h 222636"/>
                            <a:gd name="connsiteX14" fmla="*/ 806509 w 895909"/>
                            <a:gd name="connsiteY14" fmla="*/ 55659 h 222636"/>
                            <a:gd name="connsiteX15" fmla="*/ 830363 w 895909"/>
                            <a:gd name="connsiteY15" fmla="*/ 63610 h 222636"/>
                            <a:gd name="connsiteX16" fmla="*/ 870120 w 895909"/>
                            <a:gd name="connsiteY16" fmla="*/ 111318 h 222636"/>
                            <a:gd name="connsiteX17" fmla="*/ 878071 w 895909"/>
                            <a:gd name="connsiteY17" fmla="*/ 135172 h 222636"/>
                            <a:gd name="connsiteX18" fmla="*/ 893974 w 895909"/>
                            <a:gd name="connsiteY18" fmla="*/ 159026 h 222636"/>
                            <a:gd name="connsiteX19" fmla="*/ 886022 w 895909"/>
                            <a:gd name="connsiteY19" fmla="*/ 222636 h 222636"/>
                            <a:gd name="connsiteX20" fmla="*/ 870120 w 895909"/>
                            <a:gd name="connsiteY20" fmla="*/ 198782 h 222636"/>
                            <a:gd name="connsiteX21" fmla="*/ 806509 w 895909"/>
                            <a:gd name="connsiteY21" fmla="*/ 151074 h 222636"/>
                            <a:gd name="connsiteX22" fmla="*/ 734948 w 895909"/>
                            <a:gd name="connsiteY22" fmla="*/ 111318 h 222636"/>
                            <a:gd name="connsiteX23" fmla="*/ 631581 w 895909"/>
                            <a:gd name="connsiteY23" fmla="*/ 103367 h 222636"/>
                            <a:gd name="connsiteX24" fmla="*/ 607727 w 895909"/>
                            <a:gd name="connsiteY24" fmla="*/ 95415 h 222636"/>
                            <a:gd name="connsiteX25" fmla="*/ 353285 w 895909"/>
                            <a:gd name="connsiteY25" fmla="*/ 111318 h 222636"/>
                            <a:gd name="connsiteX26" fmla="*/ 313529 w 895909"/>
                            <a:gd name="connsiteY26" fmla="*/ 119269 h 222636"/>
                            <a:gd name="connsiteX27" fmla="*/ 226064 w 895909"/>
                            <a:gd name="connsiteY27" fmla="*/ 127220 h 222636"/>
                            <a:gd name="connsiteX28" fmla="*/ 98843 w 895909"/>
                            <a:gd name="connsiteY28" fmla="*/ 159026 h 222636"/>
                            <a:gd name="connsiteX29" fmla="*/ 51136 w 895909"/>
                            <a:gd name="connsiteY29" fmla="*/ 190831 h 222636"/>
                            <a:gd name="connsiteX30" fmla="*/ 27282 w 895909"/>
                            <a:gd name="connsiteY30" fmla="*/ 206734 h 222636"/>
                            <a:gd name="connsiteX31" fmla="*/ 3428 w 895909"/>
                            <a:gd name="connsiteY31" fmla="*/ 198782 h 222636"/>
                            <a:gd name="connsiteX32" fmla="*/ 3428 w 895909"/>
                            <a:gd name="connsiteY32" fmla="*/ 166977 h 2226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</a:cxnLst>
                          <a:rect l="l" t="t" r="r" b="b"/>
                          <a:pathLst>
                            <a:path w="895909" h="222636">
                              <a:moveTo>
                                <a:pt x="3428" y="166977"/>
                              </a:moveTo>
                              <a:lnTo>
                                <a:pt x="3428" y="166977"/>
                              </a:lnTo>
                              <a:cubicBezTo>
                                <a:pt x="6078" y="143123"/>
                                <a:pt x="0" y="116547"/>
                                <a:pt x="11379" y="95415"/>
                              </a:cubicBezTo>
                              <a:cubicBezTo>
                                <a:pt x="20440" y="78587"/>
                                <a:pt x="43184" y="74212"/>
                                <a:pt x="59087" y="63610"/>
                              </a:cubicBezTo>
                              <a:cubicBezTo>
                                <a:pt x="67038" y="58309"/>
                                <a:pt x="73670" y="50025"/>
                                <a:pt x="82941" y="47707"/>
                              </a:cubicBezTo>
                              <a:cubicBezTo>
                                <a:pt x="93543" y="45057"/>
                                <a:pt x="104239" y="42758"/>
                                <a:pt x="114746" y="39756"/>
                              </a:cubicBezTo>
                              <a:cubicBezTo>
                                <a:pt x="122805" y="37454"/>
                                <a:pt x="130292" y="32913"/>
                                <a:pt x="138600" y="31805"/>
                              </a:cubicBezTo>
                              <a:cubicBezTo>
                                <a:pt x="170236" y="27587"/>
                                <a:pt x="202232" y="26744"/>
                                <a:pt x="234016" y="23854"/>
                              </a:cubicBezTo>
                              <a:cubicBezTo>
                                <a:pt x="260543" y="21442"/>
                                <a:pt x="286956" y="17735"/>
                                <a:pt x="313529" y="15902"/>
                              </a:cubicBezTo>
                              <a:cubicBezTo>
                                <a:pt x="363837" y="12432"/>
                                <a:pt x="414245" y="10601"/>
                                <a:pt x="464603" y="7951"/>
                              </a:cubicBezTo>
                              <a:cubicBezTo>
                                <a:pt x="475205" y="5301"/>
                                <a:pt x="485481" y="0"/>
                                <a:pt x="496409" y="0"/>
                              </a:cubicBezTo>
                              <a:cubicBezTo>
                                <a:pt x="549484" y="0"/>
                                <a:pt x="602529" y="3719"/>
                                <a:pt x="655435" y="7951"/>
                              </a:cubicBezTo>
                              <a:cubicBezTo>
                                <a:pt x="668906" y="9029"/>
                                <a:pt x="682023" y="12863"/>
                                <a:pt x="695191" y="15902"/>
                              </a:cubicBezTo>
                              <a:cubicBezTo>
                                <a:pt x="753477" y="29353"/>
                                <a:pt x="743227" y="26614"/>
                                <a:pt x="782656" y="39756"/>
                              </a:cubicBezTo>
                              <a:cubicBezTo>
                                <a:pt x="790607" y="45057"/>
                                <a:pt x="797962" y="51385"/>
                                <a:pt x="806509" y="55659"/>
                              </a:cubicBezTo>
                              <a:cubicBezTo>
                                <a:pt x="814006" y="59407"/>
                                <a:pt x="823389" y="58961"/>
                                <a:pt x="830363" y="63610"/>
                              </a:cubicBezTo>
                              <a:cubicBezTo>
                                <a:pt x="848729" y="75854"/>
                                <a:pt x="858386" y="93717"/>
                                <a:pt x="870120" y="111318"/>
                              </a:cubicBezTo>
                              <a:cubicBezTo>
                                <a:pt x="872770" y="119269"/>
                                <a:pt x="874323" y="127675"/>
                                <a:pt x="878071" y="135172"/>
                              </a:cubicBezTo>
                              <a:cubicBezTo>
                                <a:pt x="882345" y="143719"/>
                                <a:pt x="893109" y="149509"/>
                                <a:pt x="893974" y="159026"/>
                              </a:cubicBezTo>
                              <a:cubicBezTo>
                                <a:pt x="895909" y="180307"/>
                                <a:pt x="888673" y="201433"/>
                                <a:pt x="886022" y="222636"/>
                              </a:cubicBezTo>
                              <a:cubicBezTo>
                                <a:pt x="880721" y="214685"/>
                                <a:pt x="877223" y="205175"/>
                                <a:pt x="870120" y="198782"/>
                              </a:cubicBezTo>
                              <a:cubicBezTo>
                                <a:pt x="850419" y="181051"/>
                                <a:pt x="828562" y="165776"/>
                                <a:pt x="806509" y="151074"/>
                              </a:cubicBezTo>
                              <a:cubicBezTo>
                                <a:pt x="788649" y="139167"/>
                                <a:pt x="760786" y="114548"/>
                                <a:pt x="734948" y="111318"/>
                              </a:cubicBezTo>
                              <a:cubicBezTo>
                                <a:pt x="700657" y="107032"/>
                                <a:pt x="666037" y="106017"/>
                                <a:pt x="631581" y="103367"/>
                              </a:cubicBezTo>
                              <a:cubicBezTo>
                                <a:pt x="623630" y="100716"/>
                                <a:pt x="616109" y="95415"/>
                                <a:pt x="607727" y="95415"/>
                              </a:cubicBezTo>
                              <a:cubicBezTo>
                                <a:pt x="473286" y="95415"/>
                                <a:pt x="448350" y="94034"/>
                                <a:pt x="353285" y="111318"/>
                              </a:cubicBezTo>
                              <a:cubicBezTo>
                                <a:pt x="339989" y="113735"/>
                                <a:pt x="326939" y="117593"/>
                                <a:pt x="313529" y="119269"/>
                              </a:cubicBezTo>
                              <a:cubicBezTo>
                                <a:pt x="284480" y="122900"/>
                                <a:pt x="255219" y="124570"/>
                                <a:pt x="226064" y="127220"/>
                              </a:cubicBezTo>
                              <a:cubicBezTo>
                                <a:pt x="214594" y="129514"/>
                                <a:pt x="119800" y="145054"/>
                                <a:pt x="98843" y="159026"/>
                              </a:cubicBezTo>
                              <a:lnTo>
                                <a:pt x="51136" y="190831"/>
                              </a:lnTo>
                              <a:lnTo>
                                <a:pt x="27282" y="206734"/>
                              </a:lnTo>
                              <a:cubicBezTo>
                                <a:pt x="19331" y="204083"/>
                                <a:pt x="9355" y="204709"/>
                                <a:pt x="3428" y="198782"/>
                              </a:cubicBezTo>
                              <a:lnTo>
                                <a:pt x="3428" y="1669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8100" cap="flat" cmpd="sng" algn="ctr">
                          <a:solidFill>
                            <a:sysClr val="windowText" lastClr="000000">
                              <a:lumMod val="75000"/>
                              <a:lumOff val="25000"/>
                            </a:sysClr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de-DE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291" name="Gruppieren 36"/>
                        <p:cNvGrpSpPr/>
                        <p:nvPr/>
                      </p:nvGrpSpPr>
                      <p:grpSpPr>
                        <a:xfrm>
                          <a:off x="5580112" y="3933056"/>
                          <a:ext cx="1017767" cy="440161"/>
                          <a:chOff x="5580112" y="3933056"/>
                          <a:chExt cx="1017767" cy="440161"/>
                        </a:xfrm>
                      </p:grpSpPr>
                      <p:sp>
                        <p:nvSpPr>
                          <p:cNvPr id="1292" name="Freihandform 1291"/>
                          <p:cNvSpPr/>
                          <p:nvPr/>
                        </p:nvSpPr>
                        <p:spPr>
                          <a:xfrm>
                            <a:off x="5647071" y="4094118"/>
                            <a:ext cx="828451" cy="279099"/>
                          </a:xfrm>
                          <a:custGeom>
                            <a:avLst/>
                            <a:gdLst>
                              <a:gd name="connsiteX0" fmla="*/ 54014 w 828451"/>
                              <a:gd name="connsiteY0" fmla="*/ 151879 h 279099"/>
                              <a:gd name="connsiteX1" fmla="*/ 54014 w 828451"/>
                              <a:gd name="connsiteY1" fmla="*/ 151879 h 279099"/>
                              <a:gd name="connsiteX2" fmla="*/ 30160 w 828451"/>
                              <a:gd name="connsiteY2" fmla="*/ 263197 h 279099"/>
                              <a:gd name="connsiteX3" fmla="*/ 77868 w 828451"/>
                              <a:gd name="connsiteY3" fmla="*/ 279099 h 279099"/>
                              <a:gd name="connsiteX4" fmla="*/ 220992 w 828451"/>
                              <a:gd name="connsiteY4" fmla="*/ 271148 h 279099"/>
                              <a:gd name="connsiteX5" fmla="*/ 276651 w 828451"/>
                              <a:gd name="connsiteY5" fmla="*/ 255245 h 279099"/>
                              <a:gd name="connsiteX6" fmla="*/ 308456 w 828451"/>
                              <a:gd name="connsiteY6" fmla="*/ 247294 h 279099"/>
                              <a:gd name="connsiteX7" fmla="*/ 332310 w 828451"/>
                              <a:gd name="connsiteY7" fmla="*/ 231392 h 279099"/>
                              <a:gd name="connsiteX8" fmla="*/ 403872 w 828451"/>
                              <a:gd name="connsiteY8" fmla="*/ 207538 h 279099"/>
                              <a:gd name="connsiteX9" fmla="*/ 475433 w 828451"/>
                              <a:gd name="connsiteY9" fmla="*/ 183684 h 279099"/>
                              <a:gd name="connsiteX10" fmla="*/ 499287 w 828451"/>
                              <a:gd name="connsiteY10" fmla="*/ 175732 h 279099"/>
                              <a:gd name="connsiteX11" fmla="*/ 578800 w 828451"/>
                              <a:gd name="connsiteY11" fmla="*/ 167781 h 279099"/>
                              <a:gd name="connsiteX12" fmla="*/ 658313 w 828451"/>
                              <a:gd name="connsiteY12" fmla="*/ 151879 h 279099"/>
                              <a:gd name="connsiteX13" fmla="*/ 745778 w 828451"/>
                              <a:gd name="connsiteY13" fmla="*/ 143927 h 279099"/>
                              <a:gd name="connsiteX14" fmla="*/ 809388 w 828451"/>
                              <a:gd name="connsiteY14" fmla="*/ 120073 h 279099"/>
                              <a:gd name="connsiteX15" fmla="*/ 817339 w 828451"/>
                              <a:gd name="connsiteY15" fmla="*/ 96219 h 279099"/>
                              <a:gd name="connsiteX16" fmla="*/ 721924 w 828451"/>
                              <a:gd name="connsiteY16" fmla="*/ 80317 h 279099"/>
                              <a:gd name="connsiteX17" fmla="*/ 666265 w 828451"/>
                              <a:gd name="connsiteY17" fmla="*/ 56463 h 279099"/>
                              <a:gd name="connsiteX18" fmla="*/ 499287 w 828451"/>
                              <a:gd name="connsiteY18" fmla="*/ 40560 h 279099"/>
                              <a:gd name="connsiteX19" fmla="*/ 467482 w 828451"/>
                              <a:gd name="connsiteY19" fmla="*/ 48512 h 279099"/>
                              <a:gd name="connsiteX20" fmla="*/ 427726 w 828451"/>
                              <a:gd name="connsiteY20" fmla="*/ 56463 h 279099"/>
                              <a:gd name="connsiteX21" fmla="*/ 300505 w 828451"/>
                              <a:gd name="connsiteY21" fmla="*/ 80317 h 279099"/>
                              <a:gd name="connsiteX22" fmla="*/ 220992 w 828451"/>
                              <a:gd name="connsiteY22" fmla="*/ 96219 h 279099"/>
                              <a:gd name="connsiteX23" fmla="*/ 149430 w 828451"/>
                              <a:gd name="connsiteY23" fmla="*/ 120073 h 279099"/>
                              <a:gd name="connsiteX24" fmla="*/ 101722 w 828451"/>
                              <a:gd name="connsiteY24" fmla="*/ 135976 h 279099"/>
                              <a:gd name="connsiteX25" fmla="*/ 54014 w 828451"/>
                              <a:gd name="connsiteY25" fmla="*/ 151879 h 2790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</a:cxnLst>
                            <a:rect l="l" t="t" r="r" b="b"/>
                            <a:pathLst>
                              <a:path w="828451" h="279099">
                                <a:moveTo>
                                  <a:pt x="54014" y="151879"/>
                                </a:moveTo>
                                <a:lnTo>
                                  <a:pt x="54014" y="151879"/>
                                </a:lnTo>
                                <a:cubicBezTo>
                                  <a:pt x="41925" y="176057"/>
                                  <a:pt x="0" y="228729"/>
                                  <a:pt x="30160" y="263197"/>
                                </a:cubicBezTo>
                                <a:cubicBezTo>
                                  <a:pt x="41198" y="275812"/>
                                  <a:pt x="77868" y="279099"/>
                                  <a:pt x="77868" y="279099"/>
                                </a:cubicBezTo>
                                <a:cubicBezTo>
                                  <a:pt x="125576" y="276449"/>
                                  <a:pt x="173407" y="275474"/>
                                  <a:pt x="220992" y="271148"/>
                                </a:cubicBezTo>
                                <a:cubicBezTo>
                                  <a:pt x="239227" y="269490"/>
                                  <a:pt x="259074" y="260267"/>
                                  <a:pt x="276651" y="255245"/>
                                </a:cubicBezTo>
                                <a:cubicBezTo>
                                  <a:pt x="287158" y="252243"/>
                                  <a:pt x="297854" y="249944"/>
                                  <a:pt x="308456" y="247294"/>
                                </a:cubicBezTo>
                                <a:cubicBezTo>
                                  <a:pt x="316407" y="241993"/>
                                  <a:pt x="323577" y="235273"/>
                                  <a:pt x="332310" y="231392"/>
                                </a:cubicBezTo>
                                <a:cubicBezTo>
                                  <a:pt x="332325" y="231385"/>
                                  <a:pt x="391937" y="211516"/>
                                  <a:pt x="403872" y="207538"/>
                                </a:cubicBezTo>
                                <a:lnTo>
                                  <a:pt x="475433" y="183684"/>
                                </a:lnTo>
                                <a:cubicBezTo>
                                  <a:pt x="483384" y="181033"/>
                                  <a:pt x="490947" y="176566"/>
                                  <a:pt x="499287" y="175732"/>
                                </a:cubicBezTo>
                                <a:lnTo>
                                  <a:pt x="578800" y="167781"/>
                                </a:lnTo>
                                <a:cubicBezTo>
                                  <a:pt x="611563" y="159591"/>
                                  <a:pt x="621488" y="156211"/>
                                  <a:pt x="658313" y="151879"/>
                                </a:cubicBezTo>
                                <a:cubicBezTo>
                                  <a:pt x="687388" y="148458"/>
                                  <a:pt x="716623" y="146578"/>
                                  <a:pt x="745778" y="143927"/>
                                </a:cubicBezTo>
                                <a:cubicBezTo>
                                  <a:pt x="767330" y="139617"/>
                                  <a:pt x="793788" y="139573"/>
                                  <a:pt x="809388" y="120073"/>
                                </a:cubicBezTo>
                                <a:cubicBezTo>
                                  <a:pt x="814624" y="113528"/>
                                  <a:pt x="814689" y="104170"/>
                                  <a:pt x="817339" y="96219"/>
                                </a:cubicBezTo>
                                <a:cubicBezTo>
                                  <a:pt x="761416" y="77578"/>
                                  <a:pt x="828451" y="98072"/>
                                  <a:pt x="721924" y="80317"/>
                                </a:cubicBezTo>
                                <a:cubicBezTo>
                                  <a:pt x="704378" y="77393"/>
                                  <a:pt x="680744" y="63702"/>
                                  <a:pt x="666265" y="56463"/>
                                </a:cubicBezTo>
                                <a:cubicBezTo>
                                  <a:pt x="609802" y="0"/>
                                  <a:pt x="648636" y="26983"/>
                                  <a:pt x="499287" y="40560"/>
                                </a:cubicBezTo>
                                <a:cubicBezTo>
                                  <a:pt x="488404" y="41549"/>
                                  <a:pt x="478150" y="46141"/>
                                  <a:pt x="467482" y="48512"/>
                                </a:cubicBezTo>
                                <a:cubicBezTo>
                                  <a:pt x="454289" y="51444"/>
                                  <a:pt x="441022" y="54046"/>
                                  <a:pt x="427726" y="56463"/>
                                </a:cubicBezTo>
                                <a:cubicBezTo>
                                  <a:pt x="395948" y="62241"/>
                                  <a:pt x="324421" y="72345"/>
                                  <a:pt x="300505" y="80317"/>
                                </a:cubicBezTo>
                                <a:cubicBezTo>
                                  <a:pt x="258871" y="94194"/>
                                  <a:pt x="284948" y="87083"/>
                                  <a:pt x="220992" y="96219"/>
                                </a:cubicBezTo>
                                <a:lnTo>
                                  <a:pt x="149430" y="120073"/>
                                </a:lnTo>
                                <a:lnTo>
                                  <a:pt x="101722" y="135976"/>
                                </a:lnTo>
                                <a:lnTo>
                                  <a:pt x="54014" y="15187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93" name="Freihandform 1292"/>
                          <p:cNvSpPr/>
                          <p:nvPr/>
                        </p:nvSpPr>
                        <p:spPr>
                          <a:xfrm>
                            <a:off x="5580112" y="3933056"/>
                            <a:ext cx="1017767" cy="278295"/>
                          </a:xfrm>
                          <a:custGeom>
                            <a:avLst/>
                            <a:gdLst>
                              <a:gd name="connsiteX0" fmla="*/ 87464 w 1017767"/>
                              <a:gd name="connsiteY0" fmla="*/ 278295 h 278295"/>
                              <a:gd name="connsiteX1" fmla="*/ 87464 w 1017767"/>
                              <a:gd name="connsiteY1" fmla="*/ 278295 h 278295"/>
                              <a:gd name="connsiteX2" fmla="*/ 143124 w 1017767"/>
                              <a:gd name="connsiteY2" fmla="*/ 214685 h 278295"/>
                              <a:gd name="connsiteX3" fmla="*/ 166978 w 1017767"/>
                              <a:gd name="connsiteY3" fmla="*/ 198782 h 278295"/>
                              <a:gd name="connsiteX4" fmla="*/ 214685 w 1017767"/>
                              <a:gd name="connsiteY4" fmla="*/ 166977 h 278295"/>
                              <a:gd name="connsiteX5" fmla="*/ 238539 w 1017767"/>
                              <a:gd name="connsiteY5" fmla="*/ 151074 h 278295"/>
                              <a:gd name="connsiteX6" fmla="*/ 262393 w 1017767"/>
                              <a:gd name="connsiteY6" fmla="*/ 143123 h 278295"/>
                              <a:gd name="connsiteX7" fmla="*/ 333955 w 1017767"/>
                              <a:gd name="connsiteY7" fmla="*/ 127220 h 278295"/>
                              <a:gd name="connsiteX8" fmla="*/ 357809 w 1017767"/>
                              <a:gd name="connsiteY8" fmla="*/ 119269 h 278295"/>
                              <a:gd name="connsiteX9" fmla="*/ 421419 w 1017767"/>
                              <a:gd name="connsiteY9" fmla="*/ 111318 h 278295"/>
                              <a:gd name="connsiteX10" fmla="*/ 469127 w 1017767"/>
                              <a:gd name="connsiteY10" fmla="*/ 103367 h 278295"/>
                              <a:gd name="connsiteX11" fmla="*/ 500932 w 1017767"/>
                              <a:gd name="connsiteY11" fmla="*/ 95415 h 278295"/>
                              <a:gd name="connsiteX12" fmla="*/ 580445 w 1017767"/>
                              <a:gd name="connsiteY12" fmla="*/ 87464 h 278295"/>
                              <a:gd name="connsiteX13" fmla="*/ 811033 w 1017767"/>
                              <a:gd name="connsiteY13" fmla="*/ 95415 h 278295"/>
                              <a:gd name="connsiteX14" fmla="*/ 858741 w 1017767"/>
                              <a:gd name="connsiteY14" fmla="*/ 119269 h 278295"/>
                              <a:gd name="connsiteX15" fmla="*/ 882595 w 1017767"/>
                              <a:gd name="connsiteY15" fmla="*/ 127220 h 278295"/>
                              <a:gd name="connsiteX16" fmla="*/ 914400 w 1017767"/>
                              <a:gd name="connsiteY16" fmla="*/ 182880 h 278295"/>
                              <a:gd name="connsiteX17" fmla="*/ 938254 w 1017767"/>
                              <a:gd name="connsiteY17" fmla="*/ 206733 h 278295"/>
                              <a:gd name="connsiteX18" fmla="*/ 962108 w 1017767"/>
                              <a:gd name="connsiteY18" fmla="*/ 214685 h 278295"/>
                              <a:gd name="connsiteX19" fmla="*/ 993913 w 1017767"/>
                              <a:gd name="connsiteY19" fmla="*/ 206733 h 278295"/>
                              <a:gd name="connsiteX20" fmla="*/ 1017767 w 1017767"/>
                              <a:gd name="connsiteY20" fmla="*/ 159026 h 278295"/>
                              <a:gd name="connsiteX21" fmla="*/ 993913 w 1017767"/>
                              <a:gd name="connsiteY21" fmla="*/ 79513 h 278295"/>
                              <a:gd name="connsiteX22" fmla="*/ 970059 w 1017767"/>
                              <a:gd name="connsiteY22" fmla="*/ 71561 h 278295"/>
                              <a:gd name="connsiteX23" fmla="*/ 946205 w 1017767"/>
                              <a:gd name="connsiteY23" fmla="*/ 55659 h 278295"/>
                              <a:gd name="connsiteX24" fmla="*/ 922351 w 1017767"/>
                              <a:gd name="connsiteY24" fmla="*/ 47707 h 278295"/>
                              <a:gd name="connsiteX25" fmla="*/ 779228 w 1017767"/>
                              <a:gd name="connsiteY25" fmla="*/ 23853 h 278295"/>
                              <a:gd name="connsiteX26" fmla="*/ 667910 w 1017767"/>
                              <a:gd name="connsiteY26" fmla="*/ 7951 h 278295"/>
                              <a:gd name="connsiteX27" fmla="*/ 548640 w 1017767"/>
                              <a:gd name="connsiteY27" fmla="*/ 0 h 278295"/>
                              <a:gd name="connsiteX28" fmla="*/ 278296 w 1017767"/>
                              <a:gd name="connsiteY28" fmla="*/ 7951 h 278295"/>
                              <a:gd name="connsiteX29" fmla="*/ 246491 w 1017767"/>
                              <a:gd name="connsiteY29" fmla="*/ 15902 h 278295"/>
                              <a:gd name="connsiteX30" fmla="*/ 182880 w 1017767"/>
                              <a:gd name="connsiteY30" fmla="*/ 23853 h 278295"/>
                              <a:gd name="connsiteX31" fmla="*/ 159026 w 1017767"/>
                              <a:gd name="connsiteY31" fmla="*/ 31805 h 278295"/>
                              <a:gd name="connsiteX32" fmla="*/ 119270 w 1017767"/>
                              <a:gd name="connsiteY32" fmla="*/ 39756 h 278295"/>
                              <a:gd name="connsiteX33" fmla="*/ 95416 w 1017767"/>
                              <a:gd name="connsiteY33" fmla="*/ 55659 h 278295"/>
                              <a:gd name="connsiteX34" fmla="*/ 71562 w 1017767"/>
                              <a:gd name="connsiteY34" fmla="*/ 63610 h 278295"/>
                              <a:gd name="connsiteX35" fmla="*/ 15903 w 1017767"/>
                              <a:gd name="connsiteY35" fmla="*/ 135172 h 278295"/>
                              <a:gd name="connsiteX36" fmla="*/ 0 w 1017767"/>
                              <a:gd name="connsiteY36" fmla="*/ 182880 h 278295"/>
                              <a:gd name="connsiteX37" fmla="*/ 15903 w 1017767"/>
                              <a:gd name="connsiteY37" fmla="*/ 246490 h 278295"/>
                              <a:gd name="connsiteX38" fmla="*/ 63611 w 1017767"/>
                              <a:gd name="connsiteY38" fmla="*/ 270344 h 278295"/>
                              <a:gd name="connsiteX39" fmla="*/ 87464 w 1017767"/>
                              <a:gd name="connsiteY39" fmla="*/ 278295 h 278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</a:cxnLst>
                            <a:rect l="l" t="t" r="r" b="b"/>
                            <a:pathLst>
                              <a:path w="1017767" h="278295">
                                <a:moveTo>
                                  <a:pt x="87464" y="278295"/>
                                </a:moveTo>
                                <a:lnTo>
                                  <a:pt x="87464" y="278295"/>
                                </a:lnTo>
                                <a:cubicBezTo>
                                  <a:pt x="106017" y="257092"/>
                                  <a:pt x="123201" y="234607"/>
                                  <a:pt x="143124" y="214685"/>
                                </a:cubicBezTo>
                                <a:cubicBezTo>
                                  <a:pt x="149881" y="207928"/>
                                  <a:pt x="159637" y="204900"/>
                                  <a:pt x="166978" y="198782"/>
                                </a:cubicBezTo>
                                <a:cubicBezTo>
                                  <a:pt x="206684" y="165693"/>
                                  <a:pt x="172764" y="180950"/>
                                  <a:pt x="214685" y="166977"/>
                                </a:cubicBezTo>
                                <a:cubicBezTo>
                                  <a:pt x="222636" y="161676"/>
                                  <a:pt x="229992" y="155348"/>
                                  <a:pt x="238539" y="151074"/>
                                </a:cubicBezTo>
                                <a:cubicBezTo>
                                  <a:pt x="246036" y="147326"/>
                                  <a:pt x="254334" y="145425"/>
                                  <a:pt x="262393" y="143123"/>
                                </a:cubicBezTo>
                                <a:cubicBezTo>
                                  <a:pt x="319524" y="126800"/>
                                  <a:pt x="268376" y="143615"/>
                                  <a:pt x="333955" y="127220"/>
                                </a:cubicBezTo>
                                <a:cubicBezTo>
                                  <a:pt x="342086" y="125187"/>
                                  <a:pt x="349563" y="120768"/>
                                  <a:pt x="357809" y="119269"/>
                                </a:cubicBezTo>
                                <a:cubicBezTo>
                                  <a:pt x="378833" y="115447"/>
                                  <a:pt x="400265" y="114340"/>
                                  <a:pt x="421419" y="111318"/>
                                </a:cubicBezTo>
                                <a:cubicBezTo>
                                  <a:pt x="437379" y="109038"/>
                                  <a:pt x="453318" y="106529"/>
                                  <a:pt x="469127" y="103367"/>
                                </a:cubicBezTo>
                                <a:cubicBezTo>
                                  <a:pt x="479843" y="101224"/>
                                  <a:pt x="490114" y="96960"/>
                                  <a:pt x="500932" y="95415"/>
                                </a:cubicBezTo>
                                <a:cubicBezTo>
                                  <a:pt x="527301" y="91648"/>
                                  <a:pt x="553941" y="90114"/>
                                  <a:pt x="580445" y="87464"/>
                                </a:cubicBezTo>
                                <a:cubicBezTo>
                                  <a:pt x="657308" y="90114"/>
                                  <a:pt x="734274" y="90617"/>
                                  <a:pt x="811033" y="95415"/>
                                </a:cubicBezTo>
                                <a:cubicBezTo>
                                  <a:pt x="833871" y="96842"/>
                                  <a:pt x="839407" y="109603"/>
                                  <a:pt x="858741" y="119269"/>
                                </a:cubicBezTo>
                                <a:cubicBezTo>
                                  <a:pt x="866238" y="123017"/>
                                  <a:pt x="874644" y="124570"/>
                                  <a:pt x="882595" y="127220"/>
                                </a:cubicBezTo>
                                <a:cubicBezTo>
                                  <a:pt x="892314" y="146659"/>
                                  <a:pt x="900354" y="166025"/>
                                  <a:pt x="914400" y="182880"/>
                                </a:cubicBezTo>
                                <a:cubicBezTo>
                                  <a:pt x="921599" y="191518"/>
                                  <a:pt x="928898" y="200496"/>
                                  <a:pt x="938254" y="206733"/>
                                </a:cubicBezTo>
                                <a:cubicBezTo>
                                  <a:pt x="945228" y="211382"/>
                                  <a:pt x="954157" y="212034"/>
                                  <a:pt x="962108" y="214685"/>
                                </a:cubicBezTo>
                                <a:cubicBezTo>
                                  <a:pt x="972710" y="212034"/>
                                  <a:pt x="984820" y="212795"/>
                                  <a:pt x="993913" y="206733"/>
                                </a:cubicBezTo>
                                <a:cubicBezTo>
                                  <a:pt x="1007126" y="197924"/>
                                  <a:pt x="1013231" y="172635"/>
                                  <a:pt x="1017767" y="159026"/>
                                </a:cubicBezTo>
                                <a:cubicBezTo>
                                  <a:pt x="1014287" y="134666"/>
                                  <a:pt x="1017243" y="98177"/>
                                  <a:pt x="993913" y="79513"/>
                                </a:cubicBezTo>
                                <a:cubicBezTo>
                                  <a:pt x="987368" y="74277"/>
                                  <a:pt x="977556" y="75309"/>
                                  <a:pt x="970059" y="71561"/>
                                </a:cubicBezTo>
                                <a:cubicBezTo>
                                  <a:pt x="961512" y="67287"/>
                                  <a:pt x="954752" y="59933"/>
                                  <a:pt x="946205" y="55659"/>
                                </a:cubicBezTo>
                                <a:cubicBezTo>
                                  <a:pt x="938708" y="51911"/>
                                  <a:pt x="930518" y="49592"/>
                                  <a:pt x="922351" y="47707"/>
                                </a:cubicBezTo>
                                <a:cubicBezTo>
                                  <a:pt x="851122" y="31270"/>
                                  <a:pt x="846544" y="32268"/>
                                  <a:pt x="779228" y="23853"/>
                                </a:cubicBezTo>
                                <a:cubicBezTo>
                                  <a:pt x="729098" y="7144"/>
                                  <a:pt x="758495" y="14919"/>
                                  <a:pt x="667910" y="7951"/>
                                </a:cubicBezTo>
                                <a:cubicBezTo>
                                  <a:pt x="628182" y="4895"/>
                                  <a:pt x="588397" y="2650"/>
                                  <a:pt x="548640" y="0"/>
                                </a:cubicBezTo>
                                <a:cubicBezTo>
                                  <a:pt x="458525" y="2650"/>
                                  <a:pt x="368325" y="3213"/>
                                  <a:pt x="278296" y="7951"/>
                                </a:cubicBezTo>
                                <a:cubicBezTo>
                                  <a:pt x="267383" y="8525"/>
                                  <a:pt x="257270" y="14106"/>
                                  <a:pt x="246491" y="15902"/>
                                </a:cubicBezTo>
                                <a:cubicBezTo>
                                  <a:pt x="225413" y="19415"/>
                                  <a:pt x="204084" y="21203"/>
                                  <a:pt x="182880" y="23853"/>
                                </a:cubicBezTo>
                                <a:cubicBezTo>
                                  <a:pt x="174929" y="26504"/>
                                  <a:pt x="167157" y="29772"/>
                                  <a:pt x="159026" y="31805"/>
                                </a:cubicBezTo>
                                <a:cubicBezTo>
                                  <a:pt x="145915" y="35083"/>
                                  <a:pt x="131924" y="35011"/>
                                  <a:pt x="119270" y="39756"/>
                                </a:cubicBezTo>
                                <a:cubicBezTo>
                                  <a:pt x="110322" y="43111"/>
                                  <a:pt x="103963" y="51385"/>
                                  <a:pt x="95416" y="55659"/>
                                </a:cubicBezTo>
                                <a:cubicBezTo>
                                  <a:pt x="87919" y="59407"/>
                                  <a:pt x="79513" y="60960"/>
                                  <a:pt x="71562" y="63610"/>
                                </a:cubicBezTo>
                                <a:cubicBezTo>
                                  <a:pt x="50980" y="84192"/>
                                  <a:pt x="25414" y="106639"/>
                                  <a:pt x="15903" y="135172"/>
                                </a:cubicBezTo>
                                <a:lnTo>
                                  <a:pt x="0" y="182880"/>
                                </a:lnTo>
                                <a:cubicBezTo>
                                  <a:pt x="397" y="184864"/>
                                  <a:pt x="9382" y="238338"/>
                                  <a:pt x="15903" y="246490"/>
                                </a:cubicBezTo>
                                <a:cubicBezTo>
                                  <a:pt x="27114" y="260504"/>
                                  <a:pt x="47896" y="265106"/>
                                  <a:pt x="63611" y="270344"/>
                                </a:cubicBezTo>
                                <a:lnTo>
                                  <a:pt x="87464" y="27829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38100" cap="flat" cmpd="sng" algn="ctr">
                            <a:solidFill>
                              <a:sysClr val="windowText" lastClr="000000">
                                <a:lumMod val="75000"/>
                                <a:lumOff val="25000"/>
                              </a:sysClr>
                            </a:solidFill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marL="0" marR="0" lvl="0" indent="0" algn="ctr" defTabSz="91440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de-DE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" lastClr="FFFFFF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</p:grpSp>
                <p:sp>
                  <p:nvSpPr>
                    <p:cNvPr id="1269" name="Freihandform 1268"/>
                    <p:cNvSpPr/>
                    <p:nvPr/>
                  </p:nvSpPr>
                  <p:spPr>
                    <a:xfrm rot="10800000">
                      <a:off x="3935390" y="2996952"/>
                      <a:ext cx="492594" cy="378810"/>
                    </a:xfrm>
                    <a:custGeom>
                      <a:avLst/>
                      <a:gdLst>
                        <a:gd name="connsiteX0" fmla="*/ 0 w 400464"/>
                        <a:gd name="connsiteY0" fmla="*/ 247650 h 276225"/>
                        <a:gd name="connsiteX1" fmla="*/ 0 w 400464"/>
                        <a:gd name="connsiteY1" fmla="*/ 247650 h 276225"/>
                        <a:gd name="connsiteX2" fmla="*/ 28575 w 400464"/>
                        <a:gd name="connsiteY2" fmla="*/ 171450 h 276225"/>
                        <a:gd name="connsiteX3" fmla="*/ 76200 w 400464"/>
                        <a:gd name="connsiteY3" fmla="*/ 85725 h 276225"/>
                        <a:gd name="connsiteX4" fmla="*/ 133350 w 400464"/>
                        <a:gd name="connsiteY4" fmla="*/ 47625 h 276225"/>
                        <a:gd name="connsiteX5" fmla="*/ 219075 w 400464"/>
                        <a:gd name="connsiteY5" fmla="*/ 19050 h 276225"/>
                        <a:gd name="connsiteX6" fmla="*/ 247650 w 400464"/>
                        <a:gd name="connsiteY6" fmla="*/ 9525 h 276225"/>
                        <a:gd name="connsiteX7" fmla="*/ 276225 w 400464"/>
                        <a:gd name="connsiteY7" fmla="*/ 0 h 276225"/>
                        <a:gd name="connsiteX8" fmla="*/ 361950 w 400464"/>
                        <a:gd name="connsiteY8" fmla="*/ 9525 h 276225"/>
                        <a:gd name="connsiteX9" fmla="*/ 390525 w 400464"/>
                        <a:gd name="connsiteY9" fmla="*/ 19050 h 276225"/>
                        <a:gd name="connsiteX10" fmla="*/ 400050 w 400464"/>
                        <a:gd name="connsiteY10" fmla="*/ 47625 h 276225"/>
                        <a:gd name="connsiteX11" fmla="*/ 390525 w 400464"/>
                        <a:gd name="connsiteY11" fmla="*/ 85725 h 276225"/>
                        <a:gd name="connsiteX12" fmla="*/ 333375 w 400464"/>
                        <a:gd name="connsiteY12" fmla="*/ 104775 h 276225"/>
                        <a:gd name="connsiteX13" fmla="*/ 276225 w 400464"/>
                        <a:gd name="connsiteY13" fmla="*/ 133350 h 276225"/>
                        <a:gd name="connsiteX14" fmla="*/ 219075 w 400464"/>
                        <a:gd name="connsiteY14" fmla="*/ 152400 h 276225"/>
                        <a:gd name="connsiteX15" fmla="*/ 190500 w 400464"/>
                        <a:gd name="connsiteY15" fmla="*/ 171450 h 276225"/>
                        <a:gd name="connsiteX16" fmla="*/ 161925 w 400464"/>
                        <a:gd name="connsiteY16" fmla="*/ 180975 h 276225"/>
                        <a:gd name="connsiteX17" fmla="*/ 104775 w 400464"/>
                        <a:gd name="connsiteY17" fmla="*/ 219075 h 276225"/>
                        <a:gd name="connsiteX18" fmla="*/ 57150 w 400464"/>
                        <a:gd name="connsiteY18" fmla="*/ 276225 h 276225"/>
                        <a:gd name="connsiteX19" fmla="*/ 38100 w 400464"/>
                        <a:gd name="connsiteY19" fmla="*/ 247650 h 276225"/>
                        <a:gd name="connsiteX20" fmla="*/ 0 w 400464"/>
                        <a:gd name="connsiteY20" fmla="*/ 247650 h 276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400464" h="276225">
                          <a:moveTo>
                            <a:pt x="0" y="247650"/>
                          </a:moveTo>
                          <a:lnTo>
                            <a:pt x="0" y="247650"/>
                          </a:lnTo>
                          <a:cubicBezTo>
                            <a:pt x="9525" y="222250"/>
                            <a:pt x="19451" y="196997"/>
                            <a:pt x="28575" y="171450"/>
                          </a:cubicBezTo>
                          <a:cubicBezTo>
                            <a:pt x="47183" y="119347"/>
                            <a:pt x="36580" y="116541"/>
                            <a:pt x="76200" y="85725"/>
                          </a:cubicBezTo>
                          <a:cubicBezTo>
                            <a:pt x="94272" y="71669"/>
                            <a:pt x="111630" y="54865"/>
                            <a:pt x="133350" y="47625"/>
                          </a:cubicBezTo>
                          <a:lnTo>
                            <a:pt x="219075" y="19050"/>
                          </a:lnTo>
                          <a:lnTo>
                            <a:pt x="247650" y="9525"/>
                          </a:lnTo>
                          <a:lnTo>
                            <a:pt x="276225" y="0"/>
                          </a:lnTo>
                          <a:cubicBezTo>
                            <a:pt x="304800" y="3175"/>
                            <a:pt x="333590" y="4798"/>
                            <a:pt x="361950" y="9525"/>
                          </a:cubicBezTo>
                          <a:cubicBezTo>
                            <a:pt x="371854" y="11176"/>
                            <a:pt x="383425" y="11950"/>
                            <a:pt x="390525" y="19050"/>
                          </a:cubicBezTo>
                          <a:cubicBezTo>
                            <a:pt x="397625" y="26150"/>
                            <a:pt x="396875" y="38100"/>
                            <a:pt x="400050" y="47625"/>
                          </a:cubicBezTo>
                          <a:cubicBezTo>
                            <a:pt x="396875" y="60325"/>
                            <a:pt x="400464" y="77206"/>
                            <a:pt x="390525" y="85725"/>
                          </a:cubicBezTo>
                          <a:cubicBezTo>
                            <a:pt x="375279" y="98793"/>
                            <a:pt x="352425" y="98425"/>
                            <a:pt x="333375" y="104775"/>
                          </a:cubicBezTo>
                          <a:cubicBezTo>
                            <a:pt x="229162" y="139513"/>
                            <a:pt x="387012" y="84111"/>
                            <a:pt x="276225" y="133350"/>
                          </a:cubicBezTo>
                          <a:cubicBezTo>
                            <a:pt x="257875" y="141505"/>
                            <a:pt x="235783" y="141261"/>
                            <a:pt x="219075" y="152400"/>
                          </a:cubicBezTo>
                          <a:cubicBezTo>
                            <a:pt x="209550" y="158750"/>
                            <a:pt x="200739" y="166330"/>
                            <a:pt x="190500" y="171450"/>
                          </a:cubicBezTo>
                          <a:cubicBezTo>
                            <a:pt x="181520" y="175940"/>
                            <a:pt x="170702" y="176099"/>
                            <a:pt x="161925" y="180975"/>
                          </a:cubicBezTo>
                          <a:cubicBezTo>
                            <a:pt x="141911" y="192094"/>
                            <a:pt x="104775" y="219075"/>
                            <a:pt x="104775" y="219075"/>
                          </a:cubicBezTo>
                          <a:cubicBezTo>
                            <a:pt x="99028" y="227695"/>
                            <a:pt x="69373" y="276225"/>
                            <a:pt x="57150" y="276225"/>
                          </a:cubicBezTo>
                          <a:cubicBezTo>
                            <a:pt x="45702" y="276225"/>
                            <a:pt x="44450" y="257175"/>
                            <a:pt x="38100" y="247650"/>
                          </a:cubicBezTo>
                          <a:cubicBezTo>
                            <a:pt x="27035" y="203390"/>
                            <a:pt x="6350" y="247650"/>
                            <a:pt x="0" y="24765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38100" cap="flat" cmpd="sng" algn="ctr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" lastClr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265" name="Freihandform 1264"/>
                <p:cNvSpPr/>
                <p:nvPr/>
              </p:nvSpPr>
              <p:spPr>
                <a:xfrm>
                  <a:off x="4408934" y="3212976"/>
                  <a:ext cx="560201" cy="2266950"/>
                </a:xfrm>
                <a:custGeom>
                  <a:avLst/>
                  <a:gdLst>
                    <a:gd name="connsiteX0" fmla="*/ 312551 w 560201"/>
                    <a:gd name="connsiteY0" fmla="*/ 0 h 2266950"/>
                    <a:gd name="connsiteX1" fmla="*/ 312551 w 560201"/>
                    <a:gd name="connsiteY1" fmla="*/ 0 h 2266950"/>
                    <a:gd name="connsiteX2" fmla="*/ 236351 w 560201"/>
                    <a:gd name="connsiteY2" fmla="*/ 28575 h 2266950"/>
                    <a:gd name="connsiteX3" fmla="*/ 207776 w 560201"/>
                    <a:gd name="connsiteY3" fmla="*/ 38100 h 2266950"/>
                    <a:gd name="connsiteX4" fmla="*/ 160151 w 560201"/>
                    <a:gd name="connsiteY4" fmla="*/ 76200 h 2266950"/>
                    <a:gd name="connsiteX5" fmla="*/ 131576 w 560201"/>
                    <a:gd name="connsiteY5" fmla="*/ 104775 h 2266950"/>
                    <a:gd name="connsiteX6" fmla="*/ 103001 w 560201"/>
                    <a:gd name="connsiteY6" fmla="*/ 114300 h 2266950"/>
                    <a:gd name="connsiteX7" fmla="*/ 93476 w 560201"/>
                    <a:gd name="connsiteY7" fmla="*/ 142875 h 2266950"/>
                    <a:gd name="connsiteX8" fmla="*/ 74426 w 560201"/>
                    <a:gd name="connsiteY8" fmla="*/ 171450 h 2266950"/>
                    <a:gd name="connsiteX9" fmla="*/ 83951 w 560201"/>
                    <a:gd name="connsiteY9" fmla="*/ 266700 h 2266950"/>
                    <a:gd name="connsiteX10" fmla="*/ 112526 w 560201"/>
                    <a:gd name="connsiteY10" fmla="*/ 276225 h 2266950"/>
                    <a:gd name="connsiteX11" fmla="*/ 150626 w 560201"/>
                    <a:gd name="connsiteY11" fmla="*/ 333375 h 2266950"/>
                    <a:gd name="connsiteX12" fmla="*/ 141101 w 560201"/>
                    <a:gd name="connsiteY12" fmla="*/ 371475 h 2266950"/>
                    <a:gd name="connsiteX13" fmla="*/ 122051 w 560201"/>
                    <a:gd name="connsiteY13" fmla="*/ 428625 h 2266950"/>
                    <a:gd name="connsiteX14" fmla="*/ 150626 w 560201"/>
                    <a:gd name="connsiteY14" fmla="*/ 447675 h 2266950"/>
                    <a:gd name="connsiteX15" fmla="*/ 112526 w 560201"/>
                    <a:gd name="connsiteY15" fmla="*/ 476250 h 2266950"/>
                    <a:gd name="connsiteX16" fmla="*/ 64901 w 560201"/>
                    <a:gd name="connsiteY16" fmla="*/ 600075 h 2266950"/>
                    <a:gd name="connsiteX17" fmla="*/ 150626 w 560201"/>
                    <a:gd name="connsiteY17" fmla="*/ 628650 h 2266950"/>
                    <a:gd name="connsiteX18" fmla="*/ 179201 w 560201"/>
                    <a:gd name="connsiteY18" fmla="*/ 638175 h 2266950"/>
                    <a:gd name="connsiteX19" fmla="*/ 264926 w 560201"/>
                    <a:gd name="connsiteY19" fmla="*/ 704850 h 2266950"/>
                    <a:gd name="connsiteX20" fmla="*/ 303026 w 560201"/>
                    <a:gd name="connsiteY20" fmla="*/ 714375 h 2266950"/>
                    <a:gd name="connsiteX21" fmla="*/ 303026 w 560201"/>
                    <a:gd name="connsiteY21" fmla="*/ 714375 h 2266950"/>
                    <a:gd name="connsiteX22" fmla="*/ 217301 w 560201"/>
                    <a:gd name="connsiteY22" fmla="*/ 733425 h 2266950"/>
                    <a:gd name="connsiteX23" fmla="*/ 122051 w 560201"/>
                    <a:gd name="connsiteY23" fmla="*/ 742950 h 2266950"/>
                    <a:gd name="connsiteX24" fmla="*/ 74426 w 560201"/>
                    <a:gd name="connsiteY24" fmla="*/ 762000 h 2266950"/>
                    <a:gd name="connsiteX25" fmla="*/ 55376 w 560201"/>
                    <a:gd name="connsiteY25" fmla="*/ 762000 h 2266950"/>
                    <a:gd name="connsiteX26" fmla="*/ 36326 w 560201"/>
                    <a:gd name="connsiteY26" fmla="*/ 781050 h 2266950"/>
                    <a:gd name="connsiteX27" fmla="*/ 26801 w 560201"/>
                    <a:gd name="connsiteY27" fmla="*/ 923925 h 2266950"/>
                    <a:gd name="connsiteX28" fmla="*/ 7751 w 560201"/>
                    <a:gd name="connsiteY28" fmla="*/ 1038225 h 2266950"/>
                    <a:gd name="connsiteX29" fmla="*/ 26801 w 560201"/>
                    <a:gd name="connsiteY29" fmla="*/ 1419225 h 2266950"/>
                    <a:gd name="connsiteX30" fmla="*/ 36326 w 560201"/>
                    <a:gd name="connsiteY30" fmla="*/ 1466850 h 2266950"/>
                    <a:gd name="connsiteX31" fmla="*/ 45851 w 560201"/>
                    <a:gd name="connsiteY31" fmla="*/ 1495425 h 2266950"/>
                    <a:gd name="connsiteX32" fmla="*/ 55376 w 560201"/>
                    <a:gd name="connsiteY32" fmla="*/ 1600200 h 2266950"/>
                    <a:gd name="connsiteX33" fmla="*/ 64901 w 560201"/>
                    <a:gd name="connsiteY33" fmla="*/ 1638300 h 2266950"/>
                    <a:gd name="connsiteX34" fmla="*/ 74426 w 560201"/>
                    <a:gd name="connsiteY34" fmla="*/ 1914525 h 2266950"/>
                    <a:gd name="connsiteX35" fmla="*/ 188726 w 560201"/>
                    <a:gd name="connsiteY35" fmla="*/ 2228850 h 2266950"/>
                    <a:gd name="connsiteX36" fmla="*/ 322076 w 560201"/>
                    <a:gd name="connsiteY36" fmla="*/ 2266950 h 2266950"/>
                    <a:gd name="connsiteX37" fmla="*/ 503051 w 560201"/>
                    <a:gd name="connsiteY37" fmla="*/ 2200275 h 2266950"/>
                    <a:gd name="connsiteX38" fmla="*/ 531626 w 560201"/>
                    <a:gd name="connsiteY38" fmla="*/ 2190750 h 2266950"/>
                    <a:gd name="connsiteX39" fmla="*/ 560201 w 560201"/>
                    <a:gd name="connsiteY39" fmla="*/ 2143125 h 2266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60201" h="2266950">
                      <a:moveTo>
                        <a:pt x="312551" y="0"/>
                      </a:moveTo>
                      <a:lnTo>
                        <a:pt x="312551" y="0"/>
                      </a:lnTo>
                      <a:lnTo>
                        <a:pt x="236351" y="28575"/>
                      </a:lnTo>
                      <a:cubicBezTo>
                        <a:pt x="226915" y="32006"/>
                        <a:pt x="215616" y="31828"/>
                        <a:pt x="207776" y="38100"/>
                      </a:cubicBezTo>
                      <a:cubicBezTo>
                        <a:pt x="146228" y="87339"/>
                        <a:pt x="231975" y="52259"/>
                        <a:pt x="160151" y="76200"/>
                      </a:cubicBezTo>
                      <a:cubicBezTo>
                        <a:pt x="150626" y="85725"/>
                        <a:pt x="142784" y="97303"/>
                        <a:pt x="131576" y="104775"/>
                      </a:cubicBezTo>
                      <a:cubicBezTo>
                        <a:pt x="123222" y="110344"/>
                        <a:pt x="110101" y="107200"/>
                        <a:pt x="103001" y="114300"/>
                      </a:cubicBezTo>
                      <a:cubicBezTo>
                        <a:pt x="95901" y="121400"/>
                        <a:pt x="97966" y="133895"/>
                        <a:pt x="93476" y="142875"/>
                      </a:cubicBezTo>
                      <a:cubicBezTo>
                        <a:pt x="88356" y="153114"/>
                        <a:pt x="80776" y="161925"/>
                        <a:pt x="74426" y="171450"/>
                      </a:cubicBezTo>
                      <a:cubicBezTo>
                        <a:pt x="77601" y="203200"/>
                        <a:pt x="73047" y="236713"/>
                        <a:pt x="83951" y="266700"/>
                      </a:cubicBezTo>
                      <a:cubicBezTo>
                        <a:pt x="87382" y="276136"/>
                        <a:pt x="105426" y="269125"/>
                        <a:pt x="112526" y="276225"/>
                      </a:cubicBezTo>
                      <a:cubicBezTo>
                        <a:pt x="128715" y="292414"/>
                        <a:pt x="150626" y="333375"/>
                        <a:pt x="150626" y="333375"/>
                      </a:cubicBezTo>
                      <a:cubicBezTo>
                        <a:pt x="147451" y="346075"/>
                        <a:pt x="144863" y="358936"/>
                        <a:pt x="141101" y="371475"/>
                      </a:cubicBezTo>
                      <a:cubicBezTo>
                        <a:pt x="135331" y="390709"/>
                        <a:pt x="122051" y="428625"/>
                        <a:pt x="122051" y="428625"/>
                      </a:cubicBezTo>
                      <a:lnTo>
                        <a:pt x="150626" y="447675"/>
                      </a:lnTo>
                      <a:lnTo>
                        <a:pt x="112526" y="476250"/>
                      </a:lnTo>
                      <a:cubicBezTo>
                        <a:pt x="88509" y="504269"/>
                        <a:pt x="20411" y="549229"/>
                        <a:pt x="64901" y="600075"/>
                      </a:cubicBezTo>
                      <a:lnTo>
                        <a:pt x="150626" y="628650"/>
                      </a:lnTo>
                      <a:lnTo>
                        <a:pt x="179201" y="638175"/>
                      </a:lnTo>
                      <a:cubicBezTo>
                        <a:pt x="203856" y="662830"/>
                        <a:pt x="230747" y="693457"/>
                        <a:pt x="264926" y="704850"/>
                      </a:cubicBezTo>
                      <a:cubicBezTo>
                        <a:pt x="296513" y="715379"/>
                        <a:pt x="283461" y="714375"/>
                        <a:pt x="303026" y="714375"/>
                      </a:cubicBezTo>
                      <a:lnTo>
                        <a:pt x="303026" y="714375"/>
                      </a:lnTo>
                      <a:cubicBezTo>
                        <a:pt x="274451" y="720725"/>
                        <a:pt x="246215" y="728860"/>
                        <a:pt x="217301" y="733425"/>
                      </a:cubicBezTo>
                      <a:cubicBezTo>
                        <a:pt x="185783" y="738402"/>
                        <a:pt x="153588" y="738098"/>
                        <a:pt x="122051" y="742950"/>
                      </a:cubicBezTo>
                      <a:cubicBezTo>
                        <a:pt x="105050" y="745566"/>
                        <a:pt x="89510" y="754458"/>
                        <a:pt x="74426" y="762000"/>
                      </a:cubicBezTo>
                      <a:lnTo>
                        <a:pt x="55376" y="762000"/>
                      </a:lnTo>
                      <a:lnTo>
                        <a:pt x="36326" y="781050"/>
                      </a:lnTo>
                      <a:cubicBezTo>
                        <a:pt x="33151" y="828675"/>
                        <a:pt x="32072" y="876486"/>
                        <a:pt x="26801" y="923925"/>
                      </a:cubicBezTo>
                      <a:cubicBezTo>
                        <a:pt x="22536" y="962314"/>
                        <a:pt x="7751" y="1038225"/>
                        <a:pt x="7751" y="1038225"/>
                      </a:cubicBezTo>
                      <a:cubicBezTo>
                        <a:pt x="15168" y="1290387"/>
                        <a:pt x="0" y="1271820"/>
                        <a:pt x="26801" y="1419225"/>
                      </a:cubicBezTo>
                      <a:cubicBezTo>
                        <a:pt x="29697" y="1435153"/>
                        <a:pt x="32399" y="1451144"/>
                        <a:pt x="36326" y="1466850"/>
                      </a:cubicBezTo>
                      <a:cubicBezTo>
                        <a:pt x="38761" y="1476590"/>
                        <a:pt x="42676" y="1485900"/>
                        <a:pt x="45851" y="1495425"/>
                      </a:cubicBezTo>
                      <a:cubicBezTo>
                        <a:pt x="49026" y="1530350"/>
                        <a:pt x="50741" y="1565439"/>
                        <a:pt x="55376" y="1600200"/>
                      </a:cubicBezTo>
                      <a:cubicBezTo>
                        <a:pt x="57106" y="1613176"/>
                        <a:pt x="64000" y="1625240"/>
                        <a:pt x="64901" y="1638300"/>
                      </a:cubicBezTo>
                      <a:cubicBezTo>
                        <a:pt x="74934" y="1783773"/>
                        <a:pt x="74426" y="1813828"/>
                        <a:pt x="74426" y="1914525"/>
                      </a:cubicBezTo>
                      <a:lnTo>
                        <a:pt x="188726" y="2228850"/>
                      </a:lnTo>
                      <a:lnTo>
                        <a:pt x="322076" y="2266950"/>
                      </a:lnTo>
                      <a:lnTo>
                        <a:pt x="503051" y="2200275"/>
                      </a:lnTo>
                      <a:lnTo>
                        <a:pt x="531626" y="2190750"/>
                      </a:lnTo>
                      <a:lnTo>
                        <a:pt x="560201" y="2143125"/>
                      </a:lnTo>
                    </a:path>
                  </a:pathLst>
                </a:custGeom>
                <a:noFill/>
                <a:ln w="889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3" name="Textfeld 1262"/>
              <p:cNvSpPr txBox="1"/>
              <p:nvPr/>
            </p:nvSpPr>
            <p:spPr>
              <a:xfrm>
                <a:off x="1852790" y="4302346"/>
                <a:ext cx="10659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corundum</a:t>
                </a:r>
                <a:endPara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261" name="Textfeld 1260"/>
            <p:cNvSpPr txBox="1"/>
            <p:nvPr/>
          </p:nvSpPr>
          <p:spPr>
            <a:xfrm>
              <a:off x="6474693" y="5850235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477025" y="5849255"/>
            <a:ext cx="2727783" cy="384721"/>
            <a:chOff x="447452" y="1556792"/>
            <a:chExt cx="2727783" cy="384721"/>
          </a:xfrm>
        </p:grpSpPr>
        <p:sp>
          <p:nvSpPr>
            <p:cNvPr id="1071" name="Textfeld 1070"/>
            <p:cNvSpPr txBox="1"/>
            <p:nvPr/>
          </p:nvSpPr>
          <p:spPr>
            <a:xfrm>
              <a:off x="501451" y="1556792"/>
              <a:ext cx="2673784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900" b="1" kern="0" dirty="0" err="1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furnace</a:t>
              </a:r>
              <a:r>
                <a:rPr lang="de-DE" sz="1900" b="1" kern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900" b="1" kern="0" dirty="0" err="1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cleaning</a:t>
              </a:r>
              <a:r>
                <a:rPr lang="de-DE" sz="1900" b="1" kern="0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de-DE" sz="1900" b="1" kern="0" dirty="0" err="1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agent</a:t>
              </a:r>
              <a:endParaRPr kumimoji="0" lang="de-DE" sz="19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4" name="Ellipse 343"/>
            <p:cNvSpPr>
              <a:spLocks noChangeAspect="1"/>
            </p:cNvSpPr>
            <p:nvPr/>
          </p:nvSpPr>
          <p:spPr>
            <a:xfrm>
              <a:off x="447452" y="1714748"/>
              <a:ext cx="108000" cy="10800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2" name="Titel 1"/>
          <p:cNvSpPr>
            <a:spLocks noGrp="1"/>
          </p:cNvSpPr>
          <p:nvPr>
            <p:ph type="title"/>
          </p:nvPr>
        </p:nvSpPr>
        <p:spPr>
          <a:xfrm>
            <a:off x="83127" y="404664"/>
            <a:ext cx="9060873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1. Removing corundum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1.4 Agglomeration of oxides – furnace cleaning</a:t>
            </a:r>
            <a:endParaRPr lang="en-US" sz="2800" i="1" dirty="0"/>
          </a:p>
        </p:txBody>
      </p:sp>
      <p:graphicFrame>
        <p:nvGraphicFramePr>
          <p:cNvPr id="251" name="Diagramm 250"/>
          <p:cNvGraphicFramePr/>
          <p:nvPr>
            <p:extLst>
              <p:ext uri="{D42A27DB-BD31-4B8C-83A1-F6EECF244321}">
                <p14:modId xmlns:p14="http://schemas.microsoft.com/office/powerpoint/2010/main" val="2274733988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0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" grpId="0"/>
      <p:bldP spid="8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 dirty="0"/>
          </a:p>
        </p:txBody>
      </p:sp>
      <p:pic>
        <p:nvPicPr>
          <p:cNvPr id="6" name="Grafik 5" descr="DSC_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5976664" cy="401196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1. Removing corundum with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1.5 Agglomeration of corundum</a:t>
            </a:r>
            <a:endParaRPr lang="en-US" sz="2800" i="1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108703941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 descr="DSCN14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992"/>
            <a:ext cx="3839999" cy="2880000"/>
          </a:xfrm>
          <a:prstGeom prst="rect">
            <a:avLst/>
          </a:prstGeom>
          <a:noFill/>
        </p:spPr>
      </p:pic>
      <p:pic>
        <p:nvPicPr>
          <p:cNvPr id="238597" name="Picture 5" descr="DSCN14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320"/>
            <a:ext cx="3840943" cy="2880000"/>
          </a:xfrm>
          <a:prstGeom prst="rect">
            <a:avLst/>
          </a:prstGeom>
          <a:noFill/>
        </p:spPr>
      </p:pic>
      <p:pic>
        <p:nvPicPr>
          <p:cNvPr id="238598" name="Picture 6" descr="DSCN14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320"/>
            <a:ext cx="3839531" cy="2880000"/>
          </a:xfrm>
          <a:prstGeom prst="rect">
            <a:avLst/>
          </a:prstGeom>
          <a:noFill/>
        </p:spPr>
      </p:pic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4499992" y="843398"/>
            <a:ext cx="4104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Removing agglomerations of corundum in hot furnaces</a:t>
            </a: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 dirty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graphicFrame>
        <p:nvGraphicFramePr>
          <p:cNvPr id="12" name="Diagramm 11"/>
          <p:cNvGraphicFramePr/>
          <p:nvPr>
            <p:extLst>
              <p:ext uri="{D42A27DB-BD31-4B8C-83A1-F6EECF244321}">
                <p14:modId xmlns:p14="http://schemas.microsoft.com/office/powerpoint/2010/main" val="2947116799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79512" y="3284984"/>
            <a:ext cx="78488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  <a:noFill/>
        </p:spPr>
        <p:txBody>
          <a:bodyPr/>
          <a:lstStyle/>
          <a:p>
            <a:pPr marL="674688" indent="-582613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Impurities in the melt</a:t>
            </a:r>
          </a:p>
          <a:p>
            <a:pPr marL="674688" indent="-582613">
              <a:spcBef>
                <a:spcPts val="1200"/>
              </a:spcBef>
              <a:spcAft>
                <a:spcPts val="3000"/>
              </a:spcAft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Impurities on furnace and crucible walls</a:t>
            </a:r>
          </a:p>
          <a:p>
            <a:pPr marL="665163" indent="-573088"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en-US" sz="3000" dirty="0" smtClean="0"/>
              <a:t>Basics of flux preparations</a:t>
            </a:r>
          </a:p>
          <a:p>
            <a:pPr marL="663575" lvl="1" indent="-571500">
              <a:spcBef>
                <a:spcPts val="30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+mj-lt"/>
              <a:buAutoNum type="romanUcPeriod" startAt="4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ea typeface="+mn-ea"/>
                <a:cs typeface="+mn-cs"/>
              </a:rPr>
              <a:t>Impurities due to foreign metals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889325345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z="3200" dirty="0" smtClean="0"/>
              <a:t>Mechanisms in the Cleaning of Aluminium Melts with Flux Preparations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3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20480"/>
          </a:xfrm>
        </p:spPr>
        <p:txBody>
          <a:bodyPr/>
          <a:lstStyle/>
          <a:p>
            <a:r>
              <a:rPr lang="en-US" dirty="0" smtClean="0"/>
              <a:t>Flux preparations consist of </a:t>
            </a:r>
            <a:r>
              <a:rPr lang="en-US" dirty="0" err="1" smtClean="0"/>
              <a:t>cations</a:t>
            </a:r>
            <a:r>
              <a:rPr lang="en-US" dirty="0" smtClean="0"/>
              <a:t> and anions</a:t>
            </a:r>
          </a:p>
          <a:p>
            <a:pPr lvl="1"/>
            <a:r>
              <a:rPr lang="en-US" dirty="0" err="1" smtClean="0"/>
              <a:t>cations</a:t>
            </a:r>
            <a:r>
              <a:rPr lang="en-US" dirty="0" smtClean="0"/>
              <a:t>: e.g. sodium, potassium, calcium</a:t>
            </a:r>
          </a:p>
          <a:p>
            <a:pPr lvl="1"/>
            <a:r>
              <a:rPr lang="en-US" dirty="0" smtClean="0"/>
              <a:t>anions: e.g. chloride, fluoride, aluminium fluoride, </a:t>
            </a:r>
            <a:r>
              <a:rPr lang="en-US" dirty="0" err="1" smtClean="0"/>
              <a:t>silico</a:t>
            </a:r>
            <a:r>
              <a:rPr lang="en-US" dirty="0" smtClean="0"/>
              <a:t> fluoride, carbonate, nitrate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err="1" smtClean="0"/>
              <a:t>cations</a:t>
            </a:r>
            <a:r>
              <a:rPr lang="en-US" dirty="0" smtClean="0"/>
              <a:t> are generally sodium or potassium</a:t>
            </a:r>
          </a:p>
          <a:p>
            <a:pPr lvl="1"/>
            <a:r>
              <a:rPr lang="en-US" dirty="0" smtClean="0"/>
              <a:t>sodium: lower-cost but release of sodium</a:t>
            </a:r>
          </a:p>
          <a:p>
            <a:pPr lvl="1"/>
            <a:r>
              <a:rPr lang="en-US" dirty="0" smtClean="0"/>
              <a:t>potassium: no effect on the metallurgy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0ACCD0-8D84-4823-BC88-59F45D9EA39C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127" y="404664"/>
            <a:ext cx="9060873" cy="868958"/>
          </a:xfrm>
        </p:spPr>
        <p:txBody>
          <a:bodyPr/>
          <a:lstStyle/>
          <a:p>
            <a:pPr marL="534988" indent="-534988" algn="l"/>
            <a:r>
              <a:rPr lang="de-DE" sz="3100" dirty="0"/>
              <a:t>1</a:t>
            </a:r>
            <a:r>
              <a:rPr lang="de-DE" sz="3100" dirty="0" smtClean="0"/>
              <a:t>. Basics </a:t>
            </a:r>
            <a:r>
              <a:rPr lang="de-DE" sz="3100" dirty="0" err="1" smtClean="0"/>
              <a:t>of</a:t>
            </a:r>
            <a:r>
              <a:rPr lang="de-DE" sz="3100" dirty="0" smtClean="0"/>
              <a:t> </a:t>
            </a:r>
            <a:r>
              <a:rPr lang="de-DE" sz="3100" dirty="0" err="1" smtClean="0"/>
              <a:t>flux</a:t>
            </a:r>
            <a:r>
              <a:rPr lang="de-DE" sz="3100" dirty="0" smtClean="0"/>
              <a:t> </a:t>
            </a:r>
            <a:r>
              <a:rPr lang="de-DE" sz="3100" dirty="0" err="1" smtClean="0"/>
              <a:t>preparations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800" i="1" dirty="0" smtClean="0"/>
              <a:t>1.1 </a:t>
            </a:r>
            <a:r>
              <a:rPr lang="de-DE" sz="2800" i="1" dirty="0" err="1" smtClean="0"/>
              <a:t>Composition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of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flux</a:t>
            </a:r>
            <a:r>
              <a:rPr lang="de-DE" sz="2800" i="1" dirty="0" smtClean="0"/>
              <a:t> </a:t>
            </a:r>
            <a:r>
              <a:rPr lang="de-DE" sz="2800" i="1" dirty="0" err="1" smtClean="0"/>
              <a:t>preparations</a:t>
            </a:r>
            <a:endParaRPr lang="de-DE" sz="2800" i="1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2724148221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1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8640960" cy="3680009"/>
          </a:xfrm>
        </p:spPr>
        <p:txBody>
          <a:bodyPr/>
          <a:lstStyle/>
          <a:p>
            <a:r>
              <a:rPr lang="en-US" sz="2600" dirty="0" smtClean="0"/>
              <a:t>Exothermically reacting fluxes include nitrates</a:t>
            </a:r>
          </a:p>
          <a:p>
            <a:r>
              <a:rPr lang="en-US" sz="2600" dirty="0"/>
              <a:t>N</a:t>
            </a:r>
            <a:r>
              <a:rPr lang="en-US" sz="2600" dirty="0" smtClean="0"/>
              <a:t>itrates oxidize aluminium by developing high heat (exothermic reaction)</a:t>
            </a:r>
          </a:p>
          <a:p>
            <a:r>
              <a:rPr lang="en-US" sz="2600" dirty="0" smtClean="0"/>
              <a:t>It selectively reaches a temperature of approx. 2000°C in the dross</a:t>
            </a:r>
          </a:p>
          <a:p>
            <a:r>
              <a:rPr lang="en-US" sz="2600" dirty="0" smtClean="0"/>
              <a:t>The high temperature causes a flow out of the aluminium from the dross</a:t>
            </a:r>
          </a:p>
          <a:p>
            <a:r>
              <a:rPr lang="en-US" sz="2600" dirty="0" smtClean="0"/>
              <a:t>The low-metal dross is bought by an increased oxide formation</a:t>
            </a:r>
            <a:endParaRPr lang="en-US" sz="2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0ACCD0-8D84-4823-BC88-59F45D9EA39C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29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11266" name="Picture 2" descr="http://upload.wikimedia.org/wikipedia/commons/a/a5/Nitrate-ion-resonance-hybrid-2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4851" r="3236"/>
          <a:stretch/>
        </p:blipFill>
        <p:spPr bwMode="auto">
          <a:xfrm>
            <a:off x="683491" y="5347855"/>
            <a:ext cx="1865746" cy="1326799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3891" y="404664"/>
            <a:ext cx="9070109" cy="868958"/>
          </a:xfrm>
        </p:spPr>
        <p:txBody>
          <a:bodyPr/>
          <a:lstStyle/>
          <a:p>
            <a:pPr marL="534988" indent="-534988" algn="l"/>
            <a:r>
              <a:rPr lang="en-US" sz="3100" dirty="0" smtClean="0"/>
              <a:t>1. Basics of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1.2 Exothermic fluxes</a:t>
            </a:r>
            <a:endParaRPr lang="en-US" sz="2800" i="1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889439246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4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990072" y="2636912"/>
            <a:ext cx="7200800" cy="54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  <a:noFill/>
        </p:spPr>
        <p:txBody>
          <a:bodyPr/>
          <a:lstStyle/>
          <a:p>
            <a:pPr marL="665163" indent="-573088">
              <a:spcBef>
                <a:spcPts val="0"/>
              </a:spcBef>
              <a:buSzPct val="100000"/>
              <a:buFont typeface="+mj-lt"/>
              <a:buAutoNum type="romanUcPeriod"/>
            </a:pPr>
            <a:r>
              <a:rPr lang="en-US" sz="3000" dirty="0" smtClean="0"/>
              <a:t>Impurities in the melt</a:t>
            </a:r>
          </a:p>
          <a:p>
            <a:pPr marL="1349375" lvl="1" indent="-457200">
              <a:spcBef>
                <a:spcPts val="0"/>
              </a:spcBef>
              <a:buSzPct val="80000"/>
            </a:pPr>
            <a:r>
              <a:rPr lang="en-US" sz="2400" dirty="0" smtClean="0"/>
              <a:t>Impurities due to oxides and hydrogen gas</a:t>
            </a:r>
          </a:p>
          <a:p>
            <a:pPr marL="1349375" lvl="1" indent="-457200">
              <a:spcBef>
                <a:spcPts val="0"/>
              </a:spcBef>
              <a:buSzPct val="80000"/>
            </a:pPr>
            <a:r>
              <a:rPr lang="en-US" sz="2400" dirty="0" smtClean="0"/>
              <a:t>Removing oxides with flux preparations</a:t>
            </a:r>
          </a:p>
          <a:p>
            <a:pPr marL="674688" indent="-582613">
              <a:spcBef>
                <a:spcPts val="3000"/>
              </a:spcBef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Impurities on furnace and crucible walls</a:t>
            </a:r>
          </a:p>
          <a:p>
            <a:pPr marL="674688" indent="-582613">
              <a:spcBef>
                <a:spcPts val="1200"/>
              </a:spcBef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Basics of flux preparations</a:t>
            </a:r>
          </a:p>
          <a:p>
            <a:pPr marL="663575" lvl="1" indent="-571500">
              <a:spcBef>
                <a:spcPts val="1200"/>
              </a:spcBef>
              <a:buClr>
                <a:schemeClr val="hlink"/>
              </a:buClr>
              <a:buSzPct val="100000"/>
              <a:buFont typeface="+mj-lt"/>
              <a:buAutoNum type="romanUcPeriod" startAt="4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  <a:ea typeface="+mn-ea"/>
                <a:cs typeface="+mn-cs"/>
              </a:rPr>
              <a:t>Impurities due to foreign metals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z="3200" dirty="0" smtClean="0"/>
              <a:t>Mechanisms in the Cleaning of Aluminium Melts with Flux Preparations</a:t>
            </a:r>
            <a:endParaRPr lang="en-US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1148990502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32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251520" y="1844824"/>
            <a:ext cx="8712968" cy="4392488"/>
          </a:xfrm>
          <a:prstGeom prst="rect">
            <a:avLst/>
          </a:prstGeom>
          <a:solidFill>
            <a:schemeClr val="tx1"/>
          </a:solidFill>
          <a:ln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grpSp>
        <p:nvGrpSpPr>
          <p:cNvPr id="23" name="Gruppieren 65"/>
          <p:cNvGrpSpPr>
            <a:grpSpLocks noChangeAspect="1"/>
          </p:cNvGrpSpPr>
          <p:nvPr/>
        </p:nvGrpSpPr>
        <p:grpSpPr>
          <a:xfrm>
            <a:off x="4788024" y="3429240"/>
            <a:ext cx="3901655" cy="2160000"/>
            <a:chOff x="1076144" y="1844824"/>
            <a:chExt cx="6016132" cy="3672408"/>
          </a:xfrm>
        </p:grpSpPr>
        <p:grpSp>
          <p:nvGrpSpPr>
            <p:cNvPr id="24" name="Gruppieren 5"/>
            <p:cNvGrpSpPr/>
            <p:nvPr/>
          </p:nvGrpSpPr>
          <p:grpSpPr>
            <a:xfrm>
              <a:off x="1076144" y="1844824"/>
              <a:ext cx="6016132" cy="3672408"/>
              <a:chOff x="864672" y="2708920"/>
              <a:chExt cx="5866992" cy="3672408"/>
            </a:xfrm>
          </p:grpSpPr>
          <p:grpSp>
            <p:nvGrpSpPr>
              <p:cNvPr id="27" name="Gruppieren 17"/>
              <p:cNvGrpSpPr/>
              <p:nvPr/>
            </p:nvGrpSpPr>
            <p:grpSpPr>
              <a:xfrm>
                <a:off x="864672" y="2708920"/>
                <a:ext cx="682993" cy="3672408"/>
                <a:chOff x="288607" y="2204864"/>
                <a:chExt cx="682993" cy="3384376"/>
              </a:xfrm>
            </p:grpSpPr>
            <p:sp>
              <p:nvSpPr>
                <p:cNvPr id="28" name="Flussdiagramm: Prozess 27"/>
                <p:cNvSpPr/>
                <p:nvPr/>
              </p:nvSpPr>
              <p:spPr>
                <a:xfrm>
                  <a:off x="755576" y="2204864"/>
                  <a:ext cx="216024" cy="3384376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feld 28"/>
                <p:cNvSpPr txBox="1"/>
                <p:nvPr/>
              </p:nvSpPr>
              <p:spPr>
                <a:xfrm>
                  <a:off x="288607" y="2604137"/>
                  <a:ext cx="601652" cy="1760968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crucible</a:t>
                  </a:r>
                  <a:r>
                    <a:rPr kumimoji="0" lang="en-US" sz="1400" b="1" i="0" u="none" strike="noStrike" kern="0" cap="none" spc="0" normalizeH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 wall</a:t>
                  </a:r>
                  <a:endParaRPr kumimoji="0" lang="en-US" sz="1800" b="1" i="0" u="none" strike="noStrike" kern="0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26" name="Auf der gleichen Seite des Rechtecks liegende Ecken abrunden 6"/>
              <p:cNvSpPr/>
              <p:nvPr/>
            </p:nvSpPr>
            <p:spPr>
              <a:xfrm rot="5400000">
                <a:off x="2375664" y="1966645"/>
                <a:ext cx="3528000" cy="5184000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feld 24"/>
            <p:cNvSpPr txBox="1"/>
            <p:nvPr/>
          </p:nvSpPr>
          <p:spPr>
            <a:xfrm>
              <a:off x="6312768" y="4869161"/>
              <a:ext cx="576064" cy="434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Gruppieren 65"/>
          <p:cNvGrpSpPr>
            <a:grpSpLocks noChangeAspect="1"/>
          </p:cNvGrpSpPr>
          <p:nvPr/>
        </p:nvGrpSpPr>
        <p:grpSpPr>
          <a:xfrm>
            <a:off x="395536" y="3357232"/>
            <a:ext cx="3776765" cy="2160000"/>
            <a:chOff x="1076144" y="1844824"/>
            <a:chExt cx="6016132" cy="3672408"/>
          </a:xfrm>
        </p:grpSpPr>
        <p:grpSp>
          <p:nvGrpSpPr>
            <p:cNvPr id="17" name="Gruppieren 5"/>
            <p:cNvGrpSpPr/>
            <p:nvPr/>
          </p:nvGrpSpPr>
          <p:grpSpPr>
            <a:xfrm>
              <a:off x="1076144" y="1844824"/>
              <a:ext cx="6016132" cy="3672408"/>
              <a:chOff x="864672" y="2708920"/>
              <a:chExt cx="5866992" cy="3672408"/>
            </a:xfrm>
          </p:grpSpPr>
          <p:sp>
            <p:nvSpPr>
              <p:cNvPr id="19" name="Auf der gleichen Seite des Rechtecks liegende Ecken abrunden 6"/>
              <p:cNvSpPr/>
              <p:nvPr/>
            </p:nvSpPr>
            <p:spPr>
              <a:xfrm rot="5400000">
                <a:off x="2375664" y="1966645"/>
                <a:ext cx="3528000" cy="5184000"/>
              </a:xfrm>
              <a:prstGeom prst="round2SameRect">
                <a:avLst/>
              </a:prstGeom>
              <a:solidFill>
                <a:srgbClr val="C0C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uppieren 17"/>
              <p:cNvGrpSpPr/>
              <p:nvPr/>
            </p:nvGrpSpPr>
            <p:grpSpPr>
              <a:xfrm>
                <a:off x="864672" y="2708920"/>
                <a:ext cx="682993" cy="3672408"/>
                <a:chOff x="288607" y="2204864"/>
                <a:chExt cx="682993" cy="3384376"/>
              </a:xfrm>
            </p:grpSpPr>
            <p:sp>
              <p:nvSpPr>
                <p:cNvPr id="21" name="Flussdiagramm: Prozess 20"/>
                <p:cNvSpPr/>
                <p:nvPr/>
              </p:nvSpPr>
              <p:spPr>
                <a:xfrm>
                  <a:off x="755576" y="2204864"/>
                  <a:ext cx="216024" cy="3384376"/>
                </a:xfrm>
                <a:prstGeom prst="flowChartProcess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feld 21"/>
                <p:cNvSpPr txBox="1"/>
                <p:nvPr/>
              </p:nvSpPr>
              <p:spPr>
                <a:xfrm>
                  <a:off x="288607" y="2604137"/>
                  <a:ext cx="621548" cy="1760968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smtClean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crucible wall</a:t>
                  </a:r>
                  <a:endParaRPr kumimoji="0" lang="en-US" sz="1800" b="1" i="0" u="none" strike="noStrike" kern="0" cap="none" spc="0" normalizeH="0" baseline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sp>
          <p:nvSpPr>
            <p:cNvPr id="18" name="Textfeld 17"/>
            <p:cNvSpPr txBox="1"/>
            <p:nvPr/>
          </p:nvSpPr>
          <p:spPr>
            <a:xfrm>
              <a:off x="6312768" y="4869161"/>
              <a:ext cx="576064" cy="434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Al</a:t>
              </a: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7" name="Gruppieren 266"/>
          <p:cNvGrpSpPr/>
          <p:nvPr/>
        </p:nvGrpSpPr>
        <p:grpSpPr>
          <a:xfrm>
            <a:off x="899592" y="3463456"/>
            <a:ext cx="2556228" cy="310718"/>
            <a:chOff x="4814551" y="3573016"/>
            <a:chExt cx="2556228" cy="310718"/>
          </a:xfrm>
        </p:grpSpPr>
        <p:sp>
          <p:nvSpPr>
            <p:cNvPr id="268" name="Ellipse 267"/>
            <p:cNvSpPr>
              <a:spLocks noChangeAspect="1"/>
            </p:cNvSpPr>
            <p:nvPr/>
          </p:nvSpPr>
          <p:spPr>
            <a:xfrm>
              <a:off x="6078835" y="3592066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Ellipse 269"/>
            <p:cNvSpPr>
              <a:spLocks noChangeAspect="1"/>
            </p:cNvSpPr>
            <p:nvPr/>
          </p:nvSpPr>
          <p:spPr>
            <a:xfrm>
              <a:off x="4814551" y="3609380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Ellipse 271"/>
            <p:cNvSpPr>
              <a:spLocks noChangeAspect="1"/>
            </p:cNvSpPr>
            <p:nvPr/>
          </p:nvSpPr>
          <p:spPr>
            <a:xfrm>
              <a:off x="5534631" y="3656997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Ellipse 272"/>
            <p:cNvSpPr>
              <a:spLocks noChangeAspect="1"/>
            </p:cNvSpPr>
            <p:nvPr/>
          </p:nvSpPr>
          <p:spPr>
            <a:xfrm>
              <a:off x="7298779" y="3724647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Ellipse 273"/>
            <p:cNvSpPr>
              <a:spLocks noChangeAspect="1"/>
            </p:cNvSpPr>
            <p:nvPr/>
          </p:nvSpPr>
          <p:spPr>
            <a:xfrm>
              <a:off x="5966687" y="3811734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Ellipse 277"/>
            <p:cNvSpPr>
              <a:spLocks noChangeAspect="1"/>
            </p:cNvSpPr>
            <p:nvPr/>
          </p:nvSpPr>
          <p:spPr>
            <a:xfrm>
              <a:off x="6444208" y="3573016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20" name="Textfeld 319"/>
          <p:cNvSpPr txBox="1"/>
          <p:nvPr/>
        </p:nvSpPr>
        <p:spPr>
          <a:xfrm>
            <a:off x="1254849" y="20608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effect of</a:t>
            </a:r>
          </a:p>
          <a:p>
            <a:pPr algn="ctr"/>
            <a:r>
              <a:rPr lang="en-US" b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exothermic fluxes</a:t>
            </a:r>
            <a:endParaRPr lang="en-US" b="1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1" name="Textfeld 320"/>
          <p:cNvSpPr txBox="1"/>
          <p:nvPr/>
        </p:nvSpPr>
        <p:spPr>
          <a:xfrm>
            <a:off x="5550051" y="2060848"/>
            <a:ext cx="263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effect of</a:t>
            </a:r>
          </a:p>
          <a:p>
            <a:pPr algn="ctr"/>
            <a:r>
              <a:rPr lang="en-US" b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fluoride containing fluxes</a:t>
            </a:r>
            <a:endParaRPr lang="en-US" b="1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252391" y="5723383"/>
            <a:ext cx="2229064" cy="307777"/>
            <a:chOff x="676645" y="5867399"/>
            <a:chExt cx="2229064" cy="307777"/>
          </a:xfrm>
        </p:grpSpPr>
        <p:sp>
          <p:nvSpPr>
            <p:cNvPr id="159" name="Ellipse 158"/>
            <p:cNvSpPr>
              <a:spLocks noChangeAspect="1"/>
            </p:cNvSpPr>
            <p:nvPr/>
          </p:nvSpPr>
          <p:spPr>
            <a:xfrm>
              <a:off x="676645" y="5985280"/>
              <a:ext cx="72000" cy="72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789005" y="5867399"/>
              <a:ext cx="2116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2"/>
                  </a:solidFill>
                  <a:latin typeface="Calibri" pitchFamily="34" charset="0"/>
                  <a:cs typeface="Calibri" pitchFamily="34" charset="0"/>
                </a:rPr>
                <a:t>fluoride containing flux</a:t>
              </a:r>
              <a:endParaRPr lang="en-US" sz="14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7" name="Gruppieren 166"/>
          <p:cNvGrpSpPr/>
          <p:nvPr/>
        </p:nvGrpSpPr>
        <p:grpSpPr>
          <a:xfrm>
            <a:off x="829045" y="5733256"/>
            <a:ext cx="1983906" cy="307777"/>
            <a:chOff x="676645" y="5867399"/>
            <a:chExt cx="1983906" cy="307777"/>
          </a:xfrm>
        </p:grpSpPr>
        <p:sp>
          <p:nvSpPr>
            <p:cNvPr id="168" name="Ellipse 167"/>
            <p:cNvSpPr>
              <a:spLocks noChangeAspect="1"/>
            </p:cNvSpPr>
            <p:nvPr/>
          </p:nvSpPr>
          <p:spPr>
            <a:xfrm>
              <a:off x="676645" y="5985280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Textfeld 168"/>
            <p:cNvSpPr txBox="1"/>
            <p:nvPr/>
          </p:nvSpPr>
          <p:spPr>
            <a:xfrm>
              <a:off x="716335" y="5867399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solidFill>
                    <a:schemeClr val="bg2"/>
                  </a:solidFill>
                  <a:latin typeface="Calibri" pitchFamily="34" charset="0"/>
                  <a:cs typeface="Calibri" pitchFamily="34" charset="0"/>
                </a:rPr>
                <a:t>exothermic flux</a:t>
              </a:r>
              <a:endParaRPr lang="en-US" sz="1400" b="1">
                <a:solidFill>
                  <a:schemeClr val="bg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1456614" y="4988081"/>
            <a:ext cx="1334228" cy="396048"/>
            <a:chOff x="1240590" y="4950693"/>
            <a:chExt cx="1334228" cy="396048"/>
          </a:xfrm>
        </p:grpSpPr>
        <p:sp>
          <p:nvSpPr>
            <p:cNvPr id="333" name="Ellipse 332"/>
            <p:cNvSpPr>
              <a:spLocks noChangeAspect="1"/>
            </p:cNvSpPr>
            <p:nvPr/>
          </p:nvSpPr>
          <p:spPr>
            <a:xfrm>
              <a:off x="1240590" y="4950693"/>
              <a:ext cx="72000" cy="72000"/>
            </a:xfrm>
            <a:prstGeom prst="ellipse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Ellipse 333"/>
            <p:cNvSpPr>
              <a:spLocks noChangeAspect="1"/>
            </p:cNvSpPr>
            <p:nvPr/>
          </p:nvSpPr>
          <p:spPr>
            <a:xfrm>
              <a:off x="2502818" y="5274741"/>
              <a:ext cx="72000" cy="72000"/>
            </a:xfrm>
            <a:prstGeom prst="ellipse">
              <a:avLst/>
            </a:prstGeom>
            <a:solidFill>
              <a:srgbClr val="4040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2" name="Gruppieren 181"/>
          <p:cNvGrpSpPr>
            <a:grpSpLocks noChangeAspect="1"/>
          </p:cNvGrpSpPr>
          <p:nvPr/>
        </p:nvGrpSpPr>
        <p:grpSpPr>
          <a:xfrm>
            <a:off x="1043608" y="3243881"/>
            <a:ext cx="2592288" cy="588592"/>
            <a:chOff x="2622114" y="740549"/>
            <a:chExt cx="3703271" cy="840844"/>
          </a:xfrm>
        </p:grpSpPr>
        <p:grpSp>
          <p:nvGrpSpPr>
            <p:cNvPr id="183" name="Gruppieren 182"/>
            <p:cNvGrpSpPr/>
            <p:nvPr/>
          </p:nvGrpSpPr>
          <p:grpSpPr>
            <a:xfrm>
              <a:off x="4997517" y="740549"/>
              <a:ext cx="1327868" cy="449284"/>
              <a:chOff x="4997517" y="740549"/>
              <a:chExt cx="1327868" cy="449284"/>
            </a:xfrm>
          </p:grpSpPr>
          <p:sp>
            <p:nvSpPr>
              <p:cNvPr id="201" name="Freihandform 200"/>
              <p:cNvSpPr/>
              <p:nvPr/>
            </p:nvSpPr>
            <p:spPr>
              <a:xfrm rot="10800000" flipH="1" flipV="1">
                <a:off x="4997517" y="740549"/>
                <a:ext cx="1327868" cy="429371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Textfeld 249"/>
              <p:cNvSpPr txBox="1"/>
              <p:nvPr/>
            </p:nvSpPr>
            <p:spPr>
              <a:xfrm flipH="1">
                <a:off x="5587946" y="816104"/>
                <a:ext cx="432047" cy="37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4" name="Gruppieren 183"/>
            <p:cNvGrpSpPr/>
            <p:nvPr/>
          </p:nvGrpSpPr>
          <p:grpSpPr>
            <a:xfrm>
              <a:off x="2622114" y="1134269"/>
              <a:ext cx="1327868" cy="447124"/>
              <a:chOff x="2622114" y="1134269"/>
              <a:chExt cx="1327868" cy="447124"/>
            </a:xfrm>
          </p:grpSpPr>
          <p:sp>
            <p:nvSpPr>
              <p:cNvPr id="197" name="Freihandform 196"/>
              <p:cNvSpPr/>
              <p:nvPr/>
            </p:nvSpPr>
            <p:spPr>
              <a:xfrm rot="10800000">
                <a:off x="2622114" y="1152022"/>
                <a:ext cx="1327868" cy="429371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0" name="Textfeld 199"/>
              <p:cNvSpPr txBox="1"/>
              <p:nvPr/>
            </p:nvSpPr>
            <p:spPr>
              <a:xfrm flipH="1">
                <a:off x="2835713" y="1134269"/>
                <a:ext cx="432047" cy="3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5" name="Gruppieren 184"/>
            <p:cNvGrpSpPr/>
            <p:nvPr/>
          </p:nvGrpSpPr>
          <p:grpSpPr>
            <a:xfrm>
              <a:off x="3362722" y="740549"/>
              <a:ext cx="1327868" cy="429371"/>
              <a:chOff x="3362722" y="740549"/>
              <a:chExt cx="1327868" cy="429371"/>
            </a:xfrm>
          </p:grpSpPr>
          <p:sp>
            <p:nvSpPr>
              <p:cNvPr id="191" name="Freihandform 190"/>
              <p:cNvSpPr/>
              <p:nvPr/>
            </p:nvSpPr>
            <p:spPr>
              <a:xfrm rot="10800000" flipV="1">
                <a:off x="3362722" y="740549"/>
                <a:ext cx="1327868" cy="429371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Textfeld 195"/>
              <p:cNvSpPr txBox="1"/>
              <p:nvPr/>
            </p:nvSpPr>
            <p:spPr>
              <a:xfrm flipH="1">
                <a:off x="3702749" y="760790"/>
                <a:ext cx="432047" cy="3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>
              <a:off x="4289602" y="1130270"/>
              <a:ext cx="1327868" cy="433226"/>
              <a:chOff x="4289602" y="1130270"/>
              <a:chExt cx="1327868" cy="433226"/>
            </a:xfrm>
          </p:grpSpPr>
          <p:sp>
            <p:nvSpPr>
              <p:cNvPr id="189" name="Freihandform 188"/>
              <p:cNvSpPr/>
              <p:nvPr/>
            </p:nvSpPr>
            <p:spPr>
              <a:xfrm rot="11229801" flipH="1">
                <a:off x="4289602" y="1130270"/>
                <a:ext cx="1327868" cy="429371"/>
              </a:xfrm>
              <a:custGeom>
                <a:avLst/>
                <a:gdLst>
                  <a:gd name="connsiteX0" fmla="*/ 341906 w 1327868"/>
                  <a:gd name="connsiteY0" fmla="*/ 238540 h 429371"/>
                  <a:gd name="connsiteX1" fmla="*/ 341906 w 1327868"/>
                  <a:gd name="connsiteY1" fmla="*/ 238540 h 429371"/>
                  <a:gd name="connsiteX2" fmla="*/ 270344 w 1327868"/>
                  <a:gd name="connsiteY2" fmla="*/ 262394 h 429371"/>
                  <a:gd name="connsiteX3" fmla="*/ 71562 w 1327868"/>
                  <a:gd name="connsiteY3" fmla="*/ 246491 h 429371"/>
                  <a:gd name="connsiteX4" fmla="*/ 23854 w 1327868"/>
                  <a:gd name="connsiteY4" fmla="*/ 214686 h 429371"/>
                  <a:gd name="connsiteX5" fmla="*/ 7951 w 1327868"/>
                  <a:gd name="connsiteY5" fmla="*/ 166978 h 429371"/>
                  <a:gd name="connsiteX6" fmla="*/ 0 w 1327868"/>
                  <a:gd name="connsiteY6" fmla="*/ 143124 h 429371"/>
                  <a:gd name="connsiteX7" fmla="*/ 7951 w 1327868"/>
                  <a:gd name="connsiteY7" fmla="*/ 79514 h 429371"/>
                  <a:gd name="connsiteX8" fmla="*/ 71562 w 1327868"/>
                  <a:gd name="connsiteY8" fmla="*/ 23854 h 429371"/>
                  <a:gd name="connsiteX9" fmla="*/ 103367 w 1327868"/>
                  <a:gd name="connsiteY9" fmla="*/ 15903 h 429371"/>
                  <a:gd name="connsiteX10" fmla="*/ 151075 w 1327868"/>
                  <a:gd name="connsiteY10" fmla="*/ 0 h 429371"/>
                  <a:gd name="connsiteX11" fmla="*/ 437322 w 1327868"/>
                  <a:gd name="connsiteY11" fmla="*/ 7952 h 429371"/>
                  <a:gd name="connsiteX12" fmla="*/ 461176 w 1327868"/>
                  <a:gd name="connsiteY12" fmla="*/ 15903 h 429371"/>
                  <a:gd name="connsiteX13" fmla="*/ 516835 w 1327868"/>
                  <a:gd name="connsiteY13" fmla="*/ 23854 h 429371"/>
                  <a:gd name="connsiteX14" fmla="*/ 755374 w 1327868"/>
                  <a:gd name="connsiteY14" fmla="*/ 47708 h 429371"/>
                  <a:gd name="connsiteX15" fmla="*/ 842838 w 1327868"/>
                  <a:gd name="connsiteY15" fmla="*/ 63611 h 429371"/>
                  <a:gd name="connsiteX16" fmla="*/ 866692 w 1327868"/>
                  <a:gd name="connsiteY16" fmla="*/ 71562 h 429371"/>
                  <a:gd name="connsiteX17" fmla="*/ 938254 w 1327868"/>
                  <a:gd name="connsiteY17" fmla="*/ 79514 h 429371"/>
                  <a:gd name="connsiteX18" fmla="*/ 970059 w 1327868"/>
                  <a:gd name="connsiteY18" fmla="*/ 87465 h 429371"/>
                  <a:gd name="connsiteX19" fmla="*/ 1081377 w 1327868"/>
                  <a:gd name="connsiteY19" fmla="*/ 103367 h 429371"/>
                  <a:gd name="connsiteX20" fmla="*/ 1168842 w 1327868"/>
                  <a:gd name="connsiteY20" fmla="*/ 119270 h 429371"/>
                  <a:gd name="connsiteX21" fmla="*/ 1192696 w 1327868"/>
                  <a:gd name="connsiteY21" fmla="*/ 127221 h 429371"/>
                  <a:gd name="connsiteX22" fmla="*/ 1240403 w 1327868"/>
                  <a:gd name="connsiteY22" fmla="*/ 135173 h 429371"/>
                  <a:gd name="connsiteX23" fmla="*/ 1288111 w 1327868"/>
                  <a:gd name="connsiteY23" fmla="*/ 151075 h 429371"/>
                  <a:gd name="connsiteX24" fmla="*/ 1319916 w 1327868"/>
                  <a:gd name="connsiteY24" fmla="*/ 222637 h 429371"/>
                  <a:gd name="connsiteX25" fmla="*/ 1327868 w 1327868"/>
                  <a:gd name="connsiteY25" fmla="*/ 246491 h 429371"/>
                  <a:gd name="connsiteX26" fmla="*/ 1311965 w 1327868"/>
                  <a:gd name="connsiteY26" fmla="*/ 341907 h 429371"/>
                  <a:gd name="connsiteX27" fmla="*/ 1296063 w 1327868"/>
                  <a:gd name="connsiteY27" fmla="*/ 365760 h 429371"/>
                  <a:gd name="connsiteX28" fmla="*/ 1248355 w 1327868"/>
                  <a:gd name="connsiteY28" fmla="*/ 381663 h 429371"/>
                  <a:gd name="connsiteX29" fmla="*/ 1129085 w 1327868"/>
                  <a:gd name="connsiteY29" fmla="*/ 397566 h 429371"/>
                  <a:gd name="connsiteX30" fmla="*/ 993913 w 1327868"/>
                  <a:gd name="connsiteY30" fmla="*/ 413468 h 429371"/>
                  <a:gd name="connsiteX31" fmla="*/ 922351 w 1327868"/>
                  <a:gd name="connsiteY31" fmla="*/ 429371 h 429371"/>
                  <a:gd name="connsiteX32" fmla="*/ 747423 w 1327868"/>
                  <a:gd name="connsiteY32" fmla="*/ 421420 h 429371"/>
                  <a:gd name="connsiteX33" fmla="*/ 699715 w 1327868"/>
                  <a:gd name="connsiteY33" fmla="*/ 397566 h 429371"/>
                  <a:gd name="connsiteX34" fmla="*/ 667909 w 1327868"/>
                  <a:gd name="connsiteY34" fmla="*/ 365760 h 429371"/>
                  <a:gd name="connsiteX35" fmla="*/ 644056 w 1327868"/>
                  <a:gd name="connsiteY35" fmla="*/ 357809 h 429371"/>
                  <a:gd name="connsiteX36" fmla="*/ 588396 w 1327868"/>
                  <a:gd name="connsiteY36" fmla="*/ 318053 h 429371"/>
                  <a:gd name="connsiteX37" fmla="*/ 508883 w 1327868"/>
                  <a:gd name="connsiteY37" fmla="*/ 270345 h 429371"/>
                  <a:gd name="connsiteX38" fmla="*/ 461176 w 1327868"/>
                  <a:gd name="connsiteY38" fmla="*/ 254442 h 429371"/>
                  <a:gd name="connsiteX39" fmla="*/ 437322 w 1327868"/>
                  <a:gd name="connsiteY39" fmla="*/ 246491 h 429371"/>
                  <a:gd name="connsiteX40" fmla="*/ 413468 w 1327868"/>
                  <a:gd name="connsiteY40" fmla="*/ 238540 h 429371"/>
                  <a:gd name="connsiteX41" fmla="*/ 341906 w 1327868"/>
                  <a:gd name="connsiteY41" fmla="*/ 238540 h 42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27868" h="429371">
                    <a:moveTo>
                      <a:pt x="341906" y="238540"/>
                    </a:moveTo>
                    <a:lnTo>
                      <a:pt x="341906" y="238540"/>
                    </a:lnTo>
                    <a:cubicBezTo>
                      <a:pt x="318052" y="246491"/>
                      <a:pt x="295436" y="260775"/>
                      <a:pt x="270344" y="262394"/>
                    </a:cubicBezTo>
                    <a:cubicBezTo>
                      <a:pt x="137713" y="270951"/>
                      <a:pt x="143515" y="270474"/>
                      <a:pt x="71562" y="246491"/>
                    </a:cubicBezTo>
                    <a:cubicBezTo>
                      <a:pt x="55659" y="235889"/>
                      <a:pt x="29898" y="232818"/>
                      <a:pt x="23854" y="214686"/>
                    </a:cubicBezTo>
                    <a:lnTo>
                      <a:pt x="7951" y="166978"/>
                    </a:lnTo>
                    <a:lnTo>
                      <a:pt x="0" y="143124"/>
                    </a:lnTo>
                    <a:cubicBezTo>
                      <a:pt x="2650" y="121921"/>
                      <a:pt x="2329" y="100129"/>
                      <a:pt x="7951" y="79514"/>
                    </a:cubicBezTo>
                    <a:cubicBezTo>
                      <a:pt x="14254" y="56404"/>
                      <a:pt x="56307" y="27668"/>
                      <a:pt x="71562" y="23854"/>
                    </a:cubicBezTo>
                    <a:cubicBezTo>
                      <a:pt x="82164" y="21204"/>
                      <a:pt x="92900" y="19043"/>
                      <a:pt x="103367" y="15903"/>
                    </a:cubicBezTo>
                    <a:cubicBezTo>
                      <a:pt x="119423" y="11086"/>
                      <a:pt x="151075" y="0"/>
                      <a:pt x="151075" y="0"/>
                    </a:cubicBezTo>
                    <a:cubicBezTo>
                      <a:pt x="246491" y="2651"/>
                      <a:pt x="341995" y="3063"/>
                      <a:pt x="437322" y="7952"/>
                    </a:cubicBezTo>
                    <a:cubicBezTo>
                      <a:pt x="445692" y="8381"/>
                      <a:pt x="452957" y="14259"/>
                      <a:pt x="461176" y="15903"/>
                    </a:cubicBezTo>
                    <a:cubicBezTo>
                      <a:pt x="479553" y="19578"/>
                      <a:pt x="498208" y="21784"/>
                      <a:pt x="516835" y="23854"/>
                    </a:cubicBezTo>
                    <a:cubicBezTo>
                      <a:pt x="589696" y="31950"/>
                      <a:pt x="687669" y="36423"/>
                      <a:pt x="755374" y="47708"/>
                    </a:cubicBezTo>
                    <a:cubicBezTo>
                      <a:pt x="776633" y="51251"/>
                      <a:pt x="820619" y="58056"/>
                      <a:pt x="842838" y="63611"/>
                    </a:cubicBezTo>
                    <a:cubicBezTo>
                      <a:pt x="850969" y="65644"/>
                      <a:pt x="858425" y="70184"/>
                      <a:pt x="866692" y="71562"/>
                    </a:cubicBezTo>
                    <a:cubicBezTo>
                      <a:pt x="890366" y="75508"/>
                      <a:pt x="914400" y="76863"/>
                      <a:pt x="938254" y="79514"/>
                    </a:cubicBezTo>
                    <a:cubicBezTo>
                      <a:pt x="948856" y="82164"/>
                      <a:pt x="959280" y="85669"/>
                      <a:pt x="970059" y="87465"/>
                    </a:cubicBezTo>
                    <a:cubicBezTo>
                      <a:pt x="1007032" y="93627"/>
                      <a:pt x="1081377" y="103367"/>
                      <a:pt x="1081377" y="103367"/>
                    </a:cubicBezTo>
                    <a:cubicBezTo>
                      <a:pt x="1136080" y="121603"/>
                      <a:pt x="1069949" y="101290"/>
                      <a:pt x="1168842" y="119270"/>
                    </a:cubicBezTo>
                    <a:cubicBezTo>
                      <a:pt x="1177088" y="120769"/>
                      <a:pt x="1184514" y="125403"/>
                      <a:pt x="1192696" y="127221"/>
                    </a:cubicBezTo>
                    <a:cubicBezTo>
                      <a:pt x="1208434" y="130718"/>
                      <a:pt x="1224763" y="131263"/>
                      <a:pt x="1240403" y="135173"/>
                    </a:cubicBezTo>
                    <a:cubicBezTo>
                      <a:pt x="1256665" y="139239"/>
                      <a:pt x="1288111" y="151075"/>
                      <a:pt x="1288111" y="151075"/>
                    </a:cubicBezTo>
                    <a:cubicBezTo>
                      <a:pt x="1313313" y="188878"/>
                      <a:pt x="1300991" y="165861"/>
                      <a:pt x="1319916" y="222637"/>
                    </a:cubicBezTo>
                    <a:lnTo>
                      <a:pt x="1327868" y="246491"/>
                    </a:lnTo>
                    <a:cubicBezTo>
                      <a:pt x="1325349" y="269161"/>
                      <a:pt x="1325285" y="315267"/>
                      <a:pt x="1311965" y="341907"/>
                    </a:cubicBezTo>
                    <a:cubicBezTo>
                      <a:pt x="1307692" y="350454"/>
                      <a:pt x="1304166" y="360695"/>
                      <a:pt x="1296063" y="365760"/>
                    </a:cubicBezTo>
                    <a:cubicBezTo>
                      <a:pt x="1281848" y="374644"/>
                      <a:pt x="1264617" y="377598"/>
                      <a:pt x="1248355" y="381663"/>
                    </a:cubicBezTo>
                    <a:cubicBezTo>
                      <a:pt x="1188148" y="396714"/>
                      <a:pt x="1227432" y="388625"/>
                      <a:pt x="1129085" y="397566"/>
                    </a:cubicBezTo>
                    <a:cubicBezTo>
                      <a:pt x="1065938" y="418614"/>
                      <a:pt x="1131349" y="399001"/>
                      <a:pt x="993913" y="413468"/>
                    </a:cubicBezTo>
                    <a:cubicBezTo>
                      <a:pt x="976484" y="415303"/>
                      <a:pt x="940549" y="424822"/>
                      <a:pt x="922351" y="429371"/>
                    </a:cubicBezTo>
                    <a:cubicBezTo>
                      <a:pt x="864042" y="426721"/>
                      <a:pt x="805607" y="426075"/>
                      <a:pt x="747423" y="421420"/>
                    </a:cubicBezTo>
                    <a:cubicBezTo>
                      <a:pt x="731864" y="420175"/>
                      <a:pt x="710750" y="407024"/>
                      <a:pt x="699715" y="397566"/>
                    </a:cubicBezTo>
                    <a:cubicBezTo>
                      <a:pt x="688331" y="387808"/>
                      <a:pt x="680110" y="374475"/>
                      <a:pt x="667909" y="365760"/>
                    </a:cubicBezTo>
                    <a:cubicBezTo>
                      <a:pt x="661089" y="360889"/>
                      <a:pt x="651552" y="361557"/>
                      <a:pt x="644056" y="357809"/>
                    </a:cubicBezTo>
                    <a:cubicBezTo>
                      <a:pt x="631129" y="351346"/>
                      <a:pt x="597402" y="324357"/>
                      <a:pt x="588396" y="318053"/>
                    </a:cubicBezTo>
                    <a:cubicBezTo>
                      <a:pt x="563494" y="300621"/>
                      <a:pt x="537524" y="281801"/>
                      <a:pt x="508883" y="270345"/>
                    </a:cubicBezTo>
                    <a:cubicBezTo>
                      <a:pt x="493319" y="264120"/>
                      <a:pt x="477078" y="259743"/>
                      <a:pt x="461176" y="254442"/>
                    </a:cubicBezTo>
                    <a:lnTo>
                      <a:pt x="437322" y="246491"/>
                    </a:lnTo>
                    <a:lnTo>
                      <a:pt x="413468" y="238540"/>
                    </a:lnTo>
                    <a:lnTo>
                      <a:pt x="341906" y="238540"/>
                    </a:lnTo>
                    <a:close/>
                  </a:path>
                </a:pathLst>
              </a:custGeom>
              <a:solidFill>
                <a:srgbClr val="C0C0C0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Textfeld 189"/>
              <p:cNvSpPr txBox="1"/>
              <p:nvPr/>
            </p:nvSpPr>
            <p:spPr>
              <a:xfrm flipH="1">
                <a:off x="4876671" y="1189768"/>
                <a:ext cx="432047" cy="3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rPr>
                  <a:t>Al</a:t>
                </a:r>
                <a:endParaRPr kumimoji="0" lang="de-DE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39" name="Gruppieren 38"/>
          <p:cNvGrpSpPr/>
          <p:nvPr/>
        </p:nvGrpSpPr>
        <p:grpSpPr>
          <a:xfrm>
            <a:off x="1043608" y="3246884"/>
            <a:ext cx="2593914" cy="588592"/>
            <a:chOff x="1285875" y="4304416"/>
            <a:chExt cx="2593914" cy="588592"/>
          </a:xfrm>
        </p:grpSpPr>
        <p:grpSp>
          <p:nvGrpSpPr>
            <p:cNvPr id="283" name="Gruppieren 282"/>
            <p:cNvGrpSpPr>
              <a:grpSpLocks noChangeAspect="1"/>
            </p:cNvGrpSpPr>
            <p:nvPr/>
          </p:nvGrpSpPr>
          <p:grpSpPr>
            <a:xfrm>
              <a:off x="1287501" y="4304416"/>
              <a:ext cx="2592288" cy="588592"/>
              <a:chOff x="2622114" y="740549"/>
              <a:chExt cx="3703271" cy="840844"/>
            </a:xfrm>
          </p:grpSpPr>
          <p:grpSp>
            <p:nvGrpSpPr>
              <p:cNvPr id="289" name="Gruppieren 288"/>
              <p:cNvGrpSpPr/>
              <p:nvPr/>
            </p:nvGrpSpPr>
            <p:grpSpPr>
              <a:xfrm>
                <a:off x="4997517" y="740549"/>
                <a:ext cx="1327868" cy="449284"/>
                <a:chOff x="4997517" y="740549"/>
                <a:chExt cx="1327868" cy="449284"/>
              </a:xfrm>
            </p:grpSpPr>
            <p:sp>
              <p:nvSpPr>
                <p:cNvPr id="336" name="Freihandform 335"/>
                <p:cNvSpPr/>
                <p:nvPr/>
              </p:nvSpPr>
              <p:spPr>
                <a:xfrm rot="10800000" flipH="1" flipV="1">
                  <a:off x="4997517" y="740549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7" name="Textfeld 336"/>
                <p:cNvSpPr txBox="1"/>
                <p:nvPr/>
              </p:nvSpPr>
              <p:spPr>
                <a:xfrm flipH="1">
                  <a:off x="5587946" y="816104"/>
                  <a:ext cx="432047" cy="3737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Al</a:t>
                  </a:r>
                  <a:endParaRPr kumimoji="0" lang="de-DE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90" name="Gruppieren 289"/>
              <p:cNvGrpSpPr/>
              <p:nvPr/>
            </p:nvGrpSpPr>
            <p:grpSpPr>
              <a:xfrm>
                <a:off x="2622114" y="1134269"/>
                <a:ext cx="1327868" cy="447124"/>
                <a:chOff x="2622114" y="1134269"/>
                <a:chExt cx="1327868" cy="447124"/>
              </a:xfrm>
            </p:grpSpPr>
            <p:sp>
              <p:nvSpPr>
                <p:cNvPr id="314" name="Freihandform 313"/>
                <p:cNvSpPr/>
                <p:nvPr/>
              </p:nvSpPr>
              <p:spPr>
                <a:xfrm rot="10800000">
                  <a:off x="2622114" y="1152022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Textfeld 334"/>
                <p:cNvSpPr txBox="1"/>
                <p:nvPr/>
              </p:nvSpPr>
              <p:spPr>
                <a:xfrm flipH="1">
                  <a:off x="2835713" y="1134269"/>
                  <a:ext cx="432047" cy="373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Al</a:t>
                  </a:r>
                  <a:endParaRPr kumimoji="0" lang="de-DE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98" name="Gruppieren 297"/>
              <p:cNvGrpSpPr/>
              <p:nvPr/>
            </p:nvGrpSpPr>
            <p:grpSpPr>
              <a:xfrm>
                <a:off x="3362722" y="740549"/>
                <a:ext cx="1327868" cy="429371"/>
                <a:chOff x="3362722" y="740549"/>
                <a:chExt cx="1327868" cy="429371"/>
              </a:xfrm>
            </p:grpSpPr>
            <p:sp>
              <p:nvSpPr>
                <p:cNvPr id="311" name="Freihandform 310"/>
                <p:cNvSpPr/>
                <p:nvPr/>
              </p:nvSpPr>
              <p:spPr>
                <a:xfrm rot="10800000" flipV="1">
                  <a:off x="3362722" y="740549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Textfeld 312"/>
                <p:cNvSpPr txBox="1"/>
                <p:nvPr/>
              </p:nvSpPr>
              <p:spPr>
                <a:xfrm flipH="1">
                  <a:off x="3702749" y="760790"/>
                  <a:ext cx="432047" cy="373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Al</a:t>
                  </a:r>
                  <a:endParaRPr kumimoji="0" lang="de-DE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99" name="Gruppieren 298"/>
              <p:cNvGrpSpPr/>
              <p:nvPr/>
            </p:nvGrpSpPr>
            <p:grpSpPr>
              <a:xfrm>
                <a:off x="4289602" y="1130270"/>
                <a:ext cx="1327868" cy="433226"/>
                <a:chOff x="4289602" y="1130270"/>
                <a:chExt cx="1327868" cy="433226"/>
              </a:xfrm>
            </p:grpSpPr>
            <p:sp>
              <p:nvSpPr>
                <p:cNvPr id="305" name="Freihandform 304"/>
                <p:cNvSpPr/>
                <p:nvPr/>
              </p:nvSpPr>
              <p:spPr>
                <a:xfrm rot="11229801" flipH="1">
                  <a:off x="4289602" y="1130270"/>
                  <a:ext cx="1327868" cy="429371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Textfeld 305"/>
                <p:cNvSpPr txBox="1"/>
                <p:nvPr/>
              </p:nvSpPr>
              <p:spPr>
                <a:xfrm flipH="1">
                  <a:off x="4876671" y="1189768"/>
                  <a:ext cx="432047" cy="373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1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 pitchFamily="34" charset="0"/>
                      <a:cs typeface="Calibri" pitchFamily="34" charset="0"/>
                    </a:rPr>
                    <a:t>Al</a:t>
                  </a:r>
                  <a:endParaRPr kumimoji="0" lang="de-DE" sz="11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sp>
          <p:nvSpPr>
            <p:cNvPr id="15" name="Freihandform 14"/>
            <p:cNvSpPr/>
            <p:nvPr/>
          </p:nvSpPr>
          <p:spPr>
            <a:xfrm>
              <a:off x="1866900" y="4572000"/>
              <a:ext cx="180975" cy="28708"/>
            </a:xfrm>
            <a:custGeom>
              <a:avLst/>
              <a:gdLst>
                <a:gd name="connsiteX0" fmla="*/ 0 w 180975"/>
                <a:gd name="connsiteY0" fmla="*/ 0 h 28708"/>
                <a:gd name="connsiteX1" fmla="*/ 133350 w 180975"/>
                <a:gd name="connsiteY1" fmla="*/ 19050 h 28708"/>
                <a:gd name="connsiteX2" fmla="*/ 180975 w 180975"/>
                <a:gd name="connsiteY2" fmla="*/ 28575 h 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28708">
                  <a:moveTo>
                    <a:pt x="0" y="0"/>
                  </a:moveTo>
                  <a:cubicBezTo>
                    <a:pt x="44450" y="6350"/>
                    <a:pt x="90753" y="4851"/>
                    <a:pt x="133350" y="19050"/>
                  </a:cubicBezTo>
                  <a:cubicBezTo>
                    <a:pt x="167949" y="30583"/>
                    <a:pt x="151885" y="28575"/>
                    <a:pt x="180975" y="28575"/>
                  </a:cubicBezTo>
                </a:path>
              </a:pathLst>
            </a:custGeom>
            <a:noFill/>
            <a:ln w="825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1847850" y="4695825"/>
              <a:ext cx="95250" cy="29348"/>
            </a:xfrm>
            <a:custGeom>
              <a:avLst/>
              <a:gdLst>
                <a:gd name="connsiteX0" fmla="*/ 0 w 95250"/>
                <a:gd name="connsiteY0" fmla="*/ 0 h 29348"/>
                <a:gd name="connsiteX1" fmla="*/ 95250 w 95250"/>
                <a:gd name="connsiteY1" fmla="*/ 28575 h 2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29348">
                  <a:moveTo>
                    <a:pt x="0" y="0"/>
                  </a:moveTo>
                  <a:cubicBezTo>
                    <a:pt x="61238" y="36743"/>
                    <a:pt x="29112" y="28575"/>
                    <a:pt x="95250" y="28575"/>
                  </a:cubicBezTo>
                </a:path>
              </a:pathLst>
            </a:custGeom>
            <a:noFill/>
            <a:ln w="825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2790825" y="4648200"/>
              <a:ext cx="104775" cy="28575"/>
            </a:xfrm>
            <a:custGeom>
              <a:avLst/>
              <a:gdLst>
                <a:gd name="connsiteX0" fmla="*/ 0 w 104775"/>
                <a:gd name="connsiteY0" fmla="*/ 28575 h 28575"/>
                <a:gd name="connsiteX1" fmla="*/ 57150 w 104775"/>
                <a:gd name="connsiteY1" fmla="*/ 19050 h 28575"/>
                <a:gd name="connsiteX2" fmla="*/ 104775 w 104775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28575">
                  <a:moveTo>
                    <a:pt x="0" y="28575"/>
                  </a:moveTo>
                  <a:cubicBezTo>
                    <a:pt x="19050" y="25400"/>
                    <a:pt x="38297" y="23240"/>
                    <a:pt x="57150" y="19050"/>
                  </a:cubicBezTo>
                  <a:cubicBezTo>
                    <a:pt x="78336" y="14342"/>
                    <a:pt x="86732" y="9022"/>
                    <a:pt x="104775" y="0"/>
                  </a:cubicBezTo>
                </a:path>
              </a:pathLst>
            </a:custGeom>
            <a:noFill/>
            <a:ln w="825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3571875" y="4590036"/>
              <a:ext cx="133350" cy="10539"/>
            </a:xfrm>
            <a:custGeom>
              <a:avLst/>
              <a:gdLst>
                <a:gd name="connsiteX0" fmla="*/ 0 w 133350"/>
                <a:gd name="connsiteY0" fmla="*/ 10539 h 10539"/>
                <a:gd name="connsiteX1" fmla="*/ 133350 w 133350"/>
                <a:gd name="connsiteY1" fmla="*/ 1014 h 1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10539">
                  <a:moveTo>
                    <a:pt x="0" y="10539"/>
                  </a:moveTo>
                  <a:cubicBezTo>
                    <a:pt x="75645" y="-4590"/>
                    <a:pt x="31436" y="1014"/>
                    <a:pt x="133350" y="1014"/>
                  </a:cubicBezTo>
                </a:path>
              </a:pathLst>
            </a:custGeom>
            <a:noFill/>
            <a:ln w="825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2371725" y="4467225"/>
              <a:ext cx="85725" cy="38100"/>
            </a:xfrm>
            <a:custGeom>
              <a:avLst/>
              <a:gdLst>
                <a:gd name="connsiteX0" fmla="*/ 0 w 85725"/>
                <a:gd name="connsiteY0" fmla="*/ 38100 h 38100"/>
                <a:gd name="connsiteX1" fmla="*/ 47625 w 85725"/>
                <a:gd name="connsiteY1" fmla="*/ 19050 h 38100"/>
                <a:gd name="connsiteX2" fmla="*/ 85725 w 85725"/>
                <a:gd name="connsiteY2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0" y="38100"/>
                  </a:moveTo>
                  <a:cubicBezTo>
                    <a:pt x="15875" y="31750"/>
                    <a:pt x="31616" y="25053"/>
                    <a:pt x="47625" y="19050"/>
                  </a:cubicBezTo>
                  <a:cubicBezTo>
                    <a:pt x="82649" y="5916"/>
                    <a:pt x="68122" y="17603"/>
                    <a:pt x="85725" y="0"/>
                  </a:cubicBezTo>
                </a:path>
              </a:pathLst>
            </a:custGeom>
            <a:noFill/>
            <a:ln w="825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1285875" y="4610100"/>
              <a:ext cx="66675" cy="85725"/>
            </a:xfrm>
            <a:custGeom>
              <a:avLst/>
              <a:gdLst>
                <a:gd name="connsiteX0" fmla="*/ 66675 w 66675"/>
                <a:gd name="connsiteY0" fmla="*/ 0 h 85725"/>
                <a:gd name="connsiteX1" fmla="*/ 19050 w 66675"/>
                <a:gd name="connsiteY1" fmla="*/ 28575 h 85725"/>
                <a:gd name="connsiteX2" fmla="*/ 0 w 66675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85725">
                  <a:moveTo>
                    <a:pt x="66675" y="0"/>
                  </a:moveTo>
                  <a:cubicBezTo>
                    <a:pt x="50800" y="9525"/>
                    <a:pt x="30416" y="13962"/>
                    <a:pt x="19050" y="28575"/>
                  </a:cubicBezTo>
                  <a:cubicBezTo>
                    <a:pt x="6722" y="44426"/>
                    <a:pt x="0" y="85725"/>
                    <a:pt x="0" y="85725"/>
                  </a:cubicBezTo>
                </a:path>
              </a:pathLst>
            </a:custGeom>
            <a:noFill/>
            <a:ln w="825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2457450" y="4772025"/>
              <a:ext cx="66675" cy="66675"/>
            </a:xfrm>
            <a:custGeom>
              <a:avLst/>
              <a:gdLst>
                <a:gd name="connsiteX0" fmla="*/ 0 w 66675"/>
                <a:gd name="connsiteY0" fmla="*/ 0 h 66675"/>
                <a:gd name="connsiteX1" fmla="*/ 28575 w 66675"/>
                <a:gd name="connsiteY1" fmla="*/ 47625 h 66675"/>
                <a:gd name="connsiteX2" fmla="*/ 57150 w 66675"/>
                <a:gd name="connsiteY2" fmla="*/ 57150 h 66675"/>
                <a:gd name="connsiteX3" fmla="*/ 66675 w 66675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0" y="0"/>
                  </a:moveTo>
                  <a:cubicBezTo>
                    <a:pt x="9525" y="15875"/>
                    <a:pt x="15484" y="34534"/>
                    <a:pt x="28575" y="47625"/>
                  </a:cubicBezTo>
                  <a:cubicBezTo>
                    <a:pt x="35675" y="54725"/>
                    <a:pt x="48170" y="52660"/>
                    <a:pt x="57150" y="57150"/>
                  </a:cubicBezTo>
                  <a:cubicBezTo>
                    <a:pt x="61166" y="59158"/>
                    <a:pt x="63500" y="63500"/>
                    <a:pt x="66675" y="66675"/>
                  </a:cubicBezTo>
                </a:path>
              </a:pathLst>
            </a:custGeom>
            <a:noFill/>
            <a:ln w="8255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8" name="Gruppieren 257"/>
          <p:cNvGrpSpPr/>
          <p:nvPr/>
        </p:nvGrpSpPr>
        <p:grpSpPr>
          <a:xfrm>
            <a:off x="899592" y="3468028"/>
            <a:ext cx="2556228" cy="310718"/>
            <a:chOff x="4814551" y="3573016"/>
            <a:chExt cx="2556228" cy="310718"/>
          </a:xfrm>
        </p:grpSpPr>
        <p:sp>
          <p:nvSpPr>
            <p:cNvPr id="259" name="Ellipse 258"/>
            <p:cNvSpPr>
              <a:spLocks noChangeAspect="1"/>
            </p:cNvSpPr>
            <p:nvPr/>
          </p:nvSpPr>
          <p:spPr>
            <a:xfrm>
              <a:off x="6078835" y="3592066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Ellipse 259"/>
            <p:cNvSpPr>
              <a:spLocks noChangeAspect="1"/>
            </p:cNvSpPr>
            <p:nvPr/>
          </p:nvSpPr>
          <p:spPr>
            <a:xfrm>
              <a:off x="4814551" y="3609380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Ellipse 263"/>
            <p:cNvSpPr>
              <a:spLocks noChangeAspect="1"/>
            </p:cNvSpPr>
            <p:nvPr/>
          </p:nvSpPr>
          <p:spPr>
            <a:xfrm>
              <a:off x="5534631" y="3656997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Ellipse 268"/>
            <p:cNvSpPr>
              <a:spLocks noChangeAspect="1"/>
            </p:cNvSpPr>
            <p:nvPr/>
          </p:nvSpPr>
          <p:spPr>
            <a:xfrm>
              <a:off x="7298779" y="3724647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Ellipse 274"/>
            <p:cNvSpPr>
              <a:spLocks noChangeAspect="1"/>
            </p:cNvSpPr>
            <p:nvPr/>
          </p:nvSpPr>
          <p:spPr>
            <a:xfrm>
              <a:off x="5966687" y="3811734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Ellipse 275"/>
            <p:cNvSpPr>
              <a:spLocks noChangeAspect="1"/>
            </p:cNvSpPr>
            <p:nvPr/>
          </p:nvSpPr>
          <p:spPr>
            <a:xfrm>
              <a:off x="6444208" y="3573016"/>
              <a:ext cx="72000" cy="720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1159235" y="3284984"/>
            <a:ext cx="2548669" cy="240407"/>
            <a:chOff x="1311982" y="2790453"/>
            <a:chExt cx="2548669" cy="240407"/>
          </a:xfrm>
        </p:grpSpPr>
        <p:grpSp>
          <p:nvGrpSpPr>
            <p:cNvPr id="12" name="Gruppieren 11"/>
            <p:cNvGrpSpPr/>
            <p:nvPr/>
          </p:nvGrpSpPr>
          <p:grpSpPr>
            <a:xfrm>
              <a:off x="1311982" y="2790453"/>
              <a:ext cx="2193354" cy="240407"/>
              <a:chOff x="1135063" y="2790453"/>
              <a:chExt cx="2193354" cy="240407"/>
            </a:xfrm>
          </p:grpSpPr>
          <p:grpSp>
            <p:nvGrpSpPr>
              <p:cNvPr id="319" name="Gruppieren 318"/>
              <p:cNvGrpSpPr/>
              <p:nvPr/>
            </p:nvGrpSpPr>
            <p:grpSpPr>
              <a:xfrm>
                <a:off x="1135063" y="2852936"/>
                <a:ext cx="2193354" cy="134491"/>
                <a:chOff x="1269157" y="3356992"/>
                <a:chExt cx="2193354" cy="134491"/>
              </a:xfrm>
            </p:grpSpPr>
            <p:sp>
              <p:nvSpPr>
                <p:cNvPr id="316" name="Freihandform 315"/>
                <p:cNvSpPr/>
                <p:nvPr/>
              </p:nvSpPr>
              <p:spPr>
                <a:xfrm rot="10800000" flipH="1">
                  <a:off x="2373660" y="3356992"/>
                  <a:ext cx="1088851" cy="45719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ihandform 316"/>
                <p:cNvSpPr/>
                <p:nvPr/>
              </p:nvSpPr>
              <p:spPr>
                <a:xfrm>
                  <a:off x="1640124" y="3419475"/>
                  <a:ext cx="1088851" cy="72008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38100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ihandform 317"/>
                <p:cNvSpPr/>
                <p:nvPr/>
              </p:nvSpPr>
              <p:spPr>
                <a:xfrm rot="10800000" flipH="1">
                  <a:off x="1269157" y="3356992"/>
                  <a:ext cx="1088851" cy="45719"/>
                </a:xfrm>
                <a:custGeom>
                  <a:avLst/>
                  <a:gdLst>
                    <a:gd name="connsiteX0" fmla="*/ 341906 w 1327868"/>
                    <a:gd name="connsiteY0" fmla="*/ 238540 h 429371"/>
                    <a:gd name="connsiteX1" fmla="*/ 341906 w 1327868"/>
                    <a:gd name="connsiteY1" fmla="*/ 238540 h 429371"/>
                    <a:gd name="connsiteX2" fmla="*/ 270344 w 1327868"/>
                    <a:gd name="connsiteY2" fmla="*/ 262394 h 429371"/>
                    <a:gd name="connsiteX3" fmla="*/ 71562 w 1327868"/>
                    <a:gd name="connsiteY3" fmla="*/ 246491 h 429371"/>
                    <a:gd name="connsiteX4" fmla="*/ 23854 w 1327868"/>
                    <a:gd name="connsiteY4" fmla="*/ 214686 h 429371"/>
                    <a:gd name="connsiteX5" fmla="*/ 7951 w 1327868"/>
                    <a:gd name="connsiteY5" fmla="*/ 166978 h 429371"/>
                    <a:gd name="connsiteX6" fmla="*/ 0 w 1327868"/>
                    <a:gd name="connsiteY6" fmla="*/ 143124 h 429371"/>
                    <a:gd name="connsiteX7" fmla="*/ 7951 w 1327868"/>
                    <a:gd name="connsiteY7" fmla="*/ 79514 h 429371"/>
                    <a:gd name="connsiteX8" fmla="*/ 71562 w 1327868"/>
                    <a:gd name="connsiteY8" fmla="*/ 23854 h 429371"/>
                    <a:gd name="connsiteX9" fmla="*/ 103367 w 1327868"/>
                    <a:gd name="connsiteY9" fmla="*/ 15903 h 429371"/>
                    <a:gd name="connsiteX10" fmla="*/ 151075 w 1327868"/>
                    <a:gd name="connsiteY10" fmla="*/ 0 h 429371"/>
                    <a:gd name="connsiteX11" fmla="*/ 437322 w 1327868"/>
                    <a:gd name="connsiteY11" fmla="*/ 7952 h 429371"/>
                    <a:gd name="connsiteX12" fmla="*/ 461176 w 1327868"/>
                    <a:gd name="connsiteY12" fmla="*/ 15903 h 429371"/>
                    <a:gd name="connsiteX13" fmla="*/ 516835 w 1327868"/>
                    <a:gd name="connsiteY13" fmla="*/ 23854 h 429371"/>
                    <a:gd name="connsiteX14" fmla="*/ 755374 w 1327868"/>
                    <a:gd name="connsiteY14" fmla="*/ 47708 h 429371"/>
                    <a:gd name="connsiteX15" fmla="*/ 842838 w 1327868"/>
                    <a:gd name="connsiteY15" fmla="*/ 63611 h 429371"/>
                    <a:gd name="connsiteX16" fmla="*/ 866692 w 1327868"/>
                    <a:gd name="connsiteY16" fmla="*/ 71562 h 429371"/>
                    <a:gd name="connsiteX17" fmla="*/ 938254 w 1327868"/>
                    <a:gd name="connsiteY17" fmla="*/ 79514 h 429371"/>
                    <a:gd name="connsiteX18" fmla="*/ 970059 w 1327868"/>
                    <a:gd name="connsiteY18" fmla="*/ 87465 h 429371"/>
                    <a:gd name="connsiteX19" fmla="*/ 1081377 w 1327868"/>
                    <a:gd name="connsiteY19" fmla="*/ 103367 h 429371"/>
                    <a:gd name="connsiteX20" fmla="*/ 1168842 w 1327868"/>
                    <a:gd name="connsiteY20" fmla="*/ 119270 h 429371"/>
                    <a:gd name="connsiteX21" fmla="*/ 1192696 w 1327868"/>
                    <a:gd name="connsiteY21" fmla="*/ 127221 h 429371"/>
                    <a:gd name="connsiteX22" fmla="*/ 1240403 w 1327868"/>
                    <a:gd name="connsiteY22" fmla="*/ 135173 h 429371"/>
                    <a:gd name="connsiteX23" fmla="*/ 1288111 w 1327868"/>
                    <a:gd name="connsiteY23" fmla="*/ 151075 h 429371"/>
                    <a:gd name="connsiteX24" fmla="*/ 1319916 w 1327868"/>
                    <a:gd name="connsiteY24" fmla="*/ 222637 h 429371"/>
                    <a:gd name="connsiteX25" fmla="*/ 1327868 w 1327868"/>
                    <a:gd name="connsiteY25" fmla="*/ 246491 h 429371"/>
                    <a:gd name="connsiteX26" fmla="*/ 1311965 w 1327868"/>
                    <a:gd name="connsiteY26" fmla="*/ 341907 h 429371"/>
                    <a:gd name="connsiteX27" fmla="*/ 1296063 w 1327868"/>
                    <a:gd name="connsiteY27" fmla="*/ 365760 h 429371"/>
                    <a:gd name="connsiteX28" fmla="*/ 1248355 w 1327868"/>
                    <a:gd name="connsiteY28" fmla="*/ 381663 h 429371"/>
                    <a:gd name="connsiteX29" fmla="*/ 1129085 w 1327868"/>
                    <a:gd name="connsiteY29" fmla="*/ 397566 h 429371"/>
                    <a:gd name="connsiteX30" fmla="*/ 993913 w 1327868"/>
                    <a:gd name="connsiteY30" fmla="*/ 413468 h 429371"/>
                    <a:gd name="connsiteX31" fmla="*/ 922351 w 1327868"/>
                    <a:gd name="connsiteY31" fmla="*/ 429371 h 429371"/>
                    <a:gd name="connsiteX32" fmla="*/ 747423 w 1327868"/>
                    <a:gd name="connsiteY32" fmla="*/ 421420 h 429371"/>
                    <a:gd name="connsiteX33" fmla="*/ 699715 w 1327868"/>
                    <a:gd name="connsiteY33" fmla="*/ 397566 h 429371"/>
                    <a:gd name="connsiteX34" fmla="*/ 667909 w 1327868"/>
                    <a:gd name="connsiteY34" fmla="*/ 365760 h 429371"/>
                    <a:gd name="connsiteX35" fmla="*/ 644056 w 1327868"/>
                    <a:gd name="connsiteY35" fmla="*/ 357809 h 429371"/>
                    <a:gd name="connsiteX36" fmla="*/ 588396 w 1327868"/>
                    <a:gd name="connsiteY36" fmla="*/ 318053 h 429371"/>
                    <a:gd name="connsiteX37" fmla="*/ 508883 w 1327868"/>
                    <a:gd name="connsiteY37" fmla="*/ 270345 h 429371"/>
                    <a:gd name="connsiteX38" fmla="*/ 461176 w 1327868"/>
                    <a:gd name="connsiteY38" fmla="*/ 254442 h 429371"/>
                    <a:gd name="connsiteX39" fmla="*/ 437322 w 1327868"/>
                    <a:gd name="connsiteY39" fmla="*/ 246491 h 429371"/>
                    <a:gd name="connsiteX40" fmla="*/ 413468 w 1327868"/>
                    <a:gd name="connsiteY40" fmla="*/ 238540 h 429371"/>
                    <a:gd name="connsiteX41" fmla="*/ 341906 w 1327868"/>
                    <a:gd name="connsiteY41" fmla="*/ 238540 h 42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327868" h="429371">
                      <a:moveTo>
                        <a:pt x="341906" y="238540"/>
                      </a:moveTo>
                      <a:lnTo>
                        <a:pt x="341906" y="238540"/>
                      </a:lnTo>
                      <a:cubicBezTo>
                        <a:pt x="318052" y="246491"/>
                        <a:pt x="295436" y="260775"/>
                        <a:pt x="270344" y="262394"/>
                      </a:cubicBezTo>
                      <a:cubicBezTo>
                        <a:pt x="137713" y="270951"/>
                        <a:pt x="143515" y="270474"/>
                        <a:pt x="71562" y="246491"/>
                      </a:cubicBezTo>
                      <a:cubicBezTo>
                        <a:pt x="55659" y="235889"/>
                        <a:pt x="29898" y="232818"/>
                        <a:pt x="23854" y="214686"/>
                      </a:cubicBezTo>
                      <a:lnTo>
                        <a:pt x="7951" y="166978"/>
                      </a:lnTo>
                      <a:lnTo>
                        <a:pt x="0" y="143124"/>
                      </a:lnTo>
                      <a:cubicBezTo>
                        <a:pt x="2650" y="121921"/>
                        <a:pt x="2329" y="100129"/>
                        <a:pt x="7951" y="79514"/>
                      </a:cubicBezTo>
                      <a:cubicBezTo>
                        <a:pt x="14254" y="56404"/>
                        <a:pt x="56307" y="27668"/>
                        <a:pt x="71562" y="23854"/>
                      </a:cubicBezTo>
                      <a:cubicBezTo>
                        <a:pt x="82164" y="21204"/>
                        <a:pt x="92900" y="19043"/>
                        <a:pt x="103367" y="15903"/>
                      </a:cubicBezTo>
                      <a:cubicBezTo>
                        <a:pt x="119423" y="11086"/>
                        <a:pt x="151075" y="0"/>
                        <a:pt x="151075" y="0"/>
                      </a:cubicBezTo>
                      <a:cubicBezTo>
                        <a:pt x="246491" y="2651"/>
                        <a:pt x="341995" y="3063"/>
                        <a:pt x="437322" y="7952"/>
                      </a:cubicBezTo>
                      <a:cubicBezTo>
                        <a:pt x="445692" y="8381"/>
                        <a:pt x="452957" y="14259"/>
                        <a:pt x="461176" y="15903"/>
                      </a:cubicBezTo>
                      <a:cubicBezTo>
                        <a:pt x="479553" y="19578"/>
                        <a:pt x="498208" y="21784"/>
                        <a:pt x="516835" y="23854"/>
                      </a:cubicBezTo>
                      <a:cubicBezTo>
                        <a:pt x="589696" y="31950"/>
                        <a:pt x="687669" y="36423"/>
                        <a:pt x="755374" y="47708"/>
                      </a:cubicBezTo>
                      <a:cubicBezTo>
                        <a:pt x="776633" y="51251"/>
                        <a:pt x="820619" y="58056"/>
                        <a:pt x="842838" y="63611"/>
                      </a:cubicBezTo>
                      <a:cubicBezTo>
                        <a:pt x="850969" y="65644"/>
                        <a:pt x="858425" y="70184"/>
                        <a:pt x="866692" y="71562"/>
                      </a:cubicBezTo>
                      <a:cubicBezTo>
                        <a:pt x="890366" y="75508"/>
                        <a:pt x="914400" y="76863"/>
                        <a:pt x="938254" y="79514"/>
                      </a:cubicBezTo>
                      <a:cubicBezTo>
                        <a:pt x="948856" y="82164"/>
                        <a:pt x="959280" y="85669"/>
                        <a:pt x="970059" y="87465"/>
                      </a:cubicBezTo>
                      <a:cubicBezTo>
                        <a:pt x="1007032" y="93627"/>
                        <a:pt x="1081377" y="103367"/>
                        <a:pt x="1081377" y="103367"/>
                      </a:cubicBezTo>
                      <a:cubicBezTo>
                        <a:pt x="1136080" y="121603"/>
                        <a:pt x="1069949" y="101290"/>
                        <a:pt x="1168842" y="119270"/>
                      </a:cubicBezTo>
                      <a:cubicBezTo>
                        <a:pt x="1177088" y="120769"/>
                        <a:pt x="1184514" y="125403"/>
                        <a:pt x="1192696" y="127221"/>
                      </a:cubicBezTo>
                      <a:cubicBezTo>
                        <a:pt x="1208434" y="130718"/>
                        <a:pt x="1224763" y="131263"/>
                        <a:pt x="1240403" y="135173"/>
                      </a:cubicBezTo>
                      <a:cubicBezTo>
                        <a:pt x="1256665" y="139239"/>
                        <a:pt x="1288111" y="151075"/>
                        <a:pt x="1288111" y="151075"/>
                      </a:cubicBezTo>
                      <a:cubicBezTo>
                        <a:pt x="1313313" y="188878"/>
                        <a:pt x="1300991" y="165861"/>
                        <a:pt x="1319916" y="222637"/>
                      </a:cubicBezTo>
                      <a:lnTo>
                        <a:pt x="1327868" y="246491"/>
                      </a:lnTo>
                      <a:cubicBezTo>
                        <a:pt x="1325349" y="269161"/>
                        <a:pt x="1325285" y="315267"/>
                        <a:pt x="1311965" y="341907"/>
                      </a:cubicBezTo>
                      <a:cubicBezTo>
                        <a:pt x="1307692" y="350454"/>
                        <a:pt x="1304166" y="360695"/>
                        <a:pt x="1296063" y="365760"/>
                      </a:cubicBezTo>
                      <a:cubicBezTo>
                        <a:pt x="1281848" y="374644"/>
                        <a:pt x="1264617" y="377598"/>
                        <a:pt x="1248355" y="381663"/>
                      </a:cubicBezTo>
                      <a:cubicBezTo>
                        <a:pt x="1188148" y="396714"/>
                        <a:pt x="1227432" y="388625"/>
                        <a:pt x="1129085" y="397566"/>
                      </a:cubicBezTo>
                      <a:cubicBezTo>
                        <a:pt x="1065938" y="418614"/>
                        <a:pt x="1131349" y="399001"/>
                        <a:pt x="993913" y="413468"/>
                      </a:cubicBezTo>
                      <a:cubicBezTo>
                        <a:pt x="976484" y="415303"/>
                        <a:pt x="940549" y="424822"/>
                        <a:pt x="922351" y="429371"/>
                      </a:cubicBezTo>
                      <a:cubicBezTo>
                        <a:pt x="864042" y="426721"/>
                        <a:pt x="805607" y="426075"/>
                        <a:pt x="747423" y="421420"/>
                      </a:cubicBezTo>
                      <a:cubicBezTo>
                        <a:pt x="731864" y="420175"/>
                        <a:pt x="710750" y="407024"/>
                        <a:pt x="699715" y="397566"/>
                      </a:cubicBezTo>
                      <a:cubicBezTo>
                        <a:pt x="688331" y="387808"/>
                        <a:pt x="680110" y="374475"/>
                        <a:pt x="667909" y="365760"/>
                      </a:cubicBezTo>
                      <a:cubicBezTo>
                        <a:pt x="661089" y="360889"/>
                        <a:pt x="651552" y="361557"/>
                        <a:pt x="644056" y="357809"/>
                      </a:cubicBezTo>
                      <a:cubicBezTo>
                        <a:pt x="631129" y="351346"/>
                        <a:pt x="597402" y="324357"/>
                        <a:pt x="588396" y="318053"/>
                      </a:cubicBezTo>
                      <a:cubicBezTo>
                        <a:pt x="563494" y="300621"/>
                        <a:pt x="537524" y="281801"/>
                        <a:pt x="508883" y="270345"/>
                      </a:cubicBezTo>
                      <a:cubicBezTo>
                        <a:pt x="493319" y="264120"/>
                        <a:pt x="477078" y="259743"/>
                        <a:pt x="461176" y="254442"/>
                      </a:cubicBezTo>
                      <a:lnTo>
                        <a:pt x="437322" y="246491"/>
                      </a:lnTo>
                      <a:lnTo>
                        <a:pt x="413468" y="238540"/>
                      </a:lnTo>
                      <a:lnTo>
                        <a:pt x="341906" y="23854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38100" cap="flat" cmpd="sng" algn="ctr">
                  <a:solidFill>
                    <a:srgbClr val="40404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9" name="Ellipse 328"/>
              <p:cNvSpPr>
                <a:spLocks noChangeAspect="1"/>
              </p:cNvSpPr>
              <p:nvPr/>
            </p:nvSpPr>
            <p:spPr>
              <a:xfrm>
                <a:off x="2882913" y="2958860"/>
                <a:ext cx="72000" cy="720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Ellipse 329"/>
              <p:cNvSpPr>
                <a:spLocks noChangeAspect="1"/>
              </p:cNvSpPr>
              <p:nvPr/>
            </p:nvSpPr>
            <p:spPr>
              <a:xfrm>
                <a:off x="1547664" y="2798837"/>
                <a:ext cx="72000" cy="720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1" name="Ellipse 330"/>
              <p:cNvSpPr>
                <a:spLocks noChangeAspect="1"/>
              </p:cNvSpPr>
              <p:nvPr/>
            </p:nvSpPr>
            <p:spPr>
              <a:xfrm>
                <a:off x="1298737" y="2896377"/>
                <a:ext cx="72000" cy="720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2" name="Ellipse 331"/>
              <p:cNvSpPr>
                <a:spLocks noChangeAspect="1"/>
              </p:cNvSpPr>
              <p:nvPr/>
            </p:nvSpPr>
            <p:spPr>
              <a:xfrm>
                <a:off x="3102893" y="2790453"/>
                <a:ext cx="72000" cy="720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5" name="Freihandform 344"/>
            <p:cNvSpPr/>
            <p:nvPr/>
          </p:nvSpPr>
          <p:spPr>
            <a:xfrm>
              <a:off x="2771800" y="2915419"/>
              <a:ext cx="1088851" cy="72008"/>
            </a:xfrm>
            <a:custGeom>
              <a:avLst/>
              <a:gdLst>
                <a:gd name="connsiteX0" fmla="*/ 341906 w 1327868"/>
                <a:gd name="connsiteY0" fmla="*/ 238540 h 429371"/>
                <a:gd name="connsiteX1" fmla="*/ 341906 w 1327868"/>
                <a:gd name="connsiteY1" fmla="*/ 238540 h 429371"/>
                <a:gd name="connsiteX2" fmla="*/ 270344 w 1327868"/>
                <a:gd name="connsiteY2" fmla="*/ 262394 h 429371"/>
                <a:gd name="connsiteX3" fmla="*/ 71562 w 1327868"/>
                <a:gd name="connsiteY3" fmla="*/ 246491 h 429371"/>
                <a:gd name="connsiteX4" fmla="*/ 23854 w 1327868"/>
                <a:gd name="connsiteY4" fmla="*/ 214686 h 429371"/>
                <a:gd name="connsiteX5" fmla="*/ 7951 w 1327868"/>
                <a:gd name="connsiteY5" fmla="*/ 166978 h 429371"/>
                <a:gd name="connsiteX6" fmla="*/ 0 w 1327868"/>
                <a:gd name="connsiteY6" fmla="*/ 143124 h 429371"/>
                <a:gd name="connsiteX7" fmla="*/ 7951 w 1327868"/>
                <a:gd name="connsiteY7" fmla="*/ 79514 h 429371"/>
                <a:gd name="connsiteX8" fmla="*/ 71562 w 1327868"/>
                <a:gd name="connsiteY8" fmla="*/ 23854 h 429371"/>
                <a:gd name="connsiteX9" fmla="*/ 103367 w 1327868"/>
                <a:gd name="connsiteY9" fmla="*/ 15903 h 429371"/>
                <a:gd name="connsiteX10" fmla="*/ 151075 w 1327868"/>
                <a:gd name="connsiteY10" fmla="*/ 0 h 429371"/>
                <a:gd name="connsiteX11" fmla="*/ 437322 w 1327868"/>
                <a:gd name="connsiteY11" fmla="*/ 7952 h 429371"/>
                <a:gd name="connsiteX12" fmla="*/ 461176 w 1327868"/>
                <a:gd name="connsiteY12" fmla="*/ 15903 h 429371"/>
                <a:gd name="connsiteX13" fmla="*/ 516835 w 1327868"/>
                <a:gd name="connsiteY13" fmla="*/ 23854 h 429371"/>
                <a:gd name="connsiteX14" fmla="*/ 755374 w 1327868"/>
                <a:gd name="connsiteY14" fmla="*/ 47708 h 429371"/>
                <a:gd name="connsiteX15" fmla="*/ 842838 w 1327868"/>
                <a:gd name="connsiteY15" fmla="*/ 63611 h 429371"/>
                <a:gd name="connsiteX16" fmla="*/ 866692 w 1327868"/>
                <a:gd name="connsiteY16" fmla="*/ 71562 h 429371"/>
                <a:gd name="connsiteX17" fmla="*/ 938254 w 1327868"/>
                <a:gd name="connsiteY17" fmla="*/ 79514 h 429371"/>
                <a:gd name="connsiteX18" fmla="*/ 970059 w 1327868"/>
                <a:gd name="connsiteY18" fmla="*/ 87465 h 429371"/>
                <a:gd name="connsiteX19" fmla="*/ 1081377 w 1327868"/>
                <a:gd name="connsiteY19" fmla="*/ 103367 h 429371"/>
                <a:gd name="connsiteX20" fmla="*/ 1168842 w 1327868"/>
                <a:gd name="connsiteY20" fmla="*/ 119270 h 429371"/>
                <a:gd name="connsiteX21" fmla="*/ 1192696 w 1327868"/>
                <a:gd name="connsiteY21" fmla="*/ 127221 h 429371"/>
                <a:gd name="connsiteX22" fmla="*/ 1240403 w 1327868"/>
                <a:gd name="connsiteY22" fmla="*/ 135173 h 429371"/>
                <a:gd name="connsiteX23" fmla="*/ 1288111 w 1327868"/>
                <a:gd name="connsiteY23" fmla="*/ 151075 h 429371"/>
                <a:gd name="connsiteX24" fmla="*/ 1319916 w 1327868"/>
                <a:gd name="connsiteY24" fmla="*/ 222637 h 429371"/>
                <a:gd name="connsiteX25" fmla="*/ 1327868 w 1327868"/>
                <a:gd name="connsiteY25" fmla="*/ 246491 h 429371"/>
                <a:gd name="connsiteX26" fmla="*/ 1311965 w 1327868"/>
                <a:gd name="connsiteY26" fmla="*/ 341907 h 429371"/>
                <a:gd name="connsiteX27" fmla="*/ 1296063 w 1327868"/>
                <a:gd name="connsiteY27" fmla="*/ 365760 h 429371"/>
                <a:gd name="connsiteX28" fmla="*/ 1248355 w 1327868"/>
                <a:gd name="connsiteY28" fmla="*/ 381663 h 429371"/>
                <a:gd name="connsiteX29" fmla="*/ 1129085 w 1327868"/>
                <a:gd name="connsiteY29" fmla="*/ 397566 h 429371"/>
                <a:gd name="connsiteX30" fmla="*/ 993913 w 1327868"/>
                <a:gd name="connsiteY30" fmla="*/ 413468 h 429371"/>
                <a:gd name="connsiteX31" fmla="*/ 922351 w 1327868"/>
                <a:gd name="connsiteY31" fmla="*/ 429371 h 429371"/>
                <a:gd name="connsiteX32" fmla="*/ 747423 w 1327868"/>
                <a:gd name="connsiteY32" fmla="*/ 421420 h 429371"/>
                <a:gd name="connsiteX33" fmla="*/ 699715 w 1327868"/>
                <a:gd name="connsiteY33" fmla="*/ 397566 h 429371"/>
                <a:gd name="connsiteX34" fmla="*/ 667909 w 1327868"/>
                <a:gd name="connsiteY34" fmla="*/ 365760 h 429371"/>
                <a:gd name="connsiteX35" fmla="*/ 644056 w 1327868"/>
                <a:gd name="connsiteY35" fmla="*/ 357809 h 429371"/>
                <a:gd name="connsiteX36" fmla="*/ 588396 w 1327868"/>
                <a:gd name="connsiteY36" fmla="*/ 318053 h 429371"/>
                <a:gd name="connsiteX37" fmla="*/ 508883 w 1327868"/>
                <a:gd name="connsiteY37" fmla="*/ 270345 h 429371"/>
                <a:gd name="connsiteX38" fmla="*/ 461176 w 1327868"/>
                <a:gd name="connsiteY38" fmla="*/ 254442 h 429371"/>
                <a:gd name="connsiteX39" fmla="*/ 437322 w 1327868"/>
                <a:gd name="connsiteY39" fmla="*/ 246491 h 429371"/>
                <a:gd name="connsiteX40" fmla="*/ 413468 w 1327868"/>
                <a:gd name="connsiteY40" fmla="*/ 238540 h 429371"/>
                <a:gd name="connsiteX41" fmla="*/ 341906 w 1327868"/>
                <a:gd name="connsiteY41" fmla="*/ 238540 h 42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27868" h="429371">
                  <a:moveTo>
                    <a:pt x="341906" y="238540"/>
                  </a:moveTo>
                  <a:lnTo>
                    <a:pt x="341906" y="238540"/>
                  </a:lnTo>
                  <a:cubicBezTo>
                    <a:pt x="318052" y="246491"/>
                    <a:pt x="295436" y="260775"/>
                    <a:pt x="270344" y="262394"/>
                  </a:cubicBezTo>
                  <a:cubicBezTo>
                    <a:pt x="137713" y="270951"/>
                    <a:pt x="143515" y="270474"/>
                    <a:pt x="71562" y="246491"/>
                  </a:cubicBezTo>
                  <a:cubicBezTo>
                    <a:pt x="55659" y="235889"/>
                    <a:pt x="29898" y="232818"/>
                    <a:pt x="23854" y="214686"/>
                  </a:cubicBezTo>
                  <a:lnTo>
                    <a:pt x="7951" y="166978"/>
                  </a:lnTo>
                  <a:lnTo>
                    <a:pt x="0" y="143124"/>
                  </a:lnTo>
                  <a:cubicBezTo>
                    <a:pt x="2650" y="121921"/>
                    <a:pt x="2329" y="100129"/>
                    <a:pt x="7951" y="79514"/>
                  </a:cubicBezTo>
                  <a:cubicBezTo>
                    <a:pt x="14254" y="56404"/>
                    <a:pt x="56307" y="27668"/>
                    <a:pt x="71562" y="23854"/>
                  </a:cubicBezTo>
                  <a:cubicBezTo>
                    <a:pt x="82164" y="21204"/>
                    <a:pt x="92900" y="19043"/>
                    <a:pt x="103367" y="15903"/>
                  </a:cubicBezTo>
                  <a:cubicBezTo>
                    <a:pt x="119423" y="11086"/>
                    <a:pt x="151075" y="0"/>
                    <a:pt x="151075" y="0"/>
                  </a:cubicBezTo>
                  <a:cubicBezTo>
                    <a:pt x="246491" y="2651"/>
                    <a:pt x="341995" y="3063"/>
                    <a:pt x="437322" y="7952"/>
                  </a:cubicBezTo>
                  <a:cubicBezTo>
                    <a:pt x="445692" y="8381"/>
                    <a:pt x="452957" y="14259"/>
                    <a:pt x="461176" y="15903"/>
                  </a:cubicBezTo>
                  <a:cubicBezTo>
                    <a:pt x="479553" y="19578"/>
                    <a:pt x="498208" y="21784"/>
                    <a:pt x="516835" y="23854"/>
                  </a:cubicBezTo>
                  <a:cubicBezTo>
                    <a:pt x="589696" y="31950"/>
                    <a:pt x="687669" y="36423"/>
                    <a:pt x="755374" y="47708"/>
                  </a:cubicBezTo>
                  <a:cubicBezTo>
                    <a:pt x="776633" y="51251"/>
                    <a:pt x="820619" y="58056"/>
                    <a:pt x="842838" y="63611"/>
                  </a:cubicBezTo>
                  <a:cubicBezTo>
                    <a:pt x="850969" y="65644"/>
                    <a:pt x="858425" y="70184"/>
                    <a:pt x="866692" y="71562"/>
                  </a:cubicBezTo>
                  <a:cubicBezTo>
                    <a:pt x="890366" y="75508"/>
                    <a:pt x="914400" y="76863"/>
                    <a:pt x="938254" y="79514"/>
                  </a:cubicBezTo>
                  <a:cubicBezTo>
                    <a:pt x="948856" y="82164"/>
                    <a:pt x="959280" y="85669"/>
                    <a:pt x="970059" y="87465"/>
                  </a:cubicBezTo>
                  <a:cubicBezTo>
                    <a:pt x="1007032" y="93627"/>
                    <a:pt x="1081377" y="103367"/>
                    <a:pt x="1081377" y="103367"/>
                  </a:cubicBezTo>
                  <a:cubicBezTo>
                    <a:pt x="1136080" y="121603"/>
                    <a:pt x="1069949" y="101290"/>
                    <a:pt x="1168842" y="119270"/>
                  </a:cubicBezTo>
                  <a:cubicBezTo>
                    <a:pt x="1177088" y="120769"/>
                    <a:pt x="1184514" y="125403"/>
                    <a:pt x="1192696" y="127221"/>
                  </a:cubicBezTo>
                  <a:cubicBezTo>
                    <a:pt x="1208434" y="130718"/>
                    <a:pt x="1224763" y="131263"/>
                    <a:pt x="1240403" y="135173"/>
                  </a:cubicBezTo>
                  <a:cubicBezTo>
                    <a:pt x="1256665" y="139239"/>
                    <a:pt x="1288111" y="151075"/>
                    <a:pt x="1288111" y="151075"/>
                  </a:cubicBezTo>
                  <a:cubicBezTo>
                    <a:pt x="1313313" y="188878"/>
                    <a:pt x="1300991" y="165861"/>
                    <a:pt x="1319916" y="222637"/>
                  </a:cubicBezTo>
                  <a:lnTo>
                    <a:pt x="1327868" y="246491"/>
                  </a:lnTo>
                  <a:cubicBezTo>
                    <a:pt x="1325349" y="269161"/>
                    <a:pt x="1325285" y="315267"/>
                    <a:pt x="1311965" y="341907"/>
                  </a:cubicBezTo>
                  <a:cubicBezTo>
                    <a:pt x="1307692" y="350454"/>
                    <a:pt x="1304166" y="360695"/>
                    <a:pt x="1296063" y="365760"/>
                  </a:cubicBezTo>
                  <a:cubicBezTo>
                    <a:pt x="1281848" y="374644"/>
                    <a:pt x="1264617" y="377598"/>
                    <a:pt x="1248355" y="381663"/>
                  </a:cubicBezTo>
                  <a:cubicBezTo>
                    <a:pt x="1188148" y="396714"/>
                    <a:pt x="1227432" y="388625"/>
                    <a:pt x="1129085" y="397566"/>
                  </a:cubicBezTo>
                  <a:cubicBezTo>
                    <a:pt x="1065938" y="418614"/>
                    <a:pt x="1131349" y="399001"/>
                    <a:pt x="993913" y="413468"/>
                  </a:cubicBezTo>
                  <a:cubicBezTo>
                    <a:pt x="976484" y="415303"/>
                    <a:pt x="940549" y="424822"/>
                    <a:pt x="922351" y="429371"/>
                  </a:cubicBezTo>
                  <a:cubicBezTo>
                    <a:pt x="864042" y="426721"/>
                    <a:pt x="805607" y="426075"/>
                    <a:pt x="747423" y="421420"/>
                  </a:cubicBezTo>
                  <a:cubicBezTo>
                    <a:pt x="731864" y="420175"/>
                    <a:pt x="710750" y="407024"/>
                    <a:pt x="699715" y="397566"/>
                  </a:cubicBezTo>
                  <a:cubicBezTo>
                    <a:pt x="688331" y="387808"/>
                    <a:pt x="680110" y="374475"/>
                    <a:pt x="667909" y="365760"/>
                  </a:cubicBezTo>
                  <a:cubicBezTo>
                    <a:pt x="661089" y="360889"/>
                    <a:pt x="651552" y="361557"/>
                    <a:pt x="644056" y="357809"/>
                  </a:cubicBezTo>
                  <a:cubicBezTo>
                    <a:pt x="631129" y="351346"/>
                    <a:pt x="597402" y="324357"/>
                    <a:pt x="588396" y="318053"/>
                  </a:cubicBezTo>
                  <a:cubicBezTo>
                    <a:pt x="563494" y="300621"/>
                    <a:pt x="537524" y="281801"/>
                    <a:pt x="508883" y="270345"/>
                  </a:cubicBezTo>
                  <a:cubicBezTo>
                    <a:pt x="493319" y="264120"/>
                    <a:pt x="477078" y="259743"/>
                    <a:pt x="461176" y="254442"/>
                  </a:cubicBezTo>
                  <a:lnTo>
                    <a:pt x="437322" y="246491"/>
                  </a:lnTo>
                  <a:lnTo>
                    <a:pt x="413468" y="238540"/>
                  </a:lnTo>
                  <a:lnTo>
                    <a:pt x="341906" y="238540"/>
                  </a:lnTo>
                  <a:close/>
                </a:path>
              </a:pathLst>
            </a:custGeom>
            <a:solidFill>
              <a:srgbClr val="404040"/>
            </a:solidFill>
            <a:ln w="3810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4" name="Gruppieren 408"/>
          <p:cNvGrpSpPr>
            <a:grpSpLocks noChangeAspect="1"/>
          </p:cNvGrpSpPr>
          <p:nvPr/>
        </p:nvGrpSpPr>
        <p:grpSpPr>
          <a:xfrm>
            <a:off x="5550051" y="3486150"/>
            <a:ext cx="2429978" cy="420908"/>
            <a:chOff x="827584" y="476672"/>
            <a:chExt cx="4864847" cy="842649"/>
          </a:xfrm>
        </p:grpSpPr>
        <p:grpSp>
          <p:nvGrpSpPr>
            <p:cNvPr id="215" name="Gruppieren 167"/>
            <p:cNvGrpSpPr/>
            <p:nvPr/>
          </p:nvGrpSpPr>
          <p:grpSpPr>
            <a:xfrm>
              <a:off x="3275856" y="476672"/>
              <a:ext cx="2416575" cy="842649"/>
              <a:chOff x="3516479" y="1665183"/>
              <a:chExt cx="2416575" cy="842649"/>
            </a:xfrm>
          </p:grpSpPr>
          <p:pic>
            <p:nvPicPr>
              <p:cNvPr id="220" name="Picture 3" descr="C:\Users\Blauensteiner\Pictures\Cracking_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8761" b="50000"/>
              <a:stretch>
                <a:fillRect/>
              </a:stretch>
            </p:blipFill>
            <p:spPr bwMode="auto">
              <a:xfrm flipH="1" flipV="1">
                <a:off x="4716016" y="1700808"/>
                <a:ext cx="1217038" cy="749048"/>
              </a:xfrm>
              <a:prstGeom prst="rect">
                <a:avLst/>
              </a:prstGeom>
              <a:noFill/>
            </p:spPr>
          </p:pic>
          <p:pic>
            <p:nvPicPr>
              <p:cNvPr id="221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43752" r="18761"/>
              <a:stretch>
                <a:fillRect/>
              </a:stretch>
            </p:blipFill>
            <p:spPr bwMode="auto">
              <a:xfrm>
                <a:off x="3516479" y="1665183"/>
                <a:ext cx="1217038" cy="842649"/>
              </a:xfrm>
              <a:prstGeom prst="rect">
                <a:avLst/>
              </a:prstGeom>
              <a:noFill/>
            </p:spPr>
          </p:pic>
          <p:pic>
            <p:nvPicPr>
              <p:cNvPr id="222" name="Picture 2" descr="C:\Users\Blauensteiner\Pictures\Cracking_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5967" t="9372" b="12530"/>
              <a:stretch>
                <a:fillRect/>
              </a:stretch>
            </p:blipFill>
            <p:spPr bwMode="auto">
              <a:xfrm rot="16200000" flipV="1">
                <a:off x="4616931" y="1439853"/>
                <a:ext cx="360040" cy="1169982"/>
              </a:xfrm>
              <a:prstGeom prst="rect">
                <a:avLst/>
              </a:prstGeom>
              <a:noFill/>
            </p:spPr>
          </p:pic>
        </p:grpSp>
        <p:grpSp>
          <p:nvGrpSpPr>
            <p:cNvPr id="216" name="Gruppieren 167"/>
            <p:cNvGrpSpPr/>
            <p:nvPr/>
          </p:nvGrpSpPr>
          <p:grpSpPr>
            <a:xfrm flipH="1">
              <a:off x="827584" y="476672"/>
              <a:ext cx="2416575" cy="842649"/>
              <a:chOff x="3516479" y="1665183"/>
              <a:chExt cx="2416575" cy="842649"/>
            </a:xfrm>
          </p:grpSpPr>
          <p:pic>
            <p:nvPicPr>
              <p:cNvPr id="217" name="Picture 3" descr="C:\Users\Blauensteiner\Pictures\Cracking_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18761" b="50000"/>
              <a:stretch>
                <a:fillRect/>
              </a:stretch>
            </p:blipFill>
            <p:spPr bwMode="auto">
              <a:xfrm flipH="1" flipV="1">
                <a:off x="4716016" y="1700808"/>
                <a:ext cx="1217038" cy="749048"/>
              </a:xfrm>
              <a:prstGeom prst="rect">
                <a:avLst/>
              </a:prstGeom>
              <a:noFill/>
            </p:spPr>
          </p:pic>
          <p:pic>
            <p:nvPicPr>
              <p:cNvPr id="218" name="Picture 4" descr="C:\Users\Blauensteiner\Pictures\Cracking_3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43752" r="18761"/>
              <a:stretch>
                <a:fillRect/>
              </a:stretch>
            </p:blipFill>
            <p:spPr bwMode="auto">
              <a:xfrm>
                <a:off x="3516479" y="1665183"/>
                <a:ext cx="1217038" cy="842649"/>
              </a:xfrm>
              <a:prstGeom prst="rect">
                <a:avLst/>
              </a:prstGeom>
              <a:noFill/>
            </p:spPr>
          </p:pic>
          <p:pic>
            <p:nvPicPr>
              <p:cNvPr id="219" name="Picture 2" descr="C:\Users\Blauensteiner\Pictures\Cracking_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5967" t="9372" b="12530"/>
              <a:stretch>
                <a:fillRect/>
              </a:stretch>
            </p:blipFill>
            <p:spPr bwMode="auto">
              <a:xfrm rot="16200000" flipV="1">
                <a:off x="4616931" y="1439853"/>
                <a:ext cx="360040" cy="116998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01" name="Titel 1"/>
          <p:cNvSpPr txBox="1">
            <a:spLocks/>
          </p:cNvSpPr>
          <p:nvPr/>
        </p:nvSpPr>
        <p:spPr bwMode="auto">
          <a:xfrm>
            <a:off x="73891" y="404664"/>
            <a:ext cx="9070109" cy="8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534988" indent="-534988" algn="l"/>
            <a:r>
              <a:rPr lang="en-US" sz="3100" dirty="0" smtClean="0"/>
              <a:t>1. Basics of flux preparations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i="1" dirty="0" smtClean="0"/>
              <a:t>1.3 Effect of exothermic and fluoride containing fluxes</a:t>
            </a:r>
            <a:endParaRPr lang="en-US" sz="2800" i="1" dirty="0"/>
          </a:p>
        </p:txBody>
      </p:sp>
      <p:grpSp>
        <p:nvGrpSpPr>
          <p:cNvPr id="103" name="Gruppieren 102"/>
          <p:cNvGrpSpPr>
            <a:grpSpLocks noChangeAspect="1"/>
          </p:cNvGrpSpPr>
          <p:nvPr/>
        </p:nvGrpSpPr>
        <p:grpSpPr>
          <a:xfrm>
            <a:off x="5517340" y="2787475"/>
            <a:ext cx="2396674" cy="723894"/>
            <a:chOff x="2526318" y="2529662"/>
            <a:chExt cx="4604457" cy="1390734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2526318" y="2529662"/>
              <a:ext cx="4604457" cy="1327651"/>
              <a:chOff x="2526318" y="3717464"/>
              <a:chExt cx="4604457" cy="1327651"/>
            </a:xfrm>
          </p:grpSpPr>
          <p:grpSp>
            <p:nvGrpSpPr>
              <p:cNvPr id="109" name="Gruppieren 108"/>
              <p:cNvGrpSpPr/>
              <p:nvPr/>
            </p:nvGrpSpPr>
            <p:grpSpPr>
              <a:xfrm>
                <a:off x="2526318" y="3744177"/>
                <a:ext cx="2236712" cy="1300938"/>
                <a:chOff x="2526318" y="3744177"/>
                <a:chExt cx="2236712" cy="1300938"/>
              </a:xfrm>
            </p:grpSpPr>
            <p:sp>
              <p:nvSpPr>
                <p:cNvPr id="114" name="Halbbogen 113"/>
                <p:cNvSpPr/>
                <p:nvPr/>
              </p:nvSpPr>
              <p:spPr>
                <a:xfrm rot="10339068" flipV="1">
                  <a:off x="2526318" y="3775934"/>
                  <a:ext cx="1408449" cy="1239940"/>
                </a:xfrm>
                <a:prstGeom prst="blockArc">
                  <a:avLst>
                    <a:gd name="adj1" fmla="val 150379"/>
                    <a:gd name="adj2" fmla="val 6837042"/>
                    <a:gd name="adj3" fmla="val 203"/>
                  </a:avLst>
                </a:prstGeom>
                <a:solidFill>
                  <a:srgbClr val="404040"/>
                </a:solidFill>
                <a:ln w="63500" cap="sq" cmpd="sng" algn="ctr">
                  <a:solidFill>
                    <a:srgbClr val="40404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1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63289" r="30735"/>
                <a:stretch/>
              </p:blipFill>
              <p:spPr bwMode="auto">
                <a:xfrm rot="9213929">
                  <a:off x="3114461" y="4546247"/>
                  <a:ext cx="941238" cy="4988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6" name="Halbbogen 115"/>
                <p:cNvSpPr/>
                <p:nvPr/>
              </p:nvSpPr>
              <p:spPr>
                <a:xfrm rot="11260932" flipH="1" flipV="1">
                  <a:off x="3354581" y="3744177"/>
                  <a:ext cx="1408449" cy="1239940"/>
                </a:xfrm>
                <a:prstGeom prst="blockArc">
                  <a:avLst>
                    <a:gd name="adj1" fmla="val 21382351"/>
                    <a:gd name="adj2" fmla="val 6837042"/>
                    <a:gd name="adj3" fmla="val 203"/>
                  </a:avLst>
                </a:prstGeom>
                <a:solidFill>
                  <a:srgbClr val="404040"/>
                </a:solidFill>
                <a:ln w="63500" cap="sq" cmpd="sng" algn="ctr">
                  <a:solidFill>
                    <a:srgbClr val="40404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0" name="Gruppieren 109"/>
              <p:cNvGrpSpPr/>
              <p:nvPr/>
            </p:nvGrpSpPr>
            <p:grpSpPr>
              <a:xfrm flipH="1">
                <a:off x="4894063" y="3717464"/>
                <a:ext cx="2236712" cy="1300938"/>
                <a:chOff x="2526318" y="3744177"/>
                <a:chExt cx="2236712" cy="1300938"/>
              </a:xfrm>
            </p:grpSpPr>
            <p:sp>
              <p:nvSpPr>
                <p:cNvPr id="111" name="Halbbogen 110"/>
                <p:cNvSpPr/>
                <p:nvPr/>
              </p:nvSpPr>
              <p:spPr>
                <a:xfrm rot="10339068" flipV="1">
                  <a:off x="2526318" y="3775934"/>
                  <a:ext cx="1408449" cy="1239940"/>
                </a:xfrm>
                <a:prstGeom prst="blockArc">
                  <a:avLst>
                    <a:gd name="adj1" fmla="val 150379"/>
                    <a:gd name="adj2" fmla="val 6837042"/>
                    <a:gd name="adj3" fmla="val 203"/>
                  </a:avLst>
                </a:prstGeom>
                <a:solidFill>
                  <a:srgbClr val="404040"/>
                </a:solidFill>
                <a:ln w="63500" cap="sq" cmpd="sng" algn="ctr">
                  <a:solidFill>
                    <a:srgbClr val="40404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t="63289" r="30735"/>
                <a:stretch/>
              </p:blipFill>
              <p:spPr bwMode="auto">
                <a:xfrm rot="9213929">
                  <a:off x="3114461" y="4546247"/>
                  <a:ext cx="941238" cy="4988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3" name="Halbbogen 112"/>
                <p:cNvSpPr/>
                <p:nvPr/>
              </p:nvSpPr>
              <p:spPr>
                <a:xfrm rot="11260932" flipH="1" flipV="1">
                  <a:off x="3354581" y="3744177"/>
                  <a:ext cx="1408449" cy="1239940"/>
                </a:xfrm>
                <a:prstGeom prst="blockArc">
                  <a:avLst>
                    <a:gd name="adj1" fmla="val 21382351"/>
                    <a:gd name="adj2" fmla="val 6837042"/>
                    <a:gd name="adj3" fmla="val 203"/>
                  </a:avLst>
                </a:prstGeom>
                <a:solidFill>
                  <a:srgbClr val="404040"/>
                </a:solidFill>
                <a:ln w="63500" cap="sq" cmpd="sng" algn="ctr">
                  <a:solidFill>
                    <a:srgbClr val="40404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05" name="Gerade Verbindung 104"/>
            <p:cNvCxnSpPr/>
            <p:nvPr/>
          </p:nvCxnSpPr>
          <p:spPr>
            <a:xfrm>
              <a:off x="2761673" y="3920379"/>
              <a:ext cx="775804" cy="17"/>
            </a:xfrm>
            <a:prstGeom prst="line">
              <a:avLst/>
            </a:prstGeom>
            <a:ln w="635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/>
          </p:nvCxnSpPr>
          <p:spPr>
            <a:xfrm>
              <a:off x="4869967" y="3878649"/>
              <a:ext cx="775804" cy="17"/>
            </a:xfrm>
            <a:prstGeom prst="line">
              <a:avLst/>
            </a:prstGeom>
            <a:ln w="635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/>
          </p:nvCxnSpPr>
          <p:spPr>
            <a:xfrm>
              <a:off x="6038648" y="3893649"/>
              <a:ext cx="775804" cy="17"/>
            </a:xfrm>
            <a:prstGeom prst="line">
              <a:avLst/>
            </a:prstGeom>
            <a:ln w="635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/>
          </p:nvCxnSpPr>
          <p:spPr>
            <a:xfrm>
              <a:off x="3699145" y="3897307"/>
              <a:ext cx="775804" cy="17"/>
            </a:xfrm>
            <a:prstGeom prst="line">
              <a:avLst/>
            </a:prstGeom>
            <a:ln w="63500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7" name="Diagramm 116"/>
          <p:cNvGraphicFramePr/>
          <p:nvPr>
            <p:extLst>
              <p:ext uri="{D42A27DB-BD31-4B8C-83A1-F6EECF244321}">
                <p14:modId xmlns:p14="http://schemas.microsoft.com/office/powerpoint/2010/main" val="1338543824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8" name="Freihandform 117"/>
          <p:cNvSpPr/>
          <p:nvPr/>
        </p:nvSpPr>
        <p:spPr>
          <a:xfrm rot="16200000" flipH="1">
            <a:off x="691299" y="4203068"/>
            <a:ext cx="360000" cy="36000"/>
          </a:xfrm>
          <a:custGeom>
            <a:avLst/>
            <a:gdLst>
              <a:gd name="connsiteX0" fmla="*/ 341906 w 1327868"/>
              <a:gd name="connsiteY0" fmla="*/ 238540 h 429371"/>
              <a:gd name="connsiteX1" fmla="*/ 341906 w 1327868"/>
              <a:gd name="connsiteY1" fmla="*/ 238540 h 429371"/>
              <a:gd name="connsiteX2" fmla="*/ 270344 w 1327868"/>
              <a:gd name="connsiteY2" fmla="*/ 262394 h 429371"/>
              <a:gd name="connsiteX3" fmla="*/ 71562 w 1327868"/>
              <a:gd name="connsiteY3" fmla="*/ 246491 h 429371"/>
              <a:gd name="connsiteX4" fmla="*/ 23854 w 1327868"/>
              <a:gd name="connsiteY4" fmla="*/ 214686 h 429371"/>
              <a:gd name="connsiteX5" fmla="*/ 7951 w 1327868"/>
              <a:gd name="connsiteY5" fmla="*/ 166978 h 429371"/>
              <a:gd name="connsiteX6" fmla="*/ 0 w 1327868"/>
              <a:gd name="connsiteY6" fmla="*/ 143124 h 429371"/>
              <a:gd name="connsiteX7" fmla="*/ 7951 w 1327868"/>
              <a:gd name="connsiteY7" fmla="*/ 79514 h 429371"/>
              <a:gd name="connsiteX8" fmla="*/ 71562 w 1327868"/>
              <a:gd name="connsiteY8" fmla="*/ 23854 h 429371"/>
              <a:gd name="connsiteX9" fmla="*/ 103367 w 1327868"/>
              <a:gd name="connsiteY9" fmla="*/ 15903 h 429371"/>
              <a:gd name="connsiteX10" fmla="*/ 151075 w 1327868"/>
              <a:gd name="connsiteY10" fmla="*/ 0 h 429371"/>
              <a:gd name="connsiteX11" fmla="*/ 437322 w 1327868"/>
              <a:gd name="connsiteY11" fmla="*/ 7952 h 429371"/>
              <a:gd name="connsiteX12" fmla="*/ 461176 w 1327868"/>
              <a:gd name="connsiteY12" fmla="*/ 15903 h 429371"/>
              <a:gd name="connsiteX13" fmla="*/ 516835 w 1327868"/>
              <a:gd name="connsiteY13" fmla="*/ 23854 h 429371"/>
              <a:gd name="connsiteX14" fmla="*/ 755374 w 1327868"/>
              <a:gd name="connsiteY14" fmla="*/ 47708 h 429371"/>
              <a:gd name="connsiteX15" fmla="*/ 842838 w 1327868"/>
              <a:gd name="connsiteY15" fmla="*/ 63611 h 429371"/>
              <a:gd name="connsiteX16" fmla="*/ 866692 w 1327868"/>
              <a:gd name="connsiteY16" fmla="*/ 71562 h 429371"/>
              <a:gd name="connsiteX17" fmla="*/ 938254 w 1327868"/>
              <a:gd name="connsiteY17" fmla="*/ 79514 h 429371"/>
              <a:gd name="connsiteX18" fmla="*/ 970059 w 1327868"/>
              <a:gd name="connsiteY18" fmla="*/ 87465 h 429371"/>
              <a:gd name="connsiteX19" fmla="*/ 1081377 w 1327868"/>
              <a:gd name="connsiteY19" fmla="*/ 103367 h 429371"/>
              <a:gd name="connsiteX20" fmla="*/ 1168842 w 1327868"/>
              <a:gd name="connsiteY20" fmla="*/ 119270 h 429371"/>
              <a:gd name="connsiteX21" fmla="*/ 1192696 w 1327868"/>
              <a:gd name="connsiteY21" fmla="*/ 127221 h 429371"/>
              <a:gd name="connsiteX22" fmla="*/ 1240403 w 1327868"/>
              <a:gd name="connsiteY22" fmla="*/ 135173 h 429371"/>
              <a:gd name="connsiteX23" fmla="*/ 1288111 w 1327868"/>
              <a:gd name="connsiteY23" fmla="*/ 151075 h 429371"/>
              <a:gd name="connsiteX24" fmla="*/ 1319916 w 1327868"/>
              <a:gd name="connsiteY24" fmla="*/ 222637 h 429371"/>
              <a:gd name="connsiteX25" fmla="*/ 1327868 w 1327868"/>
              <a:gd name="connsiteY25" fmla="*/ 246491 h 429371"/>
              <a:gd name="connsiteX26" fmla="*/ 1311965 w 1327868"/>
              <a:gd name="connsiteY26" fmla="*/ 341907 h 429371"/>
              <a:gd name="connsiteX27" fmla="*/ 1296063 w 1327868"/>
              <a:gd name="connsiteY27" fmla="*/ 365760 h 429371"/>
              <a:gd name="connsiteX28" fmla="*/ 1248355 w 1327868"/>
              <a:gd name="connsiteY28" fmla="*/ 381663 h 429371"/>
              <a:gd name="connsiteX29" fmla="*/ 1129085 w 1327868"/>
              <a:gd name="connsiteY29" fmla="*/ 397566 h 429371"/>
              <a:gd name="connsiteX30" fmla="*/ 993913 w 1327868"/>
              <a:gd name="connsiteY30" fmla="*/ 413468 h 429371"/>
              <a:gd name="connsiteX31" fmla="*/ 922351 w 1327868"/>
              <a:gd name="connsiteY31" fmla="*/ 429371 h 429371"/>
              <a:gd name="connsiteX32" fmla="*/ 747423 w 1327868"/>
              <a:gd name="connsiteY32" fmla="*/ 421420 h 429371"/>
              <a:gd name="connsiteX33" fmla="*/ 699715 w 1327868"/>
              <a:gd name="connsiteY33" fmla="*/ 397566 h 429371"/>
              <a:gd name="connsiteX34" fmla="*/ 667909 w 1327868"/>
              <a:gd name="connsiteY34" fmla="*/ 365760 h 429371"/>
              <a:gd name="connsiteX35" fmla="*/ 644056 w 1327868"/>
              <a:gd name="connsiteY35" fmla="*/ 357809 h 429371"/>
              <a:gd name="connsiteX36" fmla="*/ 588396 w 1327868"/>
              <a:gd name="connsiteY36" fmla="*/ 318053 h 429371"/>
              <a:gd name="connsiteX37" fmla="*/ 508883 w 1327868"/>
              <a:gd name="connsiteY37" fmla="*/ 270345 h 429371"/>
              <a:gd name="connsiteX38" fmla="*/ 461176 w 1327868"/>
              <a:gd name="connsiteY38" fmla="*/ 254442 h 429371"/>
              <a:gd name="connsiteX39" fmla="*/ 437322 w 1327868"/>
              <a:gd name="connsiteY39" fmla="*/ 246491 h 429371"/>
              <a:gd name="connsiteX40" fmla="*/ 413468 w 1327868"/>
              <a:gd name="connsiteY40" fmla="*/ 238540 h 429371"/>
              <a:gd name="connsiteX41" fmla="*/ 341906 w 1327868"/>
              <a:gd name="connsiteY41" fmla="*/ 238540 h 42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27868" h="429371">
                <a:moveTo>
                  <a:pt x="341906" y="238540"/>
                </a:moveTo>
                <a:lnTo>
                  <a:pt x="341906" y="238540"/>
                </a:lnTo>
                <a:cubicBezTo>
                  <a:pt x="318052" y="246491"/>
                  <a:pt x="295436" y="260775"/>
                  <a:pt x="270344" y="262394"/>
                </a:cubicBezTo>
                <a:cubicBezTo>
                  <a:pt x="137713" y="270951"/>
                  <a:pt x="143515" y="270474"/>
                  <a:pt x="71562" y="246491"/>
                </a:cubicBezTo>
                <a:cubicBezTo>
                  <a:pt x="55659" y="235889"/>
                  <a:pt x="29898" y="232818"/>
                  <a:pt x="23854" y="214686"/>
                </a:cubicBezTo>
                <a:lnTo>
                  <a:pt x="7951" y="166978"/>
                </a:lnTo>
                <a:lnTo>
                  <a:pt x="0" y="143124"/>
                </a:lnTo>
                <a:cubicBezTo>
                  <a:pt x="2650" y="121921"/>
                  <a:pt x="2329" y="100129"/>
                  <a:pt x="7951" y="79514"/>
                </a:cubicBezTo>
                <a:cubicBezTo>
                  <a:pt x="14254" y="56404"/>
                  <a:pt x="56307" y="27668"/>
                  <a:pt x="71562" y="23854"/>
                </a:cubicBezTo>
                <a:cubicBezTo>
                  <a:pt x="82164" y="21204"/>
                  <a:pt x="92900" y="19043"/>
                  <a:pt x="103367" y="15903"/>
                </a:cubicBezTo>
                <a:cubicBezTo>
                  <a:pt x="119423" y="11086"/>
                  <a:pt x="151075" y="0"/>
                  <a:pt x="151075" y="0"/>
                </a:cubicBezTo>
                <a:cubicBezTo>
                  <a:pt x="246491" y="2651"/>
                  <a:pt x="341995" y="3063"/>
                  <a:pt x="437322" y="7952"/>
                </a:cubicBezTo>
                <a:cubicBezTo>
                  <a:pt x="445692" y="8381"/>
                  <a:pt x="452957" y="14259"/>
                  <a:pt x="461176" y="15903"/>
                </a:cubicBezTo>
                <a:cubicBezTo>
                  <a:pt x="479553" y="19578"/>
                  <a:pt x="498208" y="21784"/>
                  <a:pt x="516835" y="23854"/>
                </a:cubicBezTo>
                <a:cubicBezTo>
                  <a:pt x="589696" y="31950"/>
                  <a:pt x="687669" y="36423"/>
                  <a:pt x="755374" y="47708"/>
                </a:cubicBezTo>
                <a:cubicBezTo>
                  <a:pt x="776633" y="51251"/>
                  <a:pt x="820619" y="58056"/>
                  <a:pt x="842838" y="63611"/>
                </a:cubicBezTo>
                <a:cubicBezTo>
                  <a:pt x="850969" y="65644"/>
                  <a:pt x="858425" y="70184"/>
                  <a:pt x="866692" y="71562"/>
                </a:cubicBezTo>
                <a:cubicBezTo>
                  <a:pt x="890366" y="75508"/>
                  <a:pt x="914400" y="76863"/>
                  <a:pt x="938254" y="79514"/>
                </a:cubicBezTo>
                <a:cubicBezTo>
                  <a:pt x="948856" y="82164"/>
                  <a:pt x="959280" y="85669"/>
                  <a:pt x="970059" y="87465"/>
                </a:cubicBezTo>
                <a:cubicBezTo>
                  <a:pt x="1007032" y="93627"/>
                  <a:pt x="1081377" y="103367"/>
                  <a:pt x="1081377" y="103367"/>
                </a:cubicBezTo>
                <a:cubicBezTo>
                  <a:pt x="1136080" y="121603"/>
                  <a:pt x="1069949" y="101290"/>
                  <a:pt x="1168842" y="119270"/>
                </a:cubicBezTo>
                <a:cubicBezTo>
                  <a:pt x="1177088" y="120769"/>
                  <a:pt x="1184514" y="125403"/>
                  <a:pt x="1192696" y="127221"/>
                </a:cubicBezTo>
                <a:cubicBezTo>
                  <a:pt x="1208434" y="130718"/>
                  <a:pt x="1224763" y="131263"/>
                  <a:pt x="1240403" y="135173"/>
                </a:cubicBezTo>
                <a:cubicBezTo>
                  <a:pt x="1256665" y="139239"/>
                  <a:pt x="1288111" y="151075"/>
                  <a:pt x="1288111" y="151075"/>
                </a:cubicBezTo>
                <a:cubicBezTo>
                  <a:pt x="1313313" y="188878"/>
                  <a:pt x="1300991" y="165861"/>
                  <a:pt x="1319916" y="222637"/>
                </a:cubicBezTo>
                <a:lnTo>
                  <a:pt x="1327868" y="246491"/>
                </a:lnTo>
                <a:cubicBezTo>
                  <a:pt x="1325349" y="269161"/>
                  <a:pt x="1325285" y="315267"/>
                  <a:pt x="1311965" y="341907"/>
                </a:cubicBezTo>
                <a:cubicBezTo>
                  <a:pt x="1307692" y="350454"/>
                  <a:pt x="1304166" y="360695"/>
                  <a:pt x="1296063" y="365760"/>
                </a:cubicBezTo>
                <a:cubicBezTo>
                  <a:pt x="1281848" y="374644"/>
                  <a:pt x="1264617" y="377598"/>
                  <a:pt x="1248355" y="381663"/>
                </a:cubicBezTo>
                <a:cubicBezTo>
                  <a:pt x="1188148" y="396714"/>
                  <a:pt x="1227432" y="388625"/>
                  <a:pt x="1129085" y="397566"/>
                </a:cubicBezTo>
                <a:cubicBezTo>
                  <a:pt x="1065938" y="418614"/>
                  <a:pt x="1131349" y="399001"/>
                  <a:pt x="993913" y="413468"/>
                </a:cubicBezTo>
                <a:cubicBezTo>
                  <a:pt x="976484" y="415303"/>
                  <a:pt x="940549" y="424822"/>
                  <a:pt x="922351" y="429371"/>
                </a:cubicBezTo>
                <a:cubicBezTo>
                  <a:pt x="864042" y="426721"/>
                  <a:pt x="805607" y="426075"/>
                  <a:pt x="747423" y="421420"/>
                </a:cubicBezTo>
                <a:cubicBezTo>
                  <a:pt x="731864" y="420175"/>
                  <a:pt x="710750" y="407024"/>
                  <a:pt x="699715" y="397566"/>
                </a:cubicBezTo>
                <a:cubicBezTo>
                  <a:pt x="688331" y="387808"/>
                  <a:pt x="680110" y="374475"/>
                  <a:pt x="667909" y="365760"/>
                </a:cubicBezTo>
                <a:cubicBezTo>
                  <a:pt x="661089" y="360889"/>
                  <a:pt x="651552" y="361557"/>
                  <a:pt x="644056" y="357809"/>
                </a:cubicBezTo>
                <a:cubicBezTo>
                  <a:pt x="631129" y="351346"/>
                  <a:pt x="597402" y="324357"/>
                  <a:pt x="588396" y="318053"/>
                </a:cubicBezTo>
                <a:cubicBezTo>
                  <a:pt x="563494" y="300621"/>
                  <a:pt x="537524" y="281801"/>
                  <a:pt x="508883" y="270345"/>
                </a:cubicBezTo>
                <a:cubicBezTo>
                  <a:pt x="493319" y="264120"/>
                  <a:pt x="477078" y="259743"/>
                  <a:pt x="461176" y="254442"/>
                </a:cubicBezTo>
                <a:lnTo>
                  <a:pt x="437322" y="246491"/>
                </a:lnTo>
                <a:lnTo>
                  <a:pt x="413468" y="238540"/>
                </a:lnTo>
                <a:lnTo>
                  <a:pt x="341906" y="238540"/>
                </a:lnTo>
                <a:close/>
              </a:path>
            </a:pathLst>
          </a:custGeom>
          <a:solidFill>
            <a:srgbClr val="404040"/>
          </a:solidFill>
          <a:ln w="381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92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	</a:t>
            </a:r>
            <a:r>
              <a:rPr lang="en-US" sz="2800" u="sng" smtClean="0"/>
              <a:t>powder</a:t>
            </a:r>
            <a:endParaRPr lang="en-US" sz="2800" u="sng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loose mixture</a:t>
            </a:r>
          </a:p>
          <a:p>
            <a:pPr lvl="1"/>
            <a:r>
              <a:rPr lang="en-US" dirty="0" smtClean="0"/>
              <a:t>losses due to the formation of dust</a:t>
            </a:r>
          </a:p>
          <a:p>
            <a:pPr lvl="1"/>
            <a:r>
              <a:rPr lang="en-US" dirty="0" smtClean="0"/>
              <a:t>reacts only when mixed</a:t>
            </a:r>
          </a:p>
          <a:p>
            <a:pPr lvl="1"/>
            <a:r>
              <a:rPr lang="en-US" dirty="0" smtClean="0"/>
              <a:t>slower reaction</a:t>
            </a:r>
          </a:p>
          <a:p>
            <a:pPr lvl="1"/>
            <a:r>
              <a:rPr lang="en-US" dirty="0" smtClean="0"/>
              <a:t>higher volumes applied</a:t>
            </a:r>
          </a:p>
          <a:p>
            <a:pPr lvl="1"/>
            <a:r>
              <a:rPr lang="en-US" dirty="0" smtClean="0"/>
              <a:t>lower price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smtClean="0"/>
              <a:t>	</a:t>
            </a:r>
            <a:r>
              <a:rPr lang="en-US" sz="2800" u="sng" smtClean="0"/>
              <a:t>granulate</a:t>
            </a:r>
            <a:endParaRPr lang="en-US" sz="2800" u="sng"/>
          </a:p>
        </p:txBody>
      </p:sp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compacted mixture</a:t>
            </a:r>
          </a:p>
          <a:p>
            <a:pPr lvl="1"/>
            <a:r>
              <a:rPr lang="en-US" dirty="0" smtClean="0"/>
              <a:t>no environmental pollution</a:t>
            </a:r>
          </a:p>
          <a:p>
            <a:pPr lvl="1"/>
            <a:r>
              <a:rPr lang="en-US" dirty="0" smtClean="0"/>
              <a:t>immediate reaction by liquefaction</a:t>
            </a:r>
          </a:p>
          <a:p>
            <a:pPr lvl="1"/>
            <a:r>
              <a:rPr lang="en-US" dirty="0" smtClean="0"/>
              <a:t>more intensive reaction</a:t>
            </a:r>
          </a:p>
          <a:p>
            <a:pPr lvl="1"/>
            <a:r>
              <a:rPr lang="en-US" dirty="0" smtClean="0"/>
              <a:t>lower volumes applied</a:t>
            </a:r>
          </a:p>
          <a:p>
            <a:pPr lvl="1"/>
            <a:r>
              <a:rPr lang="en-US" dirty="0" smtClean="0"/>
              <a:t>slightly higher price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granulate</a:t>
            </a:r>
          </a:p>
          <a:p>
            <a:pPr lvl="1"/>
            <a:r>
              <a:rPr lang="en-US" dirty="0" smtClean="0"/>
              <a:t>flakes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2B692-1B37-47F3-846F-4828345C397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73891" y="404664"/>
            <a:ext cx="9070109" cy="8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534988" indent="-534988" algn="l"/>
            <a:r>
              <a:rPr lang="de-DE" sz="3100" dirty="0" smtClean="0">
                <a:solidFill>
                  <a:srgbClr val="E5E5FF"/>
                </a:solidFill>
              </a:rPr>
              <a:t>1. Basics </a:t>
            </a:r>
            <a:r>
              <a:rPr lang="de-DE" sz="3100" dirty="0" err="1" smtClean="0">
                <a:solidFill>
                  <a:srgbClr val="E5E5FF"/>
                </a:solidFill>
              </a:rPr>
              <a:t>of</a:t>
            </a:r>
            <a:r>
              <a:rPr lang="de-DE" sz="3100" dirty="0" smtClean="0">
                <a:solidFill>
                  <a:srgbClr val="E5E5FF"/>
                </a:solidFill>
              </a:rPr>
              <a:t> </a:t>
            </a:r>
            <a:r>
              <a:rPr lang="de-DE" sz="3100" dirty="0" err="1" smtClean="0">
                <a:solidFill>
                  <a:srgbClr val="E5E5FF"/>
                </a:solidFill>
              </a:rPr>
              <a:t>flux</a:t>
            </a:r>
            <a:r>
              <a:rPr lang="de-DE" sz="3100" dirty="0" smtClean="0">
                <a:solidFill>
                  <a:srgbClr val="E5E5FF"/>
                </a:solidFill>
              </a:rPr>
              <a:t> </a:t>
            </a:r>
            <a:r>
              <a:rPr lang="de-DE" sz="3100" dirty="0" err="1" smtClean="0">
                <a:solidFill>
                  <a:srgbClr val="E5E5FF"/>
                </a:solidFill>
              </a:rPr>
              <a:t>preparations</a:t>
            </a:r>
            <a:r>
              <a:rPr lang="de-DE" sz="3200" dirty="0" smtClean="0">
                <a:solidFill>
                  <a:srgbClr val="E5E5FF"/>
                </a:solidFill>
              </a:rPr>
              <a:t/>
            </a:r>
            <a:br>
              <a:rPr lang="de-DE" sz="3200" dirty="0" smtClean="0">
                <a:solidFill>
                  <a:srgbClr val="E5E5FF"/>
                </a:solidFill>
              </a:rPr>
            </a:br>
            <a:r>
              <a:rPr lang="de-DE" sz="2800" i="1" dirty="0" smtClean="0">
                <a:solidFill>
                  <a:srgbClr val="E5E5FF"/>
                </a:solidFill>
              </a:rPr>
              <a:t>1.4 </a:t>
            </a:r>
            <a:r>
              <a:rPr lang="de-DE" sz="2800" i="1" dirty="0" err="1" smtClean="0">
                <a:solidFill>
                  <a:srgbClr val="E5E5FF"/>
                </a:solidFill>
              </a:rPr>
              <a:t>Types</a:t>
            </a:r>
            <a:r>
              <a:rPr lang="de-DE" sz="2800" i="1" dirty="0" smtClean="0">
                <a:solidFill>
                  <a:srgbClr val="E5E5FF"/>
                </a:solidFill>
              </a:rPr>
              <a:t> </a:t>
            </a:r>
            <a:r>
              <a:rPr lang="de-DE" sz="2800" i="1" dirty="0" err="1" smtClean="0">
                <a:solidFill>
                  <a:srgbClr val="E5E5FF"/>
                </a:solidFill>
              </a:rPr>
              <a:t>of</a:t>
            </a:r>
            <a:r>
              <a:rPr lang="de-DE" sz="2800" i="1" dirty="0" smtClean="0">
                <a:solidFill>
                  <a:srgbClr val="E5E5FF"/>
                </a:solidFill>
              </a:rPr>
              <a:t> </a:t>
            </a:r>
            <a:r>
              <a:rPr lang="de-DE" sz="2800" i="1" dirty="0" err="1" smtClean="0">
                <a:solidFill>
                  <a:srgbClr val="E5E5FF"/>
                </a:solidFill>
              </a:rPr>
              <a:t>sale</a:t>
            </a:r>
            <a:endParaRPr lang="de-DE" sz="2800" i="1" dirty="0">
              <a:solidFill>
                <a:srgbClr val="E5E5FF"/>
              </a:solidFill>
            </a:endParaRP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534056600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6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52B692-1B37-47F3-846F-4828345C397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>
              <a:solidFill>
                <a:srgbClr val="FFFFFF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734269" y="1773977"/>
            <a:ext cx="2829619" cy="2231087"/>
            <a:chOff x="467544" y="1700808"/>
            <a:chExt cx="2829619" cy="2231087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851" y="1700808"/>
              <a:ext cx="2808312" cy="1868877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>
            <a:xfrm>
              <a:off x="467544" y="3501008"/>
              <a:ext cx="2808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powder</a:t>
              </a:r>
              <a:endPara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059832" y="3990573"/>
            <a:ext cx="2808312" cy="2246739"/>
            <a:chOff x="3059832" y="4061420"/>
            <a:chExt cx="2808312" cy="224673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4061420"/>
              <a:ext cx="2808312" cy="1872208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3059832" y="5877272"/>
              <a:ext cx="2808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granulate</a:t>
              </a:r>
              <a:endPara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148064" y="1770646"/>
            <a:ext cx="2808312" cy="2234418"/>
            <a:chOff x="4775237" y="1697477"/>
            <a:chExt cx="2808312" cy="2234418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5237" y="1697477"/>
              <a:ext cx="2808312" cy="1872208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4775237" y="3501008"/>
              <a:ext cx="2808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flakes</a:t>
              </a:r>
              <a:endPara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itel 1"/>
          <p:cNvSpPr txBox="1">
            <a:spLocks/>
          </p:cNvSpPr>
          <p:nvPr/>
        </p:nvSpPr>
        <p:spPr bwMode="auto">
          <a:xfrm>
            <a:off x="73891" y="404664"/>
            <a:ext cx="9070109" cy="86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534988" indent="-534988" algn="l"/>
            <a:r>
              <a:rPr lang="de-DE" sz="3100" dirty="0" smtClean="0">
                <a:solidFill>
                  <a:srgbClr val="E5E5FF"/>
                </a:solidFill>
              </a:rPr>
              <a:t>1. Basics </a:t>
            </a:r>
            <a:r>
              <a:rPr lang="de-DE" sz="3100" dirty="0" err="1" smtClean="0">
                <a:solidFill>
                  <a:srgbClr val="E5E5FF"/>
                </a:solidFill>
              </a:rPr>
              <a:t>of</a:t>
            </a:r>
            <a:r>
              <a:rPr lang="de-DE" sz="3100" dirty="0" smtClean="0">
                <a:solidFill>
                  <a:srgbClr val="E5E5FF"/>
                </a:solidFill>
              </a:rPr>
              <a:t> </a:t>
            </a:r>
            <a:r>
              <a:rPr lang="de-DE" sz="3100" dirty="0" err="1" smtClean="0">
                <a:solidFill>
                  <a:srgbClr val="E5E5FF"/>
                </a:solidFill>
              </a:rPr>
              <a:t>flux</a:t>
            </a:r>
            <a:r>
              <a:rPr lang="de-DE" sz="3100" dirty="0" smtClean="0">
                <a:solidFill>
                  <a:srgbClr val="E5E5FF"/>
                </a:solidFill>
              </a:rPr>
              <a:t> </a:t>
            </a:r>
            <a:r>
              <a:rPr lang="de-DE" sz="3100" dirty="0" err="1" smtClean="0">
                <a:solidFill>
                  <a:srgbClr val="E5E5FF"/>
                </a:solidFill>
              </a:rPr>
              <a:t>preparations</a:t>
            </a:r>
            <a:r>
              <a:rPr lang="de-DE" sz="3200" dirty="0" smtClean="0">
                <a:solidFill>
                  <a:srgbClr val="E5E5FF"/>
                </a:solidFill>
              </a:rPr>
              <a:t/>
            </a:r>
            <a:br>
              <a:rPr lang="de-DE" sz="3200" dirty="0" smtClean="0">
                <a:solidFill>
                  <a:srgbClr val="E5E5FF"/>
                </a:solidFill>
              </a:rPr>
            </a:br>
            <a:r>
              <a:rPr lang="de-DE" sz="2800" i="1" dirty="0" smtClean="0">
                <a:solidFill>
                  <a:srgbClr val="E5E5FF"/>
                </a:solidFill>
              </a:rPr>
              <a:t>1.4 </a:t>
            </a:r>
            <a:r>
              <a:rPr lang="de-DE" sz="2800" i="1" dirty="0" err="1" smtClean="0">
                <a:solidFill>
                  <a:srgbClr val="E5E5FF"/>
                </a:solidFill>
              </a:rPr>
              <a:t>Types</a:t>
            </a:r>
            <a:r>
              <a:rPr lang="de-DE" sz="2800" i="1" dirty="0" smtClean="0">
                <a:solidFill>
                  <a:srgbClr val="E5E5FF"/>
                </a:solidFill>
              </a:rPr>
              <a:t> </a:t>
            </a:r>
            <a:r>
              <a:rPr lang="de-DE" sz="2800" i="1" dirty="0" err="1" smtClean="0">
                <a:solidFill>
                  <a:srgbClr val="E5E5FF"/>
                </a:solidFill>
              </a:rPr>
              <a:t>of</a:t>
            </a:r>
            <a:r>
              <a:rPr lang="de-DE" sz="2800" i="1" dirty="0" smtClean="0">
                <a:solidFill>
                  <a:srgbClr val="E5E5FF"/>
                </a:solidFill>
              </a:rPr>
              <a:t> </a:t>
            </a:r>
            <a:r>
              <a:rPr lang="de-DE" sz="2800" i="1" dirty="0" err="1" smtClean="0">
                <a:solidFill>
                  <a:srgbClr val="E5E5FF"/>
                </a:solidFill>
              </a:rPr>
              <a:t>sale</a:t>
            </a:r>
            <a:endParaRPr lang="de-DE" sz="2800" i="1" dirty="0">
              <a:solidFill>
                <a:srgbClr val="E5E5FF"/>
              </a:solidFill>
            </a:endParaRPr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2240845888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275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79512" y="3717032"/>
            <a:ext cx="78488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  <a:noFill/>
        </p:spPr>
        <p:txBody>
          <a:bodyPr/>
          <a:lstStyle/>
          <a:p>
            <a:pPr marL="674688" indent="-582613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Impurities in the melt</a:t>
            </a:r>
          </a:p>
          <a:p>
            <a:pPr marL="674688" indent="-582613"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Impurities on furnace and crucible walls</a:t>
            </a:r>
          </a:p>
          <a:p>
            <a:pPr marL="674688" indent="-582613">
              <a:spcBef>
                <a:spcPts val="1200"/>
              </a:spcBef>
              <a:spcAft>
                <a:spcPts val="3000"/>
              </a:spcAft>
              <a:buSzPct val="100000"/>
              <a:buFont typeface="+mj-lt"/>
              <a:buAutoNum type="romanUcPeriod"/>
            </a:pPr>
            <a:r>
              <a:rPr lang="en-US" sz="2000" dirty="0" smtClean="0">
                <a:solidFill>
                  <a:schemeClr val="tx1">
                    <a:lumMod val="65000"/>
                  </a:schemeClr>
                </a:solidFill>
              </a:rPr>
              <a:t>Basics of flux preparations</a:t>
            </a:r>
          </a:p>
          <a:p>
            <a:pPr marL="665163" lvl="1" indent="-573088">
              <a:spcBef>
                <a:spcPts val="0"/>
              </a:spcBef>
              <a:buClr>
                <a:schemeClr val="hlink"/>
              </a:buClr>
              <a:buSzPct val="100000"/>
              <a:buFont typeface="+mj-lt"/>
              <a:buAutoNum type="romanUcPeriod" startAt="4"/>
            </a:pPr>
            <a:r>
              <a:rPr lang="en-US" sz="3000" dirty="0" smtClean="0">
                <a:ea typeface="+mn-ea"/>
                <a:cs typeface="+mn-cs"/>
              </a:rPr>
              <a:t>Impurities due to foreign metals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504884134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sz="3200" dirty="0" smtClean="0"/>
              <a:t>Mechanisms in the Cleaning of Aluminium Melts with Flux Preparations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06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91" y="418654"/>
            <a:ext cx="9070109" cy="634082"/>
          </a:xfrm>
        </p:spPr>
        <p:txBody>
          <a:bodyPr/>
          <a:lstStyle/>
          <a:p>
            <a:pPr marL="534988" lvl="1" indent="-534988" algn="l"/>
            <a:r>
              <a:rPr lang="en-US" sz="3200" dirty="0" smtClean="0"/>
              <a:t>1. Chemical reaction with </a:t>
            </a:r>
            <a:r>
              <a:rPr lang="en-US" sz="3200" smtClean="0"/>
              <a:t>flux preparations</a:t>
            </a:r>
            <a:endParaRPr lang="en-US" sz="2800" i="1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sz="2800" dirty="0" smtClean="0"/>
              <a:t>Removable foreign metals:</a:t>
            </a:r>
          </a:p>
          <a:p>
            <a:pPr lvl="1"/>
            <a:r>
              <a:rPr lang="en-US" sz="2400" dirty="0" smtClean="0"/>
              <a:t>Li, Na, Mg, </a:t>
            </a:r>
            <a:r>
              <a:rPr lang="en-US" sz="2400" dirty="0" err="1" smtClean="0"/>
              <a:t>Ca</a:t>
            </a:r>
            <a:r>
              <a:rPr lang="en-US" sz="2400" dirty="0" smtClean="0"/>
              <a:t>, </a:t>
            </a:r>
            <a:r>
              <a:rPr lang="en-US" sz="2400" dirty="0" err="1" smtClean="0"/>
              <a:t>Sr</a:t>
            </a:r>
            <a:endParaRPr lang="en-US" sz="2400" dirty="0" smtClean="0"/>
          </a:p>
          <a:p>
            <a:pPr marL="0" lvl="1" indent="0">
              <a:buNone/>
            </a:pPr>
            <a:endParaRPr lang="en-US" sz="1800" dirty="0" smtClean="0"/>
          </a:p>
          <a:p>
            <a:r>
              <a:rPr lang="en-US" sz="2800" dirty="0" smtClean="0"/>
              <a:t>Foreign metals difficult to remove:</a:t>
            </a:r>
          </a:p>
          <a:p>
            <a:pPr lvl="1"/>
            <a:r>
              <a:rPr lang="en-US" sz="2400" dirty="0" smtClean="0"/>
              <a:t>Fe, P, Ti, </a:t>
            </a:r>
            <a:r>
              <a:rPr lang="en-US" sz="2400" dirty="0" err="1" smtClean="0"/>
              <a:t>Sb</a:t>
            </a:r>
            <a:endParaRPr lang="en-US" sz="2400" dirty="0" smtClean="0"/>
          </a:p>
          <a:p>
            <a:pPr marL="0" lvl="1" indent="0">
              <a:buNone/>
            </a:pPr>
            <a:endParaRPr lang="en-US" sz="1800" dirty="0" smtClean="0"/>
          </a:p>
          <a:p>
            <a:r>
              <a:rPr lang="en-US" sz="2800" dirty="0" smtClean="0"/>
              <a:t>Removal with chlorine, chlorides or fluorides:</a:t>
            </a:r>
          </a:p>
          <a:p>
            <a:pPr lvl="1"/>
            <a:r>
              <a:rPr lang="en-US" sz="2400" dirty="0" smtClean="0"/>
              <a:t>Formation of metal-chloride (with chlorine gas)</a:t>
            </a:r>
          </a:p>
          <a:p>
            <a:pPr lvl="1"/>
            <a:r>
              <a:rPr lang="en-US" sz="2400" dirty="0" smtClean="0"/>
              <a:t>Formation of metal-chloride (with magnesium chloride)</a:t>
            </a:r>
          </a:p>
          <a:p>
            <a:pPr lvl="1"/>
            <a:r>
              <a:rPr lang="en-US" sz="2400" dirty="0" smtClean="0"/>
              <a:t>Formation of metal-aluminium-fluorides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307081821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55" y="274638"/>
            <a:ext cx="8996218" cy="1143000"/>
          </a:xfrm>
        </p:spPr>
        <p:txBody>
          <a:bodyPr/>
          <a:lstStyle/>
          <a:p>
            <a:r>
              <a:rPr lang="en-US" sz="3400" dirty="0" smtClean="0"/>
              <a:t>Furnace practice with flux preparations</a:t>
            </a:r>
            <a:endParaRPr lang="en-US" sz="3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Effects on the metallurgy</a:t>
            </a:r>
          </a:p>
          <a:p>
            <a:pPr lvl="1"/>
            <a:r>
              <a:rPr lang="en-US" sz="2600" dirty="0" smtClean="0"/>
              <a:t>Removing oxides by flotation 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itchFamily="2" charset="2"/>
              </a:rPr>
              <a:t> Reduction of </a:t>
            </a:r>
            <a:r>
              <a:rPr lang="en-US" dirty="0" err="1" smtClean="0">
                <a:sym typeface="Wingdings" pitchFamily="2" charset="2"/>
              </a:rPr>
              <a:t>oxidic</a:t>
            </a:r>
            <a:r>
              <a:rPr lang="en-US" dirty="0" smtClean="0">
                <a:sym typeface="Wingdings" pitchFamily="2" charset="2"/>
              </a:rPr>
              <a:t> inclusions and corundum</a:t>
            </a:r>
            <a:endParaRPr lang="en-US" dirty="0" smtClean="0"/>
          </a:p>
          <a:p>
            <a:pPr lvl="1"/>
            <a:r>
              <a:rPr lang="en-US" sz="2600" dirty="0" smtClean="0"/>
              <a:t>Removing metal out of the dross</a:t>
            </a:r>
          </a:p>
          <a:p>
            <a:pPr marL="914400" lvl="2" indent="0">
              <a:buNone/>
              <a:tabLst>
                <a:tab pos="1255713" algn="l"/>
                <a:tab pos="1347788" algn="l"/>
              </a:tabLst>
            </a:pPr>
            <a:r>
              <a:rPr lang="en-US" dirty="0" smtClean="0">
                <a:sym typeface="Wingdings" pitchFamily="2" charset="2"/>
              </a:rPr>
              <a:t> More metal is available for the casting process</a:t>
            </a:r>
            <a:endParaRPr lang="en-US" dirty="0" smtClean="0"/>
          </a:p>
          <a:p>
            <a:pPr>
              <a:spcBef>
                <a:spcPts val="3000"/>
              </a:spcBef>
            </a:pPr>
            <a:r>
              <a:rPr lang="en-US" sz="3000" dirty="0" smtClean="0"/>
              <a:t>Effects on furnace and crucible walls</a:t>
            </a:r>
          </a:p>
          <a:p>
            <a:pPr lvl="1"/>
            <a:r>
              <a:rPr lang="en-US" sz="2600" dirty="0" smtClean="0"/>
              <a:t>No adherences or infiltration of walls</a:t>
            </a:r>
          </a:p>
          <a:p>
            <a:pPr marL="1347788" lvl="2" indent="-433388">
              <a:buNone/>
            </a:pPr>
            <a:r>
              <a:rPr lang="en-US" dirty="0" smtClean="0">
                <a:sym typeface="Wingdings" pitchFamily="2" charset="2"/>
              </a:rPr>
              <a:t> Protection of crucibles and cladding if dosed properly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FFFFFF"/>
                </a:solidFill>
              </a:rPr>
              <a:t>SCHÄFER Metallurgie GmbH,      53773 Hennef, Bonner Str. 20</a:t>
            </a:r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78399092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01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998317" y="1606148"/>
            <a:ext cx="73229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j-ea"/>
                <a:cs typeface="+mj-cs"/>
              </a:rPr>
              <a:t>Source of hydrogen and oxides</a:t>
            </a:r>
            <a:br>
              <a:rPr lang="en-US" sz="3200" b="1" kern="0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j-ea"/>
                <a:cs typeface="+mj-cs"/>
              </a:rPr>
            </a:br>
            <a:endParaRPr lang="en-US" sz="3200" b="1" kern="0" dirty="0" smtClean="0">
              <a:solidFill>
                <a:srgbClr val="E5E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+mj-ea"/>
              <a:cs typeface="+mj-cs"/>
            </a:endParaRPr>
          </a:p>
          <a:p>
            <a:pPr algn="ctr"/>
            <a:endParaRPr lang="en-US" sz="3200" b="1" kern="0" dirty="0" smtClean="0">
              <a:solidFill>
                <a:srgbClr val="E5E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+mj-ea"/>
              <a:cs typeface="+mj-cs"/>
            </a:endParaRPr>
          </a:p>
          <a:p>
            <a:pPr algn="ctr"/>
            <a:r>
              <a:rPr lang="en-US" sz="3200" b="1" kern="0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j-ea"/>
                <a:cs typeface="+mj-cs"/>
              </a:rPr>
              <a:t>in the aluminium</a:t>
            </a:r>
          </a:p>
          <a:p>
            <a:pPr algn="ctr"/>
            <a:r>
              <a:rPr lang="en-US" sz="3200" b="1" kern="0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j-ea"/>
                <a:cs typeface="+mj-cs"/>
              </a:rPr>
              <a:t>is normally</a:t>
            </a:r>
          </a:p>
          <a:p>
            <a:pPr algn="ctr"/>
            <a:r>
              <a:rPr lang="en-US" sz="3200" b="1" kern="0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j-ea"/>
                <a:cs typeface="+mj-cs"/>
              </a:rPr>
              <a:t>water from the </a:t>
            </a:r>
            <a:r>
              <a:rPr lang="en-US" sz="3200" b="1" kern="0" dirty="0" err="1" smtClean="0">
                <a:solidFill>
                  <a:srgbClr val="E5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j-ea"/>
                <a:cs typeface="+mj-cs"/>
              </a:rPr>
              <a:t>athmosphere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600" y="476672"/>
            <a:ext cx="9042400" cy="792088"/>
          </a:xfrm>
        </p:spPr>
        <p:txBody>
          <a:bodyPr/>
          <a:lstStyle/>
          <a:p>
            <a:pPr marL="536575" indent="-536575" algn="l" eaLnBrk="1" hangingPunct="1">
              <a:defRPr/>
            </a:pPr>
            <a:r>
              <a:rPr lang="en-US" sz="3050" smtClean="0"/>
              <a:t>1. Impurities due to oxides and hydrogen</a:t>
            </a:r>
            <a:r>
              <a:rPr lang="en-US" sz="3400" smtClean="0"/>
              <a:t/>
            </a:r>
            <a:br>
              <a:rPr lang="en-US" sz="3400" smtClean="0"/>
            </a:br>
            <a:r>
              <a:rPr lang="en-US" sz="2800" i="1" smtClean="0"/>
              <a:t>1.1 General information</a:t>
            </a:r>
          </a:p>
        </p:txBody>
      </p:sp>
      <p:sp>
        <p:nvSpPr>
          <p:cNvPr id="1027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320AC6-3944-4BB5-9CDC-5447523C3633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028" name="Fußzeilenplatzhalt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de-DE" smtClean="0"/>
              <a:t>SCHÄFER Metallurgie GmbH,      53773 Hennef, Bonner Str. 20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77851" y="2265999"/>
            <a:ext cx="5896800" cy="4422599"/>
            <a:chOff x="1454219" y="2205039"/>
            <a:chExt cx="5896800" cy="4422599"/>
          </a:xfrm>
        </p:grpSpPr>
        <p:graphicFrame>
          <p:nvGraphicFramePr>
            <p:cNvPr id="614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7936373"/>
                </p:ext>
              </p:extLst>
            </p:nvPr>
          </p:nvGraphicFramePr>
          <p:xfrm>
            <a:off x="1454219" y="2205039"/>
            <a:ext cx="5896800" cy="4422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1" name="Bitmap-Bild" r:id="rId4" imgW="7621064" imgH="5714286" progId="Paint.Picture">
                    <p:embed/>
                  </p:oleObj>
                </mc:Choice>
                <mc:Fallback>
                  <p:oleObj name="Bitmap-Bild" r:id="rId4" imgW="7621064" imgH="5714286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4219" y="2205039"/>
                          <a:ext cx="5896800" cy="4422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feld 1"/>
            <p:cNvSpPr txBox="1"/>
            <p:nvPr/>
          </p:nvSpPr>
          <p:spPr>
            <a:xfrm>
              <a:off x="1572246" y="3195783"/>
              <a:ext cx="2032001" cy="36163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bg2"/>
                  </a:solidFill>
                </a:rPr>
                <a:t>aluminium + water</a:t>
              </a:r>
              <a:endParaRPr lang="en-US" sz="1700" dirty="0">
                <a:solidFill>
                  <a:schemeClr val="bg2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433456" y="3195783"/>
              <a:ext cx="2854448" cy="361637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dirty="0" smtClean="0">
                  <a:solidFill>
                    <a:schemeClr val="bg2"/>
                  </a:solidFill>
                </a:rPr>
                <a:t>aluminium oxides + hydrogen</a:t>
              </a:r>
              <a:endParaRPr lang="en-US" sz="17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474051" y="2752435"/>
            <a:ext cx="2179956" cy="3324885"/>
            <a:chOff x="6419095" y="2761671"/>
            <a:chExt cx="2179956" cy="3324885"/>
          </a:xfrm>
        </p:grpSpPr>
        <p:pic>
          <p:nvPicPr>
            <p:cNvPr id="12" name="Picture 125" descr="C:\Users\Blauensteiner\Desktop\Corundum_struc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095" y="2761671"/>
              <a:ext cx="2179956" cy="272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6428331" y="5440225"/>
              <a:ext cx="2170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 smtClean="0">
                  <a:solidFill>
                    <a:srgbClr val="FFFFFF"/>
                  </a:solidFill>
                </a:rPr>
                <a:t>structure</a:t>
              </a:r>
              <a:r>
                <a:rPr lang="de-DE" b="1" dirty="0" smtClean="0">
                  <a:solidFill>
                    <a:srgbClr val="FFFFFF"/>
                  </a:solidFill>
                </a:rPr>
                <a:t> </a:t>
              </a:r>
              <a:r>
                <a:rPr lang="de-DE" b="1" dirty="0" err="1" smtClean="0">
                  <a:solidFill>
                    <a:srgbClr val="FFFFFF"/>
                  </a:solidFill>
                </a:rPr>
                <a:t>of</a:t>
              </a:r>
              <a:r>
                <a:rPr lang="de-DE" b="1" dirty="0" smtClean="0">
                  <a:solidFill>
                    <a:srgbClr val="FFFFFF"/>
                  </a:solidFill>
                </a:rPr>
                <a:t> </a:t>
              </a:r>
              <a:r>
                <a:rPr lang="de-DE" b="1" dirty="0" err="1" smtClean="0">
                  <a:solidFill>
                    <a:srgbClr val="FFFFFF"/>
                  </a:solidFill>
                </a:rPr>
                <a:t>corundum</a:t>
              </a:r>
              <a:endParaRPr lang="de-DE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998317" y="1606148"/>
            <a:ext cx="7322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srgbClr val="E5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+mj-ea"/>
                <a:cs typeface="+mj-cs"/>
              </a:rPr>
              <a:t>Source of hydrogen and oxides</a:t>
            </a: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1607381434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251520" y="2827107"/>
            <a:ext cx="8496944" cy="3499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Ellipse 1"/>
          <p:cNvSpPr/>
          <p:nvPr/>
        </p:nvSpPr>
        <p:spPr>
          <a:xfrm>
            <a:off x="6084168" y="3117020"/>
            <a:ext cx="1872208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745108"/>
            <a:ext cx="8229600" cy="4281339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As a rule, hydrogen and oxides 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are </a:t>
            </a:r>
            <a:r>
              <a:rPr lang="en-US" sz="2400" dirty="0">
                <a:effectLst/>
              </a:rPr>
              <a:t>simultaneously present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in the melt</a:t>
            </a:r>
            <a:endParaRPr lang="en-US" sz="2400" dirty="0">
              <a:effectLst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9" t="39292" b="17327"/>
          <a:stretch/>
        </p:blipFill>
        <p:spPr bwMode="auto">
          <a:xfrm>
            <a:off x="6516216" y="3458220"/>
            <a:ext cx="997842" cy="20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8" t="39292" r="17570" b="17327"/>
          <a:stretch/>
        </p:blipFill>
        <p:spPr bwMode="auto">
          <a:xfrm>
            <a:off x="1315219" y="3467457"/>
            <a:ext cx="2752725" cy="208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feil nach links und rechts 14"/>
          <p:cNvSpPr/>
          <p:nvPr/>
        </p:nvSpPr>
        <p:spPr>
          <a:xfrm>
            <a:off x="4405567" y="4077072"/>
            <a:ext cx="158417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422400" y="5554176"/>
            <a:ext cx="264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mtClean="0"/>
              <a:t>aluminium oxid</a:t>
            </a:r>
            <a:endParaRPr lang="en-GB" b="1"/>
          </a:p>
        </p:txBody>
      </p:sp>
      <p:sp>
        <p:nvSpPr>
          <p:cNvPr id="13" name="Textfeld 12"/>
          <p:cNvSpPr txBox="1"/>
          <p:nvPr/>
        </p:nvSpPr>
        <p:spPr>
          <a:xfrm>
            <a:off x="5694214" y="5489774"/>
            <a:ext cx="264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hydrogen</a:t>
            </a:r>
            <a:endParaRPr lang="de-DE" b="1" dirty="0"/>
          </a:p>
        </p:txBody>
      </p:sp>
      <p:sp>
        <p:nvSpPr>
          <p:cNvPr id="1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600" y="476672"/>
            <a:ext cx="9042400" cy="792088"/>
          </a:xfrm>
        </p:spPr>
        <p:txBody>
          <a:bodyPr/>
          <a:lstStyle/>
          <a:p>
            <a:pPr marL="536575" indent="-536575" algn="l" eaLnBrk="1" hangingPunct="1">
              <a:defRPr/>
            </a:pPr>
            <a:r>
              <a:rPr lang="en-US" sz="3050" smtClean="0"/>
              <a:t>1. Impurities due to oxides and hydrogen</a:t>
            </a:r>
            <a:r>
              <a:rPr lang="en-US" sz="3400" smtClean="0"/>
              <a:t/>
            </a:r>
            <a:br>
              <a:rPr lang="en-US" sz="3400" smtClean="0"/>
            </a:br>
            <a:r>
              <a:rPr lang="en-US" sz="2800" i="1" smtClean="0"/>
              <a:t>1.1 General information</a:t>
            </a:r>
          </a:p>
        </p:txBody>
      </p:sp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2873334599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6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109029-6010-4EB9-8314-252EB609DA5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04048" y="3057247"/>
            <a:ext cx="4104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mtClean="0">
                <a:latin typeface="Times New Roman" pitchFamily="18" charset="0"/>
                <a:cs typeface="Times New Roman" pitchFamily="18" charset="0"/>
              </a:rPr>
              <a:t>solubility[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] = function (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pressure [p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60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temperature [T]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895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99792" y="1844824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Sievert´s Law: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364" y="476672"/>
            <a:ext cx="9051636" cy="792088"/>
          </a:xfrm>
        </p:spPr>
        <p:txBody>
          <a:bodyPr/>
          <a:lstStyle/>
          <a:p>
            <a:pPr marL="536575" indent="-536575" algn="l" eaLnBrk="1" hangingPunct="1">
              <a:defRPr/>
            </a:pPr>
            <a:r>
              <a:rPr lang="en-US" sz="3050" smtClean="0"/>
              <a:t>1. Impurities due to oxides and hydrogen</a:t>
            </a:r>
            <a:r>
              <a:rPr lang="en-US" sz="3400" smtClean="0"/>
              <a:t/>
            </a:r>
            <a:br>
              <a:rPr lang="en-US" sz="3400" smtClean="0"/>
            </a:br>
            <a:r>
              <a:rPr lang="en-US" sz="2800" i="1" smtClean="0"/>
              <a:t>1.2 Hydrogen in aluminium</a:t>
            </a:r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2778687791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uppieren 13"/>
          <p:cNvGrpSpPr/>
          <p:nvPr/>
        </p:nvGrpSpPr>
        <p:grpSpPr>
          <a:xfrm>
            <a:off x="395288" y="2986088"/>
            <a:ext cx="4821237" cy="2884487"/>
            <a:chOff x="179140" y="3429001"/>
            <a:chExt cx="4821237" cy="2884487"/>
          </a:xfrm>
        </p:grpSpPr>
        <p:graphicFrame>
          <p:nvGraphicFramePr>
            <p:cNvPr id="1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042056"/>
                </p:ext>
              </p:extLst>
            </p:nvPr>
          </p:nvGraphicFramePr>
          <p:xfrm>
            <a:off x="179140" y="3429001"/>
            <a:ext cx="4821237" cy="288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42" name="Worksheet" r:id="rId10" imgW="4819628" imgH="2800197" progId="Excel.Sheet.8">
                    <p:embed/>
                  </p:oleObj>
                </mc:Choice>
                <mc:Fallback>
                  <p:oleObj name="Worksheet" r:id="rId10" imgW="4819628" imgH="2800197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40" y="3429001"/>
                          <a:ext cx="4821237" cy="288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201882" y="5969177"/>
              <a:ext cx="5261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000" b="1" dirty="0">
                  <a:solidFill>
                    <a:schemeClr val="bg2"/>
                  </a:solidFill>
                  <a:latin typeface="Calibri" panose="020F0502020204030204" pitchFamily="34" charset="0"/>
                  <a:cs typeface="Times New Roman" pitchFamily="18" charset="0"/>
                </a:rPr>
                <a:t>T in °C</a:t>
              </a:r>
              <a:endParaRPr lang="de-DE" sz="1200" b="1" dirty="0">
                <a:solidFill>
                  <a:schemeClr val="bg2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754063" y="3500438"/>
              <a:ext cx="12954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 b="1" i="1" dirty="0">
                  <a:solidFill>
                    <a:schemeClr val="bg2"/>
                  </a:solidFill>
                  <a:latin typeface="Calibri" panose="020F0502020204030204" pitchFamily="34" charset="0"/>
                </a:rPr>
                <a:t>l </a:t>
              </a:r>
              <a:r>
                <a:rPr lang="de-DE" sz="1000" b="1" dirty="0">
                  <a:solidFill>
                    <a:schemeClr val="bg2"/>
                  </a:solidFill>
                  <a:latin typeface="Calibri" panose="020F0502020204030204" pitchFamily="34" charset="0"/>
                </a:rPr>
                <a:t>in ml/100g Al</a:t>
              </a:r>
              <a:endParaRPr lang="de-DE" sz="1000" b="1" i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Rechteck 743"/>
          <p:cNvSpPr/>
          <p:nvPr/>
        </p:nvSpPr>
        <p:spPr>
          <a:xfrm>
            <a:off x="323528" y="1556792"/>
            <a:ext cx="8568952" cy="51125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42726E-055F-4E2B-940A-CA3F3913204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SCHÄFER Metallurgie GmbH,      53773 Hennef, Bonner Str. 20</a:t>
            </a:r>
            <a:endParaRPr lang="de-DE"/>
          </a:p>
        </p:txBody>
      </p:sp>
      <p:grpSp>
        <p:nvGrpSpPr>
          <p:cNvPr id="400" name="Gruppieren 43"/>
          <p:cNvGrpSpPr/>
          <p:nvPr/>
        </p:nvGrpSpPr>
        <p:grpSpPr>
          <a:xfrm>
            <a:off x="2195736" y="3501008"/>
            <a:ext cx="6948264" cy="797596"/>
            <a:chOff x="2195736" y="3501008"/>
            <a:chExt cx="6948264" cy="797596"/>
          </a:xfrm>
        </p:grpSpPr>
        <p:sp>
          <p:nvSpPr>
            <p:cNvPr id="401" name="Textfeld 400"/>
            <p:cNvSpPr txBox="1"/>
            <p:nvPr/>
          </p:nvSpPr>
          <p:spPr>
            <a:xfrm>
              <a:off x="6551712" y="3573016"/>
              <a:ext cx="2592288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luminium (Al)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2" name="Ellipse 401"/>
            <p:cNvSpPr>
              <a:spLocks noChangeAspect="1"/>
            </p:cNvSpPr>
            <p:nvPr/>
          </p:nvSpPr>
          <p:spPr>
            <a:xfrm>
              <a:off x="2195736" y="350100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3" name="Ellipse 402"/>
            <p:cNvSpPr>
              <a:spLocks noChangeAspect="1"/>
            </p:cNvSpPr>
            <p:nvPr/>
          </p:nvSpPr>
          <p:spPr>
            <a:xfrm>
              <a:off x="6164632" y="400378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4" name="Ellipse 403"/>
            <p:cNvSpPr>
              <a:spLocks noChangeAspect="1"/>
            </p:cNvSpPr>
            <p:nvPr/>
          </p:nvSpPr>
          <p:spPr>
            <a:xfrm>
              <a:off x="5362664" y="401060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5" name="Ellipse 404"/>
            <p:cNvSpPr>
              <a:spLocks noChangeAspect="1"/>
            </p:cNvSpPr>
            <p:nvPr/>
          </p:nvSpPr>
          <p:spPr>
            <a:xfrm>
              <a:off x="4581168" y="400378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6" name="Ellipse 405"/>
            <p:cNvSpPr>
              <a:spLocks noChangeAspect="1"/>
            </p:cNvSpPr>
            <p:nvPr/>
          </p:nvSpPr>
          <p:spPr>
            <a:xfrm>
              <a:off x="3786024" y="400378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7" name="Ellipse 406"/>
            <p:cNvSpPr>
              <a:spLocks noChangeAspect="1"/>
            </p:cNvSpPr>
            <p:nvPr/>
          </p:nvSpPr>
          <p:spPr>
            <a:xfrm>
              <a:off x="2970408" y="400378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8" name="Ellipse 407"/>
            <p:cNvSpPr>
              <a:spLocks noChangeAspect="1"/>
            </p:cNvSpPr>
            <p:nvPr/>
          </p:nvSpPr>
          <p:spPr>
            <a:xfrm>
              <a:off x="2202560" y="400378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Ellipse 408"/>
            <p:cNvSpPr>
              <a:spLocks noChangeAspect="1"/>
            </p:cNvSpPr>
            <p:nvPr/>
          </p:nvSpPr>
          <p:spPr>
            <a:xfrm>
              <a:off x="6157808" y="350100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Ellipse 409"/>
            <p:cNvSpPr>
              <a:spLocks noChangeAspect="1"/>
            </p:cNvSpPr>
            <p:nvPr/>
          </p:nvSpPr>
          <p:spPr>
            <a:xfrm>
              <a:off x="5362664" y="350100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Ellipse 410"/>
            <p:cNvSpPr>
              <a:spLocks noChangeAspect="1"/>
            </p:cNvSpPr>
            <p:nvPr/>
          </p:nvSpPr>
          <p:spPr>
            <a:xfrm>
              <a:off x="4567520" y="350100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Ellipse 411"/>
            <p:cNvSpPr>
              <a:spLocks noChangeAspect="1"/>
            </p:cNvSpPr>
            <p:nvPr/>
          </p:nvSpPr>
          <p:spPr>
            <a:xfrm>
              <a:off x="3786024" y="350100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Ellipse 412"/>
            <p:cNvSpPr>
              <a:spLocks noChangeAspect="1"/>
            </p:cNvSpPr>
            <p:nvPr/>
          </p:nvSpPr>
          <p:spPr>
            <a:xfrm>
              <a:off x="2970408" y="350100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4" name="Gruppieren 373"/>
          <p:cNvGrpSpPr/>
          <p:nvPr/>
        </p:nvGrpSpPr>
        <p:grpSpPr>
          <a:xfrm>
            <a:off x="2394299" y="1690142"/>
            <a:ext cx="4084348" cy="1214453"/>
            <a:chOff x="2394299" y="1690142"/>
            <a:chExt cx="4084348" cy="1214453"/>
          </a:xfrm>
        </p:grpSpPr>
        <p:grpSp>
          <p:nvGrpSpPr>
            <p:cNvPr id="415" name="Gruppieren 123"/>
            <p:cNvGrpSpPr/>
            <p:nvPr/>
          </p:nvGrpSpPr>
          <p:grpSpPr>
            <a:xfrm>
              <a:off x="4194498" y="2482230"/>
              <a:ext cx="638388" cy="411941"/>
              <a:chOff x="3275856" y="1196752"/>
              <a:chExt cx="638388" cy="411941"/>
            </a:xfrm>
          </p:grpSpPr>
          <p:sp>
            <p:nvSpPr>
              <p:cNvPr id="519" name="Ellipse 518"/>
              <p:cNvSpPr>
                <a:spLocks noChangeAspect="1"/>
              </p:cNvSpPr>
              <p:nvPr/>
            </p:nvSpPr>
            <p:spPr>
              <a:xfrm>
                <a:off x="3275856" y="149964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0" name="Ellipse 519"/>
              <p:cNvSpPr>
                <a:spLocks noChangeAspect="1"/>
              </p:cNvSpPr>
              <p:nvPr/>
            </p:nvSpPr>
            <p:spPr>
              <a:xfrm>
                <a:off x="3485398" y="1196752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1" name="Ellipse 520"/>
              <p:cNvSpPr>
                <a:spLocks noChangeAspect="1"/>
              </p:cNvSpPr>
              <p:nvPr/>
            </p:nvSpPr>
            <p:spPr>
              <a:xfrm>
                <a:off x="3806244" y="150069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22" name="Gerade Verbindung 521"/>
              <p:cNvCxnSpPr>
                <a:stCxn id="520" idx="3"/>
                <a:endCxn id="519" idx="7"/>
              </p:cNvCxnSpPr>
              <p:nvPr/>
            </p:nvCxnSpPr>
            <p:spPr>
              <a:xfrm flipH="1">
                <a:off x="3368040" y="1350392"/>
                <a:ext cx="143718" cy="165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23" name="Gerade Verbindung 522"/>
              <p:cNvCxnSpPr>
                <a:stCxn id="520" idx="5"/>
                <a:endCxn id="521" idx="1"/>
              </p:cNvCxnSpPr>
              <p:nvPr/>
            </p:nvCxnSpPr>
            <p:spPr>
              <a:xfrm>
                <a:off x="3639038" y="1350392"/>
                <a:ext cx="183022" cy="166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16" name="Gruppieren 119"/>
            <p:cNvGrpSpPr/>
            <p:nvPr/>
          </p:nvGrpSpPr>
          <p:grpSpPr>
            <a:xfrm>
              <a:off x="4698554" y="2194198"/>
              <a:ext cx="638388" cy="375941"/>
              <a:chOff x="3779912" y="908720"/>
              <a:chExt cx="638388" cy="375941"/>
            </a:xfrm>
          </p:grpSpPr>
          <p:sp>
            <p:nvSpPr>
              <p:cNvPr id="514" name="Ellipse 513"/>
              <p:cNvSpPr>
                <a:spLocks noChangeAspect="1"/>
              </p:cNvSpPr>
              <p:nvPr/>
            </p:nvSpPr>
            <p:spPr>
              <a:xfrm flipV="1">
                <a:off x="3779912" y="90976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" name="Ellipse 514"/>
              <p:cNvSpPr>
                <a:spLocks noChangeAspect="1"/>
              </p:cNvSpPr>
              <p:nvPr/>
            </p:nvSpPr>
            <p:spPr>
              <a:xfrm flipV="1">
                <a:off x="3989454" y="1104661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6" name="Ellipse 515"/>
              <p:cNvSpPr>
                <a:spLocks noChangeAspect="1"/>
              </p:cNvSpPr>
              <p:nvPr/>
            </p:nvSpPr>
            <p:spPr>
              <a:xfrm flipV="1">
                <a:off x="4310300" y="908720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7" name="Gerade Verbindung 516"/>
              <p:cNvCxnSpPr>
                <a:stCxn id="515" idx="3"/>
                <a:endCxn id="514" idx="7"/>
              </p:cNvCxnSpPr>
              <p:nvPr/>
            </p:nvCxnSpPr>
            <p:spPr>
              <a:xfrm flipH="1" flipV="1">
                <a:off x="3872096" y="1001951"/>
                <a:ext cx="143718" cy="129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8" name="Gerade Verbindung 517"/>
              <p:cNvCxnSpPr>
                <a:stCxn id="515" idx="5"/>
                <a:endCxn id="516" idx="1"/>
              </p:cNvCxnSpPr>
              <p:nvPr/>
            </p:nvCxnSpPr>
            <p:spPr>
              <a:xfrm flipV="1">
                <a:off x="4143094" y="1000904"/>
                <a:ext cx="183022" cy="130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17" name="Gruppieren 115"/>
            <p:cNvGrpSpPr/>
            <p:nvPr/>
          </p:nvGrpSpPr>
          <p:grpSpPr>
            <a:xfrm>
              <a:off x="5058594" y="1762150"/>
              <a:ext cx="638388" cy="411941"/>
              <a:chOff x="4139952" y="476672"/>
              <a:chExt cx="638388" cy="411941"/>
            </a:xfrm>
          </p:grpSpPr>
          <p:sp>
            <p:nvSpPr>
              <p:cNvPr id="509" name="Ellipse 508"/>
              <p:cNvSpPr>
                <a:spLocks noChangeAspect="1"/>
              </p:cNvSpPr>
              <p:nvPr/>
            </p:nvSpPr>
            <p:spPr>
              <a:xfrm>
                <a:off x="4139952" y="77956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0" name="Ellipse 509"/>
              <p:cNvSpPr>
                <a:spLocks noChangeAspect="1"/>
              </p:cNvSpPr>
              <p:nvPr/>
            </p:nvSpPr>
            <p:spPr>
              <a:xfrm>
                <a:off x="4349494" y="476672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1" name="Ellipse 510"/>
              <p:cNvSpPr>
                <a:spLocks noChangeAspect="1"/>
              </p:cNvSpPr>
              <p:nvPr/>
            </p:nvSpPr>
            <p:spPr>
              <a:xfrm>
                <a:off x="4670340" y="78061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12" name="Gerade Verbindung 511"/>
              <p:cNvCxnSpPr>
                <a:stCxn id="510" idx="3"/>
                <a:endCxn id="509" idx="7"/>
              </p:cNvCxnSpPr>
              <p:nvPr/>
            </p:nvCxnSpPr>
            <p:spPr>
              <a:xfrm flipH="1">
                <a:off x="4232136" y="630312"/>
                <a:ext cx="143718" cy="165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13" name="Gerade Verbindung 512"/>
              <p:cNvCxnSpPr>
                <a:stCxn id="510" idx="5"/>
                <a:endCxn id="511" idx="1"/>
              </p:cNvCxnSpPr>
              <p:nvPr/>
            </p:nvCxnSpPr>
            <p:spPr>
              <a:xfrm>
                <a:off x="4503134" y="630312"/>
                <a:ext cx="183022" cy="166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18" name="Gruppieren 118"/>
            <p:cNvGrpSpPr/>
            <p:nvPr/>
          </p:nvGrpSpPr>
          <p:grpSpPr>
            <a:xfrm>
              <a:off x="5490642" y="2194198"/>
              <a:ext cx="638388" cy="411941"/>
              <a:chOff x="4572000" y="908720"/>
              <a:chExt cx="638388" cy="411941"/>
            </a:xfrm>
          </p:grpSpPr>
          <p:sp>
            <p:nvSpPr>
              <p:cNvPr id="504" name="Ellipse 503"/>
              <p:cNvSpPr>
                <a:spLocks noChangeAspect="1"/>
              </p:cNvSpPr>
              <p:nvPr/>
            </p:nvSpPr>
            <p:spPr>
              <a:xfrm>
                <a:off x="4572000" y="121161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5" name="Ellipse 504"/>
              <p:cNvSpPr>
                <a:spLocks noChangeAspect="1"/>
              </p:cNvSpPr>
              <p:nvPr/>
            </p:nvSpPr>
            <p:spPr>
              <a:xfrm>
                <a:off x="4781542" y="908720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6" name="Ellipse 505"/>
              <p:cNvSpPr>
                <a:spLocks noChangeAspect="1"/>
              </p:cNvSpPr>
              <p:nvPr/>
            </p:nvSpPr>
            <p:spPr>
              <a:xfrm>
                <a:off x="5102388" y="121266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7" name="Gerade Verbindung 506"/>
              <p:cNvCxnSpPr>
                <a:stCxn id="505" idx="3"/>
                <a:endCxn id="504" idx="7"/>
              </p:cNvCxnSpPr>
              <p:nvPr/>
            </p:nvCxnSpPr>
            <p:spPr>
              <a:xfrm flipH="1">
                <a:off x="4664184" y="1062360"/>
                <a:ext cx="143718" cy="165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08" name="Gerade Verbindung 507"/>
              <p:cNvCxnSpPr>
                <a:stCxn id="505" idx="5"/>
                <a:endCxn id="506" idx="1"/>
              </p:cNvCxnSpPr>
              <p:nvPr/>
            </p:nvCxnSpPr>
            <p:spPr>
              <a:xfrm>
                <a:off x="4935182" y="1062360"/>
                <a:ext cx="183022" cy="166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0" name="Gruppieren 113"/>
            <p:cNvGrpSpPr/>
            <p:nvPr/>
          </p:nvGrpSpPr>
          <p:grpSpPr>
            <a:xfrm>
              <a:off x="3114378" y="1690142"/>
              <a:ext cx="638388" cy="411941"/>
              <a:chOff x="2195736" y="404664"/>
              <a:chExt cx="638388" cy="411941"/>
            </a:xfrm>
          </p:grpSpPr>
          <p:sp>
            <p:nvSpPr>
              <p:cNvPr id="494" name="Ellipse 493"/>
              <p:cNvSpPr>
                <a:spLocks noChangeAspect="1"/>
              </p:cNvSpPr>
              <p:nvPr/>
            </p:nvSpPr>
            <p:spPr>
              <a:xfrm>
                <a:off x="2195736" y="70755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5" name="Ellipse 494"/>
              <p:cNvSpPr>
                <a:spLocks noChangeAspect="1"/>
              </p:cNvSpPr>
              <p:nvPr/>
            </p:nvSpPr>
            <p:spPr>
              <a:xfrm>
                <a:off x="2405278" y="404664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6" name="Ellipse 495"/>
              <p:cNvSpPr>
                <a:spLocks noChangeAspect="1"/>
              </p:cNvSpPr>
              <p:nvPr/>
            </p:nvSpPr>
            <p:spPr>
              <a:xfrm>
                <a:off x="2726124" y="70860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7" name="Gerade Verbindung 496"/>
              <p:cNvCxnSpPr>
                <a:stCxn id="495" idx="3"/>
                <a:endCxn id="494" idx="7"/>
              </p:cNvCxnSpPr>
              <p:nvPr/>
            </p:nvCxnSpPr>
            <p:spPr>
              <a:xfrm flipH="1">
                <a:off x="2287920" y="558304"/>
                <a:ext cx="143718" cy="165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98" name="Gerade Verbindung 497"/>
              <p:cNvCxnSpPr>
                <a:stCxn id="495" idx="5"/>
                <a:endCxn id="496" idx="1"/>
              </p:cNvCxnSpPr>
              <p:nvPr/>
            </p:nvCxnSpPr>
            <p:spPr>
              <a:xfrm>
                <a:off x="2558918" y="558304"/>
                <a:ext cx="183022" cy="166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3" name="Gruppieren 114"/>
            <p:cNvGrpSpPr/>
            <p:nvPr/>
          </p:nvGrpSpPr>
          <p:grpSpPr>
            <a:xfrm>
              <a:off x="4122490" y="1978175"/>
              <a:ext cx="411941" cy="638388"/>
              <a:chOff x="3203848" y="692697"/>
              <a:chExt cx="411941" cy="638388"/>
            </a:xfrm>
          </p:grpSpPr>
          <p:sp>
            <p:nvSpPr>
              <p:cNvPr id="479" name="Ellipse 478"/>
              <p:cNvSpPr>
                <a:spLocks noChangeAspect="1"/>
              </p:cNvSpPr>
              <p:nvPr/>
            </p:nvSpPr>
            <p:spPr>
              <a:xfrm rot="5400000">
                <a:off x="3204895" y="69269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0" name="Ellipse 479"/>
              <p:cNvSpPr>
                <a:spLocks noChangeAspect="1"/>
              </p:cNvSpPr>
              <p:nvPr/>
            </p:nvSpPr>
            <p:spPr>
              <a:xfrm rot="5400000">
                <a:off x="3435789" y="902239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1" name="Ellipse 480"/>
              <p:cNvSpPr>
                <a:spLocks noChangeAspect="1"/>
              </p:cNvSpPr>
              <p:nvPr/>
            </p:nvSpPr>
            <p:spPr>
              <a:xfrm rot="5400000">
                <a:off x="3203848" y="122308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82" name="Gerade Verbindung 481"/>
              <p:cNvCxnSpPr>
                <a:stCxn id="480" idx="3"/>
                <a:endCxn id="479" idx="7"/>
              </p:cNvCxnSpPr>
              <p:nvPr/>
            </p:nvCxnSpPr>
            <p:spPr>
              <a:xfrm flipH="1" flipV="1">
                <a:off x="3297079" y="784881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83" name="Gerade Verbindung 482"/>
              <p:cNvCxnSpPr>
                <a:stCxn id="480" idx="5"/>
                <a:endCxn id="481" idx="1"/>
              </p:cNvCxnSpPr>
              <p:nvPr/>
            </p:nvCxnSpPr>
            <p:spPr>
              <a:xfrm flipH="1">
                <a:off x="3296032" y="1055879"/>
                <a:ext cx="166117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4" name="Gruppieren 130"/>
            <p:cNvGrpSpPr/>
            <p:nvPr/>
          </p:nvGrpSpPr>
          <p:grpSpPr>
            <a:xfrm>
              <a:off x="2898354" y="2266207"/>
              <a:ext cx="411941" cy="638388"/>
              <a:chOff x="1979712" y="980729"/>
              <a:chExt cx="411941" cy="638388"/>
            </a:xfrm>
          </p:grpSpPr>
          <p:sp>
            <p:nvSpPr>
              <p:cNvPr id="474" name="Ellipse 473"/>
              <p:cNvSpPr>
                <a:spLocks noChangeAspect="1"/>
              </p:cNvSpPr>
              <p:nvPr/>
            </p:nvSpPr>
            <p:spPr>
              <a:xfrm rot="5400000">
                <a:off x="1980759" y="980729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5" name="Ellipse 474"/>
              <p:cNvSpPr>
                <a:spLocks noChangeAspect="1"/>
              </p:cNvSpPr>
              <p:nvPr/>
            </p:nvSpPr>
            <p:spPr>
              <a:xfrm rot="5400000">
                <a:off x="2211653" y="1190271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6" name="Ellipse 475"/>
              <p:cNvSpPr>
                <a:spLocks noChangeAspect="1"/>
              </p:cNvSpPr>
              <p:nvPr/>
            </p:nvSpPr>
            <p:spPr>
              <a:xfrm rot="5400000">
                <a:off x="1979712" y="151111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7" name="Gerade Verbindung 476"/>
              <p:cNvCxnSpPr>
                <a:stCxn id="475" idx="3"/>
                <a:endCxn id="474" idx="7"/>
              </p:cNvCxnSpPr>
              <p:nvPr/>
            </p:nvCxnSpPr>
            <p:spPr>
              <a:xfrm flipH="1" flipV="1">
                <a:off x="2072943" y="1072913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8" name="Gerade Verbindung 477"/>
              <p:cNvCxnSpPr>
                <a:stCxn id="475" idx="5"/>
                <a:endCxn id="476" idx="1"/>
              </p:cNvCxnSpPr>
              <p:nvPr/>
            </p:nvCxnSpPr>
            <p:spPr>
              <a:xfrm flipH="1">
                <a:off x="2071896" y="1343911"/>
                <a:ext cx="166117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5" name="Gruppieren 116"/>
            <p:cNvGrpSpPr/>
            <p:nvPr/>
          </p:nvGrpSpPr>
          <p:grpSpPr>
            <a:xfrm>
              <a:off x="6066706" y="1690143"/>
              <a:ext cx="411941" cy="638388"/>
              <a:chOff x="5148064" y="404665"/>
              <a:chExt cx="411941" cy="638388"/>
            </a:xfrm>
          </p:grpSpPr>
          <p:sp>
            <p:nvSpPr>
              <p:cNvPr id="469" name="Ellipse 468"/>
              <p:cNvSpPr>
                <a:spLocks noChangeAspect="1"/>
              </p:cNvSpPr>
              <p:nvPr/>
            </p:nvSpPr>
            <p:spPr>
              <a:xfrm rot="5400000">
                <a:off x="5149111" y="40466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0" name="Ellipse 469"/>
              <p:cNvSpPr>
                <a:spLocks noChangeAspect="1"/>
              </p:cNvSpPr>
              <p:nvPr/>
            </p:nvSpPr>
            <p:spPr>
              <a:xfrm rot="5400000">
                <a:off x="5380005" y="614207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1" name="Ellipse 470"/>
              <p:cNvSpPr>
                <a:spLocks noChangeAspect="1"/>
              </p:cNvSpPr>
              <p:nvPr/>
            </p:nvSpPr>
            <p:spPr>
              <a:xfrm rot="5400000">
                <a:off x="5148064" y="93505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2" name="Gerade Verbindung 471"/>
              <p:cNvCxnSpPr>
                <a:stCxn id="470" idx="3"/>
                <a:endCxn id="469" idx="7"/>
              </p:cNvCxnSpPr>
              <p:nvPr/>
            </p:nvCxnSpPr>
            <p:spPr>
              <a:xfrm flipH="1" flipV="1">
                <a:off x="5241295" y="496849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73" name="Gerade Verbindung 472"/>
              <p:cNvCxnSpPr>
                <a:stCxn id="470" idx="5"/>
                <a:endCxn id="471" idx="1"/>
              </p:cNvCxnSpPr>
              <p:nvPr/>
            </p:nvCxnSpPr>
            <p:spPr>
              <a:xfrm flipH="1">
                <a:off x="5240248" y="767847"/>
                <a:ext cx="166117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7" name="Gruppieren 127"/>
            <p:cNvGrpSpPr/>
            <p:nvPr/>
          </p:nvGrpSpPr>
          <p:grpSpPr>
            <a:xfrm>
              <a:off x="2394299" y="2050183"/>
              <a:ext cx="411940" cy="638388"/>
              <a:chOff x="1475657" y="764705"/>
              <a:chExt cx="411940" cy="638388"/>
            </a:xfrm>
          </p:grpSpPr>
          <p:sp>
            <p:nvSpPr>
              <p:cNvPr id="459" name="Ellipse 458"/>
              <p:cNvSpPr>
                <a:spLocks noChangeAspect="1"/>
              </p:cNvSpPr>
              <p:nvPr/>
            </p:nvSpPr>
            <p:spPr>
              <a:xfrm rot="16200000">
                <a:off x="1778551" y="129509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Ellipse 459"/>
              <p:cNvSpPr>
                <a:spLocks noChangeAspect="1"/>
              </p:cNvSpPr>
              <p:nvPr/>
            </p:nvSpPr>
            <p:spPr>
              <a:xfrm rot="16200000">
                <a:off x="1475657" y="1013551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Ellipse 460"/>
              <p:cNvSpPr>
                <a:spLocks noChangeAspect="1"/>
              </p:cNvSpPr>
              <p:nvPr/>
            </p:nvSpPr>
            <p:spPr>
              <a:xfrm rot="16200000">
                <a:off x="1779597" y="76470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62" name="Gerade Verbindung 461"/>
              <p:cNvCxnSpPr>
                <a:stCxn id="460" idx="3"/>
                <a:endCxn id="459" idx="7"/>
              </p:cNvCxnSpPr>
              <p:nvPr/>
            </p:nvCxnSpPr>
            <p:spPr>
              <a:xfrm>
                <a:off x="1629297" y="1167191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63" name="Gerade Verbindung 462"/>
              <p:cNvCxnSpPr>
                <a:stCxn id="460" idx="5"/>
                <a:endCxn id="461" idx="1"/>
              </p:cNvCxnSpPr>
              <p:nvPr/>
            </p:nvCxnSpPr>
            <p:spPr>
              <a:xfrm flipV="1">
                <a:off x="1629297" y="856889"/>
                <a:ext cx="166116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30" name="Gruppieren 124"/>
            <p:cNvGrpSpPr/>
            <p:nvPr/>
          </p:nvGrpSpPr>
          <p:grpSpPr>
            <a:xfrm>
              <a:off x="3402410" y="2194198"/>
              <a:ext cx="638388" cy="375941"/>
              <a:chOff x="2483768" y="908720"/>
              <a:chExt cx="638388" cy="375941"/>
            </a:xfrm>
          </p:grpSpPr>
          <p:sp>
            <p:nvSpPr>
              <p:cNvPr id="444" name="Ellipse 443"/>
              <p:cNvSpPr>
                <a:spLocks noChangeAspect="1"/>
              </p:cNvSpPr>
              <p:nvPr/>
            </p:nvSpPr>
            <p:spPr>
              <a:xfrm flipV="1">
                <a:off x="2483768" y="90976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5" name="Ellipse 444"/>
              <p:cNvSpPr>
                <a:spLocks noChangeAspect="1"/>
              </p:cNvSpPr>
              <p:nvPr/>
            </p:nvSpPr>
            <p:spPr>
              <a:xfrm flipV="1">
                <a:off x="2693310" y="1104661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Ellipse 445"/>
              <p:cNvSpPr>
                <a:spLocks noChangeAspect="1"/>
              </p:cNvSpPr>
              <p:nvPr/>
            </p:nvSpPr>
            <p:spPr>
              <a:xfrm flipV="1">
                <a:off x="3014156" y="908720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47" name="Gerade Verbindung 446"/>
              <p:cNvCxnSpPr>
                <a:stCxn id="445" idx="3"/>
                <a:endCxn id="444" idx="7"/>
              </p:cNvCxnSpPr>
              <p:nvPr/>
            </p:nvCxnSpPr>
            <p:spPr>
              <a:xfrm flipH="1" flipV="1">
                <a:off x="2575952" y="1001951"/>
                <a:ext cx="143718" cy="129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8" name="Gerade Verbindung 447"/>
              <p:cNvCxnSpPr>
                <a:stCxn id="445" idx="5"/>
                <a:endCxn id="446" idx="1"/>
              </p:cNvCxnSpPr>
              <p:nvPr/>
            </p:nvCxnSpPr>
            <p:spPr>
              <a:xfrm flipV="1">
                <a:off x="2846950" y="1000904"/>
                <a:ext cx="183022" cy="130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</p:grpSp>
      <p:grpSp>
        <p:nvGrpSpPr>
          <p:cNvPr id="372" name="Gruppieren 371"/>
          <p:cNvGrpSpPr/>
          <p:nvPr/>
        </p:nvGrpSpPr>
        <p:grpSpPr>
          <a:xfrm>
            <a:off x="2106267" y="2410222"/>
            <a:ext cx="4454811" cy="1214452"/>
            <a:chOff x="2106267" y="2410222"/>
            <a:chExt cx="4454811" cy="1214452"/>
          </a:xfrm>
        </p:grpSpPr>
        <p:grpSp>
          <p:nvGrpSpPr>
            <p:cNvPr id="419" name="Gruppieren 120"/>
            <p:cNvGrpSpPr/>
            <p:nvPr/>
          </p:nvGrpSpPr>
          <p:grpSpPr>
            <a:xfrm>
              <a:off x="5922690" y="3130302"/>
              <a:ext cx="638388" cy="411941"/>
              <a:chOff x="5004048" y="1844824"/>
              <a:chExt cx="638388" cy="411941"/>
            </a:xfrm>
          </p:grpSpPr>
          <p:sp>
            <p:nvSpPr>
              <p:cNvPr id="499" name="Ellipse 498"/>
              <p:cNvSpPr>
                <a:spLocks noChangeAspect="1"/>
              </p:cNvSpPr>
              <p:nvPr/>
            </p:nvSpPr>
            <p:spPr>
              <a:xfrm>
                <a:off x="5004048" y="214771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0" name="Ellipse 499"/>
              <p:cNvSpPr>
                <a:spLocks noChangeAspect="1"/>
              </p:cNvSpPr>
              <p:nvPr/>
            </p:nvSpPr>
            <p:spPr>
              <a:xfrm>
                <a:off x="5213590" y="1844824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Ellipse 500"/>
              <p:cNvSpPr>
                <a:spLocks noChangeAspect="1"/>
              </p:cNvSpPr>
              <p:nvPr/>
            </p:nvSpPr>
            <p:spPr>
              <a:xfrm>
                <a:off x="5534436" y="2148765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02" name="Gerade Verbindung 501"/>
              <p:cNvCxnSpPr>
                <a:stCxn id="500" idx="3"/>
                <a:endCxn id="499" idx="7"/>
              </p:cNvCxnSpPr>
              <p:nvPr/>
            </p:nvCxnSpPr>
            <p:spPr>
              <a:xfrm flipH="1">
                <a:off x="5096232" y="1998464"/>
                <a:ext cx="143718" cy="165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03" name="Gerade Verbindung 502"/>
              <p:cNvCxnSpPr>
                <a:stCxn id="500" idx="5"/>
                <a:endCxn id="501" idx="1"/>
              </p:cNvCxnSpPr>
              <p:nvPr/>
            </p:nvCxnSpPr>
            <p:spPr>
              <a:xfrm>
                <a:off x="5367230" y="1998464"/>
                <a:ext cx="183022" cy="166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1" name="Gruppieren 125"/>
            <p:cNvGrpSpPr/>
            <p:nvPr/>
          </p:nvGrpSpPr>
          <p:grpSpPr>
            <a:xfrm>
              <a:off x="3546427" y="2554238"/>
              <a:ext cx="411941" cy="638388"/>
              <a:chOff x="2627785" y="1268760"/>
              <a:chExt cx="411941" cy="638388"/>
            </a:xfrm>
          </p:grpSpPr>
          <p:sp>
            <p:nvSpPr>
              <p:cNvPr id="489" name="Ellipse 488"/>
              <p:cNvSpPr>
                <a:spLocks noChangeAspect="1"/>
              </p:cNvSpPr>
              <p:nvPr/>
            </p:nvSpPr>
            <p:spPr>
              <a:xfrm rot="16200000">
                <a:off x="2930679" y="179914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0" name="Ellipse 489"/>
              <p:cNvSpPr>
                <a:spLocks noChangeAspect="1"/>
              </p:cNvSpPr>
              <p:nvPr/>
            </p:nvSpPr>
            <p:spPr>
              <a:xfrm rot="16200000">
                <a:off x="2627785" y="1517606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1" name="Ellipse 490"/>
              <p:cNvSpPr>
                <a:spLocks noChangeAspect="1"/>
              </p:cNvSpPr>
              <p:nvPr/>
            </p:nvSpPr>
            <p:spPr>
              <a:xfrm rot="16200000">
                <a:off x="2931726" y="1268760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92" name="Gerade Verbindung 491"/>
              <p:cNvCxnSpPr>
                <a:stCxn id="490" idx="3"/>
                <a:endCxn id="489" idx="7"/>
              </p:cNvCxnSpPr>
              <p:nvPr/>
            </p:nvCxnSpPr>
            <p:spPr>
              <a:xfrm>
                <a:off x="2781425" y="1671246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93" name="Gerade Verbindung 492"/>
              <p:cNvCxnSpPr>
                <a:stCxn id="490" idx="5"/>
                <a:endCxn id="491" idx="1"/>
              </p:cNvCxnSpPr>
              <p:nvPr/>
            </p:nvCxnSpPr>
            <p:spPr>
              <a:xfrm flipV="1">
                <a:off x="2781425" y="1360944"/>
                <a:ext cx="166117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2" name="Gruppieren 128"/>
            <p:cNvGrpSpPr/>
            <p:nvPr/>
          </p:nvGrpSpPr>
          <p:grpSpPr>
            <a:xfrm>
              <a:off x="2106267" y="2482231"/>
              <a:ext cx="411941" cy="638388"/>
              <a:chOff x="1187625" y="1196753"/>
              <a:chExt cx="411941" cy="638388"/>
            </a:xfrm>
          </p:grpSpPr>
          <p:sp>
            <p:nvSpPr>
              <p:cNvPr id="484" name="Ellipse 483"/>
              <p:cNvSpPr>
                <a:spLocks noChangeAspect="1"/>
              </p:cNvSpPr>
              <p:nvPr/>
            </p:nvSpPr>
            <p:spPr>
              <a:xfrm rot="5400000">
                <a:off x="1188672" y="119675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5" name="Ellipse 484"/>
              <p:cNvSpPr>
                <a:spLocks noChangeAspect="1"/>
              </p:cNvSpPr>
              <p:nvPr/>
            </p:nvSpPr>
            <p:spPr>
              <a:xfrm rot="5400000">
                <a:off x="1419566" y="1406295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6" name="Ellipse 485"/>
              <p:cNvSpPr>
                <a:spLocks noChangeAspect="1"/>
              </p:cNvSpPr>
              <p:nvPr/>
            </p:nvSpPr>
            <p:spPr>
              <a:xfrm rot="5400000">
                <a:off x="1187625" y="1727141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87" name="Gerade Verbindung 486"/>
              <p:cNvCxnSpPr>
                <a:stCxn id="485" idx="3"/>
                <a:endCxn id="484" idx="7"/>
              </p:cNvCxnSpPr>
              <p:nvPr/>
            </p:nvCxnSpPr>
            <p:spPr>
              <a:xfrm flipH="1" flipV="1">
                <a:off x="1280856" y="1288937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88" name="Gerade Verbindung 487"/>
              <p:cNvCxnSpPr>
                <a:stCxn id="485" idx="5"/>
                <a:endCxn id="486" idx="1"/>
              </p:cNvCxnSpPr>
              <p:nvPr/>
            </p:nvCxnSpPr>
            <p:spPr>
              <a:xfrm flipH="1">
                <a:off x="1279809" y="1559935"/>
                <a:ext cx="166117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6" name="Gruppieren 126"/>
            <p:cNvGrpSpPr/>
            <p:nvPr/>
          </p:nvGrpSpPr>
          <p:grpSpPr>
            <a:xfrm>
              <a:off x="4122491" y="2986286"/>
              <a:ext cx="411941" cy="638388"/>
              <a:chOff x="3203849" y="1700808"/>
              <a:chExt cx="411941" cy="638388"/>
            </a:xfrm>
          </p:grpSpPr>
          <p:sp>
            <p:nvSpPr>
              <p:cNvPr id="464" name="Ellipse 463"/>
              <p:cNvSpPr>
                <a:spLocks noChangeAspect="1"/>
              </p:cNvSpPr>
              <p:nvPr/>
            </p:nvSpPr>
            <p:spPr>
              <a:xfrm rot="16200000">
                <a:off x="3506743" y="223119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Ellipse 464"/>
              <p:cNvSpPr>
                <a:spLocks noChangeAspect="1"/>
              </p:cNvSpPr>
              <p:nvPr/>
            </p:nvSpPr>
            <p:spPr>
              <a:xfrm rot="16200000">
                <a:off x="3203849" y="1949654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Ellipse 465"/>
              <p:cNvSpPr>
                <a:spLocks noChangeAspect="1"/>
              </p:cNvSpPr>
              <p:nvPr/>
            </p:nvSpPr>
            <p:spPr>
              <a:xfrm rot="16200000">
                <a:off x="3507790" y="1700808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67" name="Gerade Verbindung 466"/>
              <p:cNvCxnSpPr>
                <a:stCxn id="465" idx="3"/>
                <a:endCxn id="464" idx="7"/>
              </p:cNvCxnSpPr>
              <p:nvPr/>
            </p:nvCxnSpPr>
            <p:spPr>
              <a:xfrm>
                <a:off x="3357489" y="2103294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68" name="Gerade Verbindung 467"/>
              <p:cNvCxnSpPr>
                <a:stCxn id="465" idx="5"/>
                <a:endCxn id="466" idx="1"/>
              </p:cNvCxnSpPr>
              <p:nvPr/>
            </p:nvCxnSpPr>
            <p:spPr>
              <a:xfrm flipV="1">
                <a:off x="3357489" y="1792992"/>
                <a:ext cx="166117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8" name="Gruppieren 121"/>
            <p:cNvGrpSpPr/>
            <p:nvPr/>
          </p:nvGrpSpPr>
          <p:grpSpPr>
            <a:xfrm>
              <a:off x="5346627" y="2698254"/>
              <a:ext cx="411941" cy="638388"/>
              <a:chOff x="4427985" y="1412776"/>
              <a:chExt cx="411941" cy="638388"/>
            </a:xfrm>
          </p:grpSpPr>
          <p:sp>
            <p:nvSpPr>
              <p:cNvPr id="454" name="Ellipse 453"/>
              <p:cNvSpPr>
                <a:spLocks noChangeAspect="1"/>
              </p:cNvSpPr>
              <p:nvPr/>
            </p:nvSpPr>
            <p:spPr>
              <a:xfrm rot="16200000">
                <a:off x="4730879" y="194316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Ellipse 454"/>
              <p:cNvSpPr>
                <a:spLocks noChangeAspect="1"/>
              </p:cNvSpPr>
              <p:nvPr/>
            </p:nvSpPr>
            <p:spPr>
              <a:xfrm rot="16200000">
                <a:off x="4427985" y="1661622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Ellipse 455"/>
              <p:cNvSpPr>
                <a:spLocks noChangeAspect="1"/>
              </p:cNvSpPr>
              <p:nvPr/>
            </p:nvSpPr>
            <p:spPr>
              <a:xfrm rot="16200000">
                <a:off x="4731926" y="141277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57" name="Gerade Verbindung 456"/>
              <p:cNvCxnSpPr>
                <a:stCxn id="455" idx="3"/>
                <a:endCxn id="454" idx="7"/>
              </p:cNvCxnSpPr>
              <p:nvPr/>
            </p:nvCxnSpPr>
            <p:spPr>
              <a:xfrm>
                <a:off x="4581625" y="1815262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58" name="Gerade Verbindung 457"/>
              <p:cNvCxnSpPr>
                <a:stCxn id="455" idx="5"/>
                <a:endCxn id="456" idx="1"/>
              </p:cNvCxnSpPr>
              <p:nvPr/>
            </p:nvCxnSpPr>
            <p:spPr>
              <a:xfrm flipV="1">
                <a:off x="4581625" y="1504960"/>
                <a:ext cx="166117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29" name="Gruppieren 129"/>
            <p:cNvGrpSpPr/>
            <p:nvPr/>
          </p:nvGrpSpPr>
          <p:grpSpPr>
            <a:xfrm>
              <a:off x="2682330" y="3058294"/>
              <a:ext cx="638388" cy="375941"/>
              <a:chOff x="1763688" y="1772816"/>
              <a:chExt cx="638388" cy="375941"/>
            </a:xfrm>
          </p:grpSpPr>
          <p:sp>
            <p:nvSpPr>
              <p:cNvPr id="449" name="Ellipse 448"/>
              <p:cNvSpPr>
                <a:spLocks noChangeAspect="1"/>
              </p:cNvSpPr>
              <p:nvPr/>
            </p:nvSpPr>
            <p:spPr>
              <a:xfrm flipV="1">
                <a:off x="1763688" y="1773863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" name="Ellipse 449"/>
              <p:cNvSpPr>
                <a:spLocks noChangeAspect="1"/>
              </p:cNvSpPr>
              <p:nvPr/>
            </p:nvSpPr>
            <p:spPr>
              <a:xfrm flipV="1">
                <a:off x="1973230" y="1968757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Ellipse 450"/>
              <p:cNvSpPr>
                <a:spLocks noChangeAspect="1"/>
              </p:cNvSpPr>
              <p:nvPr/>
            </p:nvSpPr>
            <p:spPr>
              <a:xfrm flipV="1">
                <a:off x="2294076" y="177281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52" name="Gerade Verbindung 451"/>
              <p:cNvCxnSpPr>
                <a:stCxn id="450" idx="3"/>
                <a:endCxn id="449" idx="7"/>
              </p:cNvCxnSpPr>
              <p:nvPr/>
            </p:nvCxnSpPr>
            <p:spPr>
              <a:xfrm flipH="1" flipV="1">
                <a:off x="1855872" y="1866047"/>
                <a:ext cx="143718" cy="129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53" name="Gerade Verbindung 452"/>
              <p:cNvCxnSpPr>
                <a:stCxn id="450" idx="5"/>
                <a:endCxn id="451" idx="1"/>
              </p:cNvCxnSpPr>
              <p:nvPr/>
            </p:nvCxnSpPr>
            <p:spPr>
              <a:xfrm flipV="1">
                <a:off x="2126870" y="1865000"/>
                <a:ext cx="183022" cy="130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31" name="Gruppieren 122"/>
            <p:cNvGrpSpPr/>
            <p:nvPr/>
          </p:nvGrpSpPr>
          <p:grpSpPr>
            <a:xfrm>
              <a:off x="4626546" y="2914278"/>
              <a:ext cx="638388" cy="375941"/>
              <a:chOff x="3707904" y="1628800"/>
              <a:chExt cx="638388" cy="375941"/>
            </a:xfrm>
          </p:grpSpPr>
          <p:sp>
            <p:nvSpPr>
              <p:cNvPr id="439" name="Ellipse 438"/>
              <p:cNvSpPr>
                <a:spLocks noChangeAspect="1"/>
              </p:cNvSpPr>
              <p:nvPr/>
            </p:nvSpPr>
            <p:spPr>
              <a:xfrm flipV="1">
                <a:off x="3707904" y="1629847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Ellipse 439"/>
              <p:cNvSpPr>
                <a:spLocks noChangeAspect="1"/>
              </p:cNvSpPr>
              <p:nvPr/>
            </p:nvSpPr>
            <p:spPr>
              <a:xfrm flipV="1">
                <a:off x="3917446" y="1824741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Ellipse 440"/>
              <p:cNvSpPr>
                <a:spLocks noChangeAspect="1"/>
              </p:cNvSpPr>
              <p:nvPr/>
            </p:nvSpPr>
            <p:spPr>
              <a:xfrm flipV="1">
                <a:off x="4238292" y="1628800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42" name="Gerade Verbindung 441"/>
              <p:cNvCxnSpPr>
                <a:stCxn id="440" idx="3"/>
                <a:endCxn id="439" idx="7"/>
              </p:cNvCxnSpPr>
              <p:nvPr/>
            </p:nvCxnSpPr>
            <p:spPr>
              <a:xfrm flipH="1" flipV="1">
                <a:off x="3800088" y="1722031"/>
                <a:ext cx="143718" cy="129070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43" name="Gerade Verbindung 442"/>
              <p:cNvCxnSpPr>
                <a:stCxn id="440" idx="5"/>
                <a:endCxn id="441" idx="1"/>
              </p:cNvCxnSpPr>
              <p:nvPr/>
            </p:nvCxnSpPr>
            <p:spPr>
              <a:xfrm flipV="1">
                <a:off x="4071086" y="1720984"/>
                <a:ext cx="183022" cy="130117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grpSp>
          <p:nvGrpSpPr>
            <p:cNvPr id="432" name="Gruppieren 117"/>
            <p:cNvGrpSpPr/>
            <p:nvPr/>
          </p:nvGrpSpPr>
          <p:grpSpPr>
            <a:xfrm>
              <a:off x="6066707" y="2410222"/>
              <a:ext cx="411941" cy="638388"/>
              <a:chOff x="5148065" y="1124744"/>
              <a:chExt cx="411941" cy="638388"/>
            </a:xfrm>
          </p:grpSpPr>
          <p:sp>
            <p:nvSpPr>
              <p:cNvPr id="434" name="Ellipse 433"/>
              <p:cNvSpPr>
                <a:spLocks noChangeAspect="1"/>
              </p:cNvSpPr>
              <p:nvPr/>
            </p:nvSpPr>
            <p:spPr>
              <a:xfrm rot="16200000">
                <a:off x="5450959" y="1655132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5" name="Ellipse 434"/>
              <p:cNvSpPr>
                <a:spLocks noChangeAspect="1"/>
              </p:cNvSpPr>
              <p:nvPr/>
            </p:nvSpPr>
            <p:spPr>
              <a:xfrm rot="16200000">
                <a:off x="5148065" y="1373590"/>
                <a:ext cx="180000" cy="180000"/>
              </a:xfrm>
              <a:prstGeom prst="ellipse">
                <a:avLst/>
              </a:prstGeom>
              <a:solidFill>
                <a:srgbClr val="007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6" name="Ellipse 435"/>
              <p:cNvSpPr>
                <a:spLocks noChangeAspect="1"/>
              </p:cNvSpPr>
              <p:nvPr/>
            </p:nvSpPr>
            <p:spPr>
              <a:xfrm rot="16200000">
                <a:off x="5452006" y="1124744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37" name="Gerade Verbindung 436"/>
              <p:cNvCxnSpPr>
                <a:stCxn id="435" idx="3"/>
                <a:endCxn id="434" idx="7"/>
              </p:cNvCxnSpPr>
              <p:nvPr/>
            </p:nvCxnSpPr>
            <p:spPr>
              <a:xfrm>
                <a:off x="5301705" y="1527230"/>
                <a:ext cx="165070" cy="143718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38" name="Gerade Verbindung 437"/>
              <p:cNvCxnSpPr>
                <a:stCxn id="435" idx="5"/>
                <a:endCxn id="436" idx="1"/>
              </p:cNvCxnSpPr>
              <p:nvPr/>
            </p:nvCxnSpPr>
            <p:spPr>
              <a:xfrm flipV="1">
                <a:off x="5301705" y="1216928"/>
                <a:ext cx="166117" cy="18302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</p:grpSp>
      <p:sp>
        <p:nvSpPr>
          <p:cNvPr id="433" name="Textfeld 432"/>
          <p:cNvSpPr txBox="1"/>
          <p:nvPr/>
        </p:nvSpPr>
        <p:spPr>
          <a:xfrm>
            <a:off x="6570762" y="2338214"/>
            <a:ext cx="259228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water (H</a:t>
            </a:r>
            <a:r>
              <a:rPr kumimoji="0" lang="en-US" b="1" i="0" u="none" strike="noStrike" kern="0" cap="none" spc="0" normalizeH="0" baseline="-2500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</a:t>
            </a:r>
            <a:r>
              <a:rPr kumimoji="0" lang="en-US" b="1" i="0" u="none" strike="noStrike" kern="0" cap="none" spc="0" normalizeH="0" baseline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O)</a:t>
            </a:r>
          </a:p>
        </p:txBody>
      </p:sp>
      <p:grpSp>
        <p:nvGrpSpPr>
          <p:cNvPr id="524" name="Gruppieren 155"/>
          <p:cNvGrpSpPr/>
          <p:nvPr/>
        </p:nvGrpSpPr>
        <p:grpSpPr>
          <a:xfrm>
            <a:off x="1963183" y="3704466"/>
            <a:ext cx="6959169" cy="1081139"/>
            <a:chOff x="1979712" y="2637959"/>
            <a:chExt cx="6959169" cy="1081139"/>
          </a:xfrm>
        </p:grpSpPr>
        <p:grpSp>
          <p:nvGrpSpPr>
            <p:cNvPr id="525" name="Gruppieren 234"/>
            <p:cNvGrpSpPr/>
            <p:nvPr/>
          </p:nvGrpSpPr>
          <p:grpSpPr>
            <a:xfrm>
              <a:off x="1979712" y="2708920"/>
              <a:ext cx="738372" cy="1010178"/>
              <a:chOff x="1979712" y="2852936"/>
              <a:chExt cx="738372" cy="1010178"/>
            </a:xfrm>
          </p:grpSpPr>
          <p:cxnSp>
            <p:nvCxnSpPr>
              <p:cNvPr id="592" name="Gerade Verbindung 591"/>
              <p:cNvCxnSpPr>
                <a:stCxn id="598" idx="6"/>
                <a:endCxn id="596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593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594" name="Gerade Verbindung 593"/>
                <p:cNvCxnSpPr>
                  <a:stCxn id="598" idx="2"/>
                  <a:endCxn id="595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95" name="Ellipse 594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6" name="Ellipse 595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7" name="Ellipse 596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8" name="Ellipse 597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9" name="Ellipse 598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00" name="Gerade Verbindung 599"/>
                <p:cNvCxnSpPr>
                  <a:stCxn id="599" idx="3"/>
                  <a:endCxn id="595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1" name="Gerade Verbindung 600"/>
                <p:cNvCxnSpPr>
                  <a:stCxn id="599" idx="5"/>
                  <a:endCxn id="596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2" name="Gerade Verbindung 601"/>
                <p:cNvCxnSpPr>
                  <a:stCxn id="595" idx="5"/>
                  <a:endCxn id="597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3" name="Gerade Verbindung 602"/>
                <p:cNvCxnSpPr>
                  <a:stCxn id="596" idx="3"/>
                  <a:endCxn id="597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26" name="Textfeld 525"/>
            <p:cNvSpPr txBox="1"/>
            <p:nvPr/>
          </p:nvSpPr>
          <p:spPr>
            <a:xfrm>
              <a:off x="6706633" y="2637959"/>
              <a:ext cx="2232248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itchFamily="34" charset="0"/>
                  <a:cs typeface="Calibri" pitchFamily="34" charset="0"/>
                </a:rPr>
                <a:t>aluminium</a:t>
              </a: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oxide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(Al</a:t>
              </a:r>
              <a:r>
                <a:rPr kumimoji="0" lang="en-US" b="1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2</a:t>
              </a: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O</a:t>
              </a:r>
              <a:r>
                <a:rPr kumimoji="0" lang="en-US" b="1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3</a:t>
              </a: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)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27" name="Gruppieren 235"/>
            <p:cNvGrpSpPr/>
            <p:nvPr/>
          </p:nvGrpSpPr>
          <p:grpSpPr>
            <a:xfrm>
              <a:off x="2771800" y="2708920"/>
              <a:ext cx="738372" cy="1010178"/>
              <a:chOff x="1979712" y="2852936"/>
              <a:chExt cx="738372" cy="1010178"/>
            </a:xfrm>
          </p:grpSpPr>
          <p:cxnSp>
            <p:nvCxnSpPr>
              <p:cNvPr id="580" name="Gerade Verbindung 579"/>
              <p:cNvCxnSpPr>
                <a:stCxn id="586" idx="6"/>
                <a:endCxn id="584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581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582" name="Gerade Verbindung 581"/>
                <p:cNvCxnSpPr>
                  <a:stCxn id="586" idx="2"/>
                  <a:endCxn id="583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83" name="Ellipse 582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4" name="Ellipse 583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5" name="Ellipse 584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6" name="Ellipse 585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87" name="Ellipse 586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88" name="Gerade Verbindung 587"/>
                <p:cNvCxnSpPr>
                  <a:stCxn id="587" idx="3"/>
                  <a:endCxn id="583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89" name="Gerade Verbindung 588"/>
                <p:cNvCxnSpPr>
                  <a:stCxn id="587" idx="5"/>
                  <a:endCxn id="584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0" name="Gerade Verbindung 589"/>
                <p:cNvCxnSpPr>
                  <a:stCxn id="583" idx="5"/>
                  <a:endCxn id="585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1" name="Gerade Verbindung 590"/>
                <p:cNvCxnSpPr>
                  <a:stCxn id="584" idx="3"/>
                  <a:endCxn id="585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528" name="Gruppieren 315"/>
            <p:cNvGrpSpPr/>
            <p:nvPr/>
          </p:nvGrpSpPr>
          <p:grpSpPr>
            <a:xfrm>
              <a:off x="5148064" y="2708920"/>
              <a:ext cx="738372" cy="1010178"/>
              <a:chOff x="1979712" y="2852936"/>
              <a:chExt cx="738372" cy="1010178"/>
            </a:xfrm>
          </p:grpSpPr>
          <p:cxnSp>
            <p:nvCxnSpPr>
              <p:cNvPr id="568" name="Gerade Verbindung 567"/>
              <p:cNvCxnSpPr>
                <a:stCxn id="574" idx="6"/>
                <a:endCxn id="572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569" name="Gruppieren 568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570" name="Gerade Verbindung 569"/>
                <p:cNvCxnSpPr>
                  <a:stCxn id="574" idx="2"/>
                  <a:endCxn id="571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71" name="Ellipse 570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Ellipse 571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Ellipse 572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4" name="Ellipse 573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Ellipse 574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6" name="Gerade Verbindung 575"/>
                <p:cNvCxnSpPr>
                  <a:stCxn id="575" idx="3"/>
                  <a:endCxn id="571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77" name="Gerade Verbindung 576"/>
                <p:cNvCxnSpPr>
                  <a:stCxn id="575" idx="5"/>
                  <a:endCxn id="572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78" name="Gerade Verbindung 577"/>
                <p:cNvCxnSpPr>
                  <a:stCxn id="571" idx="5"/>
                  <a:endCxn id="573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79" name="Gerade Verbindung 578"/>
                <p:cNvCxnSpPr>
                  <a:stCxn id="572" idx="3"/>
                  <a:endCxn id="573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529" name="Gruppieren 328"/>
            <p:cNvGrpSpPr/>
            <p:nvPr/>
          </p:nvGrpSpPr>
          <p:grpSpPr>
            <a:xfrm>
              <a:off x="5940152" y="2708920"/>
              <a:ext cx="738372" cy="1010178"/>
              <a:chOff x="1979712" y="2852936"/>
              <a:chExt cx="738372" cy="1010178"/>
            </a:xfrm>
          </p:grpSpPr>
          <p:cxnSp>
            <p:nvCxnSpPr>
              <p:cNvPr id="556" name="Gerade Verbindung 555"/>
              <p:cNvCxnSpPr>
                <a:stCxn id="562" idx="6"/>
                <a:endCxn id="560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557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558" name="Gerade Verbindung 557"/>
                <p:cNvCxnSpPr>
                  <a:stCxn id="562" idx="2"/>
                  <a:endCxn id="559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59" name="Ellipse 558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Ellipse 559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Ellipse 560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Ellipse 561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Ellipse 562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64" name="Gerade Verbindung 563"/>
                <p:cNvCxnSpPr>
                  <a:stCxn id="563" idx="3"/>
                  <a:endCxn id="559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5" name="Gerade Verbindung 564"/>
                <p:cNvCxnSpPr>
                  <a:stCxn id="563" idx="5"/>
                  <a:endCxn id="560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6" name="Gerade Verbindung 565"/>
                <p:cNvCxnSpPr>
                  <a:stCxn id="559" idx="5"/>
                  <a:endCxn id="561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7" name="Gerade Verbindung 566"/>
                <p:cNvCxnSpPr>
                  <a:stCxn id="560" idx="3"/>
                  <a:endCxn id="561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530" name="Gruppieren 341"/>
            <p:cNvGrpSpPr/>
            <p:nvPr/>
          </p:nvGrpSpPr>
          <p:grpSpPr>
            <a:xfrm>
              <a:off x="3563888" y="2708920"/>
              <a:ext cx="738372" cy="1010178"/>
              <a:chOff x="1979712" y="2852936"/>
              <a:chExt cx="738372" cy="1010178"/>
            </a:xfrm>
          </p:grpSpPr>
          <p:cxnSp>
            <p:nvCxnSpPr>
              <p:cNvPr id="544" name="Gerade Verbindung 543"/>
              <p:cNvCxnSpPr>
                <a:stCxn id="550" idx="6"/>
                <a:endCxn id="548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545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546" name="Gerade Verbindung 545"/>
                <p:cNvCxnSpPr>
                  <a:stCxn id="550" idx="2"/>
                  <a:endCxn id="547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47" name="Ellipse 546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8" name="Ellipse 547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9" name="Ellipse 548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0" name="Ellipse 549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1" name="Ellipse 550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52" name="Gerade Verbindung 551"/>
                <p:cNvCxnSpPr>
                  <a:stCxn id="551" idx="3"/>
                  <a:endCxn id="547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3" name="Gerade Verbindung 552"/>
                <p:cNvCxnSpPr>
                  <a:stCxn id="551" idx="5"/>
                  <a:endCxn id="548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4" name="Gerade Verbindung 553"/>
                <p:cNvCxnSpPr>
                  <a:stCxn id="547" idx="5"/>
                  <a:endCxn id="549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5" name="Gerade Verbindung 554"/>
                <p:cNvCxnSpPr>
                  <a:stCxn id="548" idx="3"/>
                  <a:endCxn id="549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531" name="Gruppieren 367"/>
            <p:cNvGrpSpPr/>
            <p:nvPr/>
          </p:nvGrpSpPr>
          <p:grpSpPr>
            <a:xfrm>
              <a:off x="4355976" y="2708920"/>
              <a:ext cx="738372" cy="1010178"/>
              <a:chOff x="1979712" y="2852936"/>
              <a:chExt cx="738372" cy="1010178"/>
            </a:xfrm>
          </p:grpSpPr>
          <p:cxnSp>
            <p:nvCxnSpPr>
              <p:cNvPr id="532" name="Gerade Verbindung 531"/>
              <p:cNvCxnSpPr>
                <a:stCxn id="538" idx="6"/>
                <a:endCxn id="536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533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534" name="Gerade Verbindung 533"/>
                <p:cNvCxnSpPr>
                  <a:stCxn id="538" idx="2"/>
                  <a:endCxn id="535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535" name="Ellipse 534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Ellipse 535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Ellipse 536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Ellipse 537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Ellipse 538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40" name="Gerade Verbindung 539"/>
                <p:cNvCxnSpPr>
                  <a:stCxn id="539" idx="3"/>
                  <a:endCxn id="535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41" name="Gerade Verbindung 540"/>
                <p:cNvCxnSpPr>
                  <a:stCxn id="539" idx="5"/>
                  <a:endCxn id="536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42" name="Gerade Verbindung 541"/>
                <p:cNvCxnSpPr>
                  <a:stCxn id="535" idx="5"/>
                  <a:endCxn id="537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43" name="Gerade Verbindung 542"/>
                <p:cNvCxnSpPr>
                  <a:stCxn id="536" idx="3"/>
                  <a:endCxn id="537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604" name="Gruppieren 235"/>
          <p:cNvGrpSpPr/>
          <p:nvPr/>
        </p:nvGrpSpPr>
        <p:grpSpPr>
          <a:xfrm>
            <a:off x="2411760" y="4365104"/>
            <a:ext cx="6552728" cy="1764184"/>
            <a:chOff x="2411760" y="3789040"/>
            <a:chExt cx="6552728" cy="1764184"/>
          </a:xfrm>
        </p:grpSpPr>
        <p:sp>
          <p:nvSpPr>
            <p:cNvPr id="605" name="Ellipse 604"/>
            <p:cNvSpPr>
              <a:spLocks noChangeAspect="1"/>
            </p:cNvSpPr>
            <p:nvPr/>
          </p:nvSpPr>
          <p:spPr>
            <a:xfrm>
              <a:off x="2771800" y="544522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6" name="Ellipse 605"/>
            <p:cNvSpPr>
              <a:spLocks noChangeAspect="1"/>
            </p:cNvSpPr>
            <p:nvPr/>
          </p:nvSpPr>
          <p:spPr>
            <a:xfrm>
              <a:off x="3635896" y="4221088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7" name="Ellipse 606"/>
            <p:cNvSpPr>
              <a:spLocks noChangeAspect="1"/>
            </p:cNvSpPr>
            <p:nvPr/>
          </p:nvSpPr>
          <p:spPr>
            <a:xfrm>
              <a:off x="4932040" y="3938268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8" name="Ellipse 607"/>
            <p:cNvSpPr>
              <a:spLocks noChangeAspect="1"/>
            </p:cNvSpPr>
            <p:nvPr/>
          </p:nvSpPr>
          <p:spPr>
            <a:xfrm>
              <a:off x="5796136" y="3789040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9" name="Ellipse 608"/>
            <p:cNvSpPr>
              <a:spLocks noChangeAspect="1"/>
            </p:cNvSpPr>
            <p:nvPr/>
          </p:nvSpPr>
          <p:spPr>
            <a:xfrm>
              <a:off x="5580112" y="4730356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0" name="Ellipse 609"/>
            <p:cNvSpPr>
              <a:spLocks noChangeAspect="1"/>
            </p:cNvSpPr>
            <p:nvPr/>
          </p:nvSpPr>
          <p:spPr>
            <a:xfrm>
              <a:off x="4860032" y="4730356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1" name="Ellipse 610"/>
            <p:cNvSpPr>
              <a:spLocks noChangeAspect="1"/>
            </p:cNvSpPr>
            <p:nvPr/>
          </p:nvSpPr>
          <p:spPr>
            <a:xfrm>
              <a:off x="4211960" y="4658348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2" name="Ellipse 611"/>
            <p:cNvSpPr>
              <a:spLocks noChangeAspect="1"/>
            </p:cNvSpPr>
            <p:nvPr/>
          </p:nvSpPr>
          <p:spPr>
            <a:xfrm>
              <a:off x="3563888" y="4797152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3" name="Ellipse 612"/>
            <p:cNvSpPr>
              <a:spLocks noChangeAspect="1"/>
            </p:cNvSpPr>
            <p:nvPr/>
          </p:nvSpPr>
          <p:spPr>
            <a:xfrm flipV="1">
              <a:off x="2771800" y="4653136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4" name="Ellipse 613"/>
            <p:cNvSpPr>
              <a:spLocks noChangeAspect="1"/>
            </p:cNvSpPr>
            <p:nvPr/>
          </p:nvSpPr>
          <p:spPr>
            <a:xfrm>
              <a:off x="2771800" y="3980556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5" name="Ellipse 614"/>
            <p:cNvSpPr>
              <a:spLocks noChangeAspect="1"/>
            </p:cNvSpPr>
            <p:nvPr/>
          </p:nvSpPr>
          <p:spPr>
            <a:xfrm>
              <a:off x="2555776" y="4154292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6" name="Ellipse 615"/>
            <p:cNvSpPr>
              <a:spLocks noChangeAspect="1"/>
            </p:cNvSpPr>
            <p:nvPr/>
          </p:nvSpPr>
          <p:spPr>
            <a:xfrm>
              <a:off x="4246282" y="5340485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7" name="Ellipse 616"/>
            <p:cNvSpPr>
              <a:spLocks noChangeAspect="1"/>
            </p:cNvSpPr>
            <p:nvPr/>
          </p:nvSpPr>
          <p:spPr>
            <a:xfrm>
              <a:off x="3347864" y="444232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8" name="Ellipse 617"/>
            <p:cNvSpPr>
              <a:spLocks noChangeAspect="1"/>
            </p:cNvSpPr>
            <p:nvPr/>
          </p:nvSpPr>
          <p:spPr>
            <a:xfrm>
              <a:off x="3419872" y="508518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9" name="Ellipse 618"/>
            <p:cNvSpPr>
              <a:spLocks noChangeAspect="1"/>
            </p:cNvSpPr>
            <p:nvPr/>
          </p:nvSpPr>
          <p:spPr>
            <a:xfrm>
              <a:off x="5940152" y="508518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0" name="Ellipse 619"/>
            <p:cNvSpPr>
              <a:spLocks noChangeAspect="1"/>
            </p:cNvSpPr>
            <p:nvPr/>
          </p:nvSpPr>
          <p:spPr>
            <a:xfrm>
              <a:off x="3275856" y="5229200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1" name="Ellipse 620"/>
            <p:cNvSpPr>
              <a:spLocks noChangeAspect="1"/>
            </p:cNvSpPr>
            <p:nvPr/>
          </p:nvSpPr>
          <p:spPr>
            <a:xfrm>
              <a:off x="5148064" y="4797152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2" name="Ellipse 621"/>
            <p:cNvSpPr>
              <a:spLocks noChangeAspect="1"/>
            </p:cNvSpPr>
            <p:nvPr/>
          </p:nvSpPr>
          <p:spPr>
            <a:xfrm>
              <a:off x="4716016" y="5261099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3" name="Ellipse 622"/>
            <p:cNvSpPr>
              <a:spLocks noChangeAspect="1"/>
            </p:cNvSpPr>
            <p:nvPr/>
          </p:nvSpPr>
          <p:spPr>
            <a:xfrm>
              <a:off x="3131840" y="480236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4" name="Ellipse 623"/>
            <p:cNvSpPr>
              <a:spLocks noChangeAspect="1"/>
            </p:cNvSpPr>
            <p:nvPr/>
          </p:nvSpPr>
          <p:spPr>
            <a:xfrm>
              <a:off x="2411760" y="480236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5" name="Ellipse 624"/>
            <p:cNvSpPr>
              <a:spLocks noChangeAspect="1"/>
            </p:cNvSpPr>
            <p:nvPr/>
          </p:nvSpPr>
          <p:spPr>
            <a:xfrm>
              <a:off x="4211960" y="436510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6" name="Ellipse 625"/>
            <p:cNvSpPr>
              <a:spLocks noChangeAspect="1"/>
            </p:cNvSpPr>
            <p:nvPr/>
          </p:nvSpPr>
          <p:spPr>
            <a:xfrm>
              <a:off x="5220072" y="4437112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7" name="Ellipse 626"/>
            <p:cNvSpPr>
              <a:spLocks noChangeAspect="1"/>
            </p:cNvSpPr>
            <p:nvPr/>
          </p:nvSpPr>
          <p:spPr>
            <a:xfrm>
              <a:off x="2668076" y="444232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8" name="Ellipse 627"/>
            <p:cNvSpPr>
              <a:spLocks noChangeAspect="1"/>
            </p:cNvSpPr>
            <p:nvPr/>
          </p:nvSpPr>
          <p:spPr>
            <a:xfrm>
              <a:off x="5724128" y="5301208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9" name="Ellipse 628"/>
            <p:cNvSpPr>
              <a:spLocks noChangeAspect="1"/>
            </p:cNvSpPr>
            <p:nvPr/>
          </p:nvSpPr>
          <p:spPr>
            <a:xfrm>
              <a:off x="5076056" y="5229200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0" name="Ellipse 629"/>
            <p:cNvSpPr>
              <a:spLocks noChangeAspect="1"/>
            </p:cNvSpPr>
            <p:nvPr/>
          </p:nvSpPr>
          <p:spPr>
            <a:xfrm>
              <a:off x="2627784" y="508518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1" name="Ellipse 630"/>
            <p:cNvSpPr>
              <a:spLocks noChangeAspect="1"/>
            </p:cNvSpPr>
            <p:nvPr/>
          </p:nvSpPr>
          <p:spPr>
            <a:xfrm>
              <a:off x="3635896" y="5373216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2" name="Ellipse 631"/>
            <p:cNvSpPr>
              <a:spLocks noChangeAspect="1"/>
            </p:cNvSpPr>
            <p:nvPr/>
          </p:nvSpPr>
          <p:spPr>
            <a:xfrm>
              <a:off x="5868144" y="4509120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3" name="Ellipse 632"/>
            <p:cNvSpPr>
              <a:spLocks noChangeAspect="1"/>
            </p:cNvSpPr>
            <p:nvPr/>
          </p:nvSpPr>
          <p:spPr>
            <a:xfrm>
              <a:off x="4283968" y="508518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4" name="Ellipse 633"/>
            <p:cNvSpPr>
              <a:spLocks noChangeAspect="1"/>
            </p:cNvSpPr>
            <p:nvPr/>
          </p:nvSpPr>
          <p:spPr>
            <a:xfrm>
              <a:off x="5004048" y="4293096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5" name="Ellipse 634"/>
            <p:cNvSpPr>
              <a:spLocks noChangeAspect="1"/>
            </p:cNvSpPr>
            <p:nvPr/>
          </p:nvSpPr>
          <p:spPr>
            <a:xfrm>
              <a:off x="3275856" y="4154292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6" name="Ellipse 635"/>
            <p:cNvSpPr>
              <a:spLocks noChangeAspect="1"/>
            </p:cNvSpPr>
            <p:nvPr/>
          </p:nvSpPr>
          <p:spPr>
            <a:xfrm>
              <a:off x="4355976" y="4077072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7" name="Ellipse 636"/>
            <p:cNvSpPr>
              <a:spLocks noChangeAspect="1"/>
            </p:cNvSpPr>
            <p:nvPr/>
          </p:nvSpPr>
          <p:spPr>
            <a:xfrm>
              <a:off x="3995936" y="480236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8" name="Ellipse 637"/>
            <p:cNvSpPr>
              <a:spLocks noChangeAspect="1"/>
            </p:cNvSpPr>
            <p:nvPr/>
          </p:nvSpPr>
          <p:spPr>
            <a:xfrm>
              <a:off x="5804520" y="4090668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9" name="Textfeld 638"/>
            <p:cNvSpPr txBox="1"/>
            <p:nvPr/>
          </p:nvSpPr>
          <p:spPr>
            <a:xfrm>
              <a:off x="6372200" y="4389538"/>
              <a:ext cx="259228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luminium (Al)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with atomic</a:t>
              </a:r>
              <a:b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</a:b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hydrogen</a:t>
              </a:r>
              <a:r>
                <a:rPr kumimoji="0" lang="en-US" b="1" i="0" u="none" strike="noStrike" kern="0" cap="none" spc="0" normalizeH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 </a:t>
              </a:r>
              <a:r>
                <a:rPr kumimoji="0" lang="en-US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>
                      <a:lumMod val="75000"/>
                      <a:lumOff val="25000"/>
                    </a:sysClr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(H)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0" name="Ellipse 639"/>
            <p:cNvSpPr>
              <a:spLocks noChangeAspect="1"/>
            </p:cNvSpPr>
            <p:nvPr/>
          </p:nvSpPr>
          <p:spPr>
            <a:xfrm>
              <a:off x="6084168" y="4293096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1" name="Ellipse 640"/>
            <p:cNvSpPr>
              <a:spLocks noChangeAspect="1"/>
            </p:cNvSpPr>
            <p:nvPr/>
          </p:nvSpPr>
          <p:spPr>
            <a:xfrm>
              <a:off x="5148064" y="5445224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9" name="Gruppieren 244"/>
          <p:cNvGrpSpPr>
            <a:grpSpLocks noChangeAspect="1"/>
          </p:cNvGrpSpPr>
          <p:nvPr/>
        </p:nvGrpSpPr>
        <p:grpSpPr>
          <a:xfrm>
            <a:off x="395536" y="5589240"/>
            <a:ext cx="1353751" cy="883295"/>
            <a:chOff x="1475656" y="1844824"/>
            <a:chExt cx="1440160" cy="939675"/>
          </a:xfrm>
        </p:grpSpPr>
        <p:sp>
          <p:nvSpPr>
            <p:cNvPr id="740" name="Textfeld 739"/>
            <p:cNvSpPr txBox="1"/>
            <p:nvPr/>
          </p:nvSpPr>
          <p:spPr>
            <a:xfrm>
              <a:off x="1835696" y="1916832"/>
              <a:ext cx="1080120" cy="86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300" kern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r>
                <a:rPr kumimoji="0" lang="en-GB" sz="13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luminium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7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oxygen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rPr>
                <a:t>hydrogen</a:t>
              </a:r>
              <a:endPara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1" name="Ellipse 740"/>
            <p:cNvSpPr>
              <a:spLocks noChangeAspect="1"/>
            </p:cNvSpPr>
            <p:nvPr/>
          </p:nvSpPr>
          <p:spPr>
            <a:xfrm>
              <a:off x="1475656" y="1844824"/>
              <a:ext cx="360000" cy="360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2" name="Ellipse 741"/>
            <p:cNvSpPr>
              <a:spLocks noChangeAspect="1"/>
            </p:cNvSpPr>
            <p:nvPr/>
          </p:nvSpPr>
          <p:spPr>
            <a:xfrm rot="5400000">
              <a:off x="1611721" y="2580806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3" name="Ellipse 742"/>
            <p:cNvSpPr>
              <a:spLocks noChangeAspect="1"/>
            </p:cNvSpPr>
            <p:nvPr/>
          </p:nvSpPr>
          <p:spPr>
            <a:xfrm>
              <a:off x="1547664" y="2276872"/>
              <a:ext cx="216000" cy="2160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3" name="Gruppieren 372"/>
          <p:cNvGrpSpPr/>
          <p:nvPr/>
        </p:nvGrpSpPr>
        <p:grpSpPr>
          <a:xfrm>
            <a:off x="1960254" y="2299661"/>
            <a:ext cx="4510683" cy="3970418"/>
            <a:chOff x="1903104" y="2194886"/>
            <a:chExt cx="4510683" cy="3970418"/>
          </a:xfrm>
        </p:grpSpPr>
        <p:sp>
          <p:nvSpPr>
            <p:cNvPr id="414" name="Ellipse 413"/>
            <p:cNvSpPr>
              <a:spLocks noChangeAspect="1"/>
            </p:cNvSpPr>
            <p:nvPr/>
          </p:nvSpPr>
          <p:spPr>
            <a:xfrm rot="16200000">
              <a:off x="2714650" y="4154413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2" name="Ellipse 641"/>
            <p:cNvSpPr>
              <a:spLocks noChangeAspect="1"/>
            </p:cNvSpPr>
            <p:nvPr/>
          </p:nvSpPr>
          <p:spPr>
            <a:xfrm rot="16200000">
              <a:off x="3290714" y="4946501"/>
              <a:ext cx="108000" cy="10800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43" name="Gruppieren 82"/>
            <p:cNvGrpSpPr/>
            <p:nvPr/>
          </p:nvGrpSpPr>
          <p:grpSpPr>
            <a:xfrm>
              <a:off x="4946898" y="5162525"/>
              <a:ext cx="180008" cy="468040"/>
              <a:chOff x="2627784" y="4293096"/>
              <a:chExt cx="180008" cy="468040"/>
            </a:xfrm>
          </p:grpSpPr>
          <p:sp>
            <p:nvSpPr>
              <p:cNvPr id="828" name="Ellipse 827"/>
              <p:cNvSpPr>
                <a:spLocks noChangeAspect="1"/>
              </p:cNvSpPr>
              <p:nvPr/>
            </p:nvSpPr>
            <p:spPr>
              <a:xfrm rot="5400000">
                <a:off x="2627784" y="465313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9" name="Ellipse 828"/>
              <p:cNvSpPr>
                <a:spLocks noChangeAspect="1"/>
              </p:cNvSpPr>
              <p:nvPr/>
            </p:nvSpPr>
            <p:spPr>
              <a:xfrm rot="5400000">
                <a:off x="2699792" y="4293096"/>
                <a:ext cx="108000" cy="108000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4" name="Gruppieren 85"/>
            <p:cNvGrpSpPr/>
            <p:nvPr/>
          </p:nvGrpSpPr>
          <p:grpSpPr>
            <a:xfrm>
              <a:off x="3434730" y="3575325"/>
              <a:ext cx="1471367" cy="756072"/>
              <a:chOff x="6676038" y="2636912"/>
              <a:chExt cx="1471367" cy="756072"/>
            </a:xfrm>
          </p:grpSpPr>
          <p:grpSp>
            <p:nvGrpSpPr>
              <p:cNvPr id="764" name="Gruppieren 88"/>
              <p:cNvGrpSpPr/>
              <p:nvPr/>
            </p:nvGrpSpPr>
            <p:grpSpPr>
              <a:xfrm rot="5400000">
                <a:off x="7560332" y="2888940"/>
                <a:ext cx="324024" cy="108000"/>
                <a:chOff x="7812360" y="3356992"/>
                <a:chExt cx="324024" cy="108000"/>
              </a:xfrm>
            </p:grpSpPr>
            <p:sp>
              <p:nvSpPr>
                <p:cNvPr id="825" name="Ellipse 824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Ellipse 825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7" name="Gerade Verbindung 826"/>
                <p:cNvCxnSpPr>
                  <a:stCxn id="826" idx="6"/>
                  <a:endCxn id="825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65" name="Gruppieren 72"/>
              <p:cNvGrpSpPr/>
              <p:nvPr/>
            </p:nvGrpSpPr>
            <p:grpSpPr>
              <a:xfrm rot="16200000">
                <a:off x="7056276" y="3032956"/>
                <a:ext cx="324024" cy="108000"/>
                <a:chOff x="7812360" y="3356992"/>
                <a:chExt cx="324024" cy="108000"/>
              </a:xfrm>
            </p:grpSpPr>
            <p:sp>
              <p:nvSpPr>
                <p:cNvPr id="822" name="Ellipse 821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Ellipse 822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4" name="Gerade Verbindung 823"/>
                <p:cNvCxnSpPr>
                  <a:stCxn id="823" idx="6"/>
                  <a:endCxn id="822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66" name="Gruppieren 44"/>
              <p:cNvGrpSpPr/>
              <p:nvPr/>
            </p:nvGrpSpPr>
            <p:grpSpPr>
              <a:xfrm rot="16200000">
                <a:off x="7704348" y="3032956"/>
                <a:ext cx="324024" cy="108000"/>
                <a:chOff x="7812360" y="3356992"/>
                <a:chExt cx="324024" cy="108000"/>
              </a:xfrm>
            </p:grpSpPr>
            <p:sp>
              <p:nvSpPr>
                <p:cNvPr id="819" name="Ellipse 818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Ellipse 819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1" name="Gerade Verbindung 820"/>
                <p:cNvCxnSpPr>
                  <a:stCxn id="820" idx="6"/>
                  <a:endCxn id="819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67" name="Gruppieren 80"/>
              <p:cNvGrpSpPr/>
              <p:nvPr/>
            </p:nvGrpSpPr>
            <p:grpSpPr>
              <a:xfrm>
                <a:off x="7164288" y="2780928"/>
                <a:ext cx="324024" cy="108000"/>
                <a:chOff x="7812360" y="3356992"/>
                <a:chExt cx="324024" cy="108000"/>
              </a:xfrm>
            </p:grpSpPr>
            <p:sp>
              <p:nvSpPr>
                <p:cNvPr id="816" name="Ellipse 815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Ellipse 816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8" name="Gerade Verbindung 817"/>
                <p:cNvCxnSpPr>
                  <a:stCxn id="817" idx="6"/>
                  <a:endCxn id="816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68" name="Gruppieren 24"/>
              <p:cNvGrpSpPr/>
              <p:nvPr/>
            </p:nvGrpSpPr>
            <p:grpSpPr>
              <a:xfrm>
                <a:off x="6676038" y="2956485"/>
                <a:ext cx="324024" cy="108000"/>
                <a:chOff x="7812360" y="3356992"/>
                <a:chExt cx="324024" cy="108000"/>
              </a:xfrm>
            </p:grpSpPr>
            <p:sp>
              <p:nvSpPr>
                <p:cNvPr id="813" name="Ellipse 812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Ellipse 813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5" name="Gerade Verbindung 814"/>
                <p:cNvCxnSpPr>
                  <a:stCxn id="814" idx="6"/>
                  <a:endCxn id="813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69" name="Gruppieren 28"/>
              <p:cNvGrpSpPr/>
              <p:nvPr/>
            </p:nvGrpSpPr>
            <p:grpSpPr>
              <a:xfrm rot="5400000">
                <a:off x="6912260" y="2960948"/>
                <a:ext cx="324024" cy="108000"/>
                <a:chOff x="7812360" y="3356992"/>
                <a:chExt cx="324024" cy="108000"/>
              </a:xfrm>
            </p:grpSpPr>
            <p:sp>
              <p:nvSpPr>
                <p:cNvPr id="810" name="Ellipse 809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Ellipse 810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12" name="Gerade Verbindung 811"/>
                <p:cNvCxnSpPr>
                  <a:stCxn id="811" idx="6"/>
                  <a:endCxn id="810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0" name="Gruppieren 32"/>
              <p:cNvGrpSpPr/>
              <p:nvPr/>
            </p:nvGrpSpPr>
            <p:grpSpPr>
              <a:xfrm rot="16200000">
                <a:off x="7272300" y="3032956"/>
                <a:ext cx="324024" cy="108000"/>
                <a:chOff x="7812360" y="3356992"/>
                <a:chExt cx="324024" cy="108000"/>
              </a:xfrm>
            </p:grpSpPr>
            <p:sp>
              <p:nvSpPr>
                <p:cNvPr id="807" name="Ellipse 806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Ellipse 807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09" name="Gerade Verbindung 808"/>
                <p:cNvCxnSpPr>
                  <a:stCxn id="808" idx="6"/>
                  <a:endCxn id="807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1" name="Gruppieren 412"/>
              <p:cNvGrpSpPr/>
              <p:nvPr/>
            </p:nvGrpSpPr>
            <p:grpSpPr>
              <a:xfrm>
                <a:off x="7092280" y="2636912"/>
                <a:ext cx="324024" cy="108000"/>
                <a:chOff x="7812360" y="3356992"/>
                <a:chExt cx="324024" cy="108000"/>
              </a:xfrm>
            </p:grpSpPr>
            <p:sp>
              <p:nvSpPr>
                <p:cNvPr id="804" name="Ellipse 803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Ellipse 804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06" name="Gerade Verbindung 805"/>
                <p:cNvCxnSpPr>
                  <a:stCxn id="805" idx="6"/>
                  <a:endCxn id="804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2" name="Gruppieren 52"/>
              <p:cNvGrpSpPr/>
              <p:nvPr/>
            </p:nvGrpSpPr>
            <p:grpSpPr>
              <a:xfrm rot="16200000">
                <a:off x="7416316" y="2960948"/>
                <a:ext cx="324024" cy="108000"/>
                <a:chOff x="7812360" y="3356992"/>
                <a:chExt cx="324024" cy="108000"/>
              </a:xfrm>
            </p:grpSpPr>
            <p:sp>
              <p:nvSpPr>
                <p:cNvPr id="801" name="Ellipse 800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Ellipse 801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03" name="Gerade Verbindung 802"/>
                <p:cNvCxnSpPr>
                  <a:stCxn id="802" idx="6"/>
                  <a:endCxn id="801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3" name="Gruppieren 56"/>
              <p:cNvGrpSpPr/>
              <p:nvPr/>
            </p:nvGrpSpPr>
            <p:grpSpPr>
              <a:xfrm>
                <a:off x="7524328" y="3284984"/>
                <a:ext cx="324024" cy="108000"/>
                <a:chOff x="7812360" y="3356992"/>
                <a:chExt cx="324024" cy="108000"/>
              </a:xfrm>
            </p:grpSpPr>
            <p:sp>
              <p:nvSpPr>
                <p:cNvPr id="798" name="Ellipse 797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Ellipse 798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00" name="Gerade Verbindung 799"/>
                <p:cNvCxnSpPr>
                  <a:stCxn id="799" idx="6"/>
                  <a:endCxn id="798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4" name="Gruppieren 68"/>
              <p:cNvGrpSpPr/>
              <p:nvPr/>
            </p:nvGrpSpPr>
            <p:grpSpPr>
              <a:xfrm>
                <a:off x="7164288" y="3284984"/>
                <a:ext cx="324024" cy="108000"/>
                <a:chOff x="7812360" y="3356992"/>
                <a:chExt cx="324024" cy="108000"/>
              </a:xfrm>
            </p:grpSpPr>
            <p:sp>
              <p:nvSpPr>
                <p:cNvPr id="795" name="Ellipse 794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Ellipse 795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97" name="Gerade Verbindung 796"/>
                <p:cNvCxnSpPr>
                  <a:stCxn id="796" idx="6"/>
                  <a:endCxn id="795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5" name="Gruppieren 84"/>
              <p:cNvGrpSpPr/>
              <p:nvPr/>
            </p:nvGrpSpPr>
            <p:grpSpPr>
              <a:xfrm rot="16200000">
                <a:off x="6804248" y="2708920"/>
                <a:ext cx="252016" cy="252016"/>
                <a:chOff x="7812360" y="3212976"/>
                <a:chExt cx="252016" cy="252016"/>
              </a:xfrm>
            </p:grpSpPr>
            <p:sp>
              <p:nvSpPr>
                <p:cNvPr id="792" name="Ellipse 791"/>
                <p:cNvSpPr>
                  <a:spLocks noChangeAspect="1"/>
                </p:cNvSpPr>
                <p:nvPr/>
              </p:nvSpPr>
              <p:spPr>
                <a:xfrm>
                  <a:off x="7956376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Ellipse 792"/>
                <p:cNvSpPr>
                  <a:spLocks noChangeAspect="1"/>
                </p:cNvSpPr>
                <p:nvPr/>
              </p:nvSpPr>
              <p:spPr>
                <a:xfrm>
                  <a:off x="7812360" y="3212976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94" name="Gerade Verbindung 793"/>
                <p:cNvCxnSpPr>
                  <a:stCxn id="793" idx="5"/>
                  <a:endCxn id="792" idx="1"/>
                </p:cNvCxnSpPr>
                <p:nvPr/>
              </p:nvCxnSpPr>
              <p:spPr>
                <a:xfrm rot="5400000" flipV="1">
                  <a:off x="7904544" y="3305160"/>
                  <a:ext cx="67648" cy="676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6" name="Gruppieren 92"/>
              <p:cNvGrpSpPr/>
              <p:nvPr/>
            </p:nvGrpSpPr>
            <p:grpSpPr>
              <a:xfrm>
                <a:off x="7524328" y="2636912"/>
                <a:ext cx="324024" cy="108000"/>
                <a:chOff x="7812360" y="3356992"/>
                <a:chExt cx="324024" cy="108000"/>
              </a:xfrm>
            </p:grpSpPr>
            <p:sp>
              <p:nvSpPr>
                <p:cNvPr id="789" name="Ellipse 788"/>
                <p:cNvSpPr>
                  <a:spLocks noChangeAspect="1"/>
                </p:cNvSpPr>
                <p:nvPr/>
              </p:nvSpPr>
              <p:spPr>
                <a:xfrm>
                  <a:off x="8028384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Ellipse 789"/>
                <p:cNvSpPr>
                  <a:spLocks noChangeAspect="1"/>
                </p:cNvSpPr>
                <p:nvPr/>
              </p:nvSpPr>
              <p:spPr>
                <a:xfrm>
                  <a:off x="7812360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91" name="Gerade Verbindung 790"/>
                <p:cNvCxnSpPr>
                  <a:stCxn id="790" idx="6"/>
                  <a:endCxn id="789" idx="2"/>
                </p:cNvCxnSpPr>
                <p:nvPr/>
              </p:nvCxnSpPr>
              <p:spPr>
                <a:xfrm>
                  <a:off x="7920360" y="3410992"/>
                  <a:ext cx="10802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7" name="Gruppieren 111"/>
              <p:cNvGrpSpPr/>
              <p:nvPr/>
            </p:nvGrpSpPr>
            <p:grpSpPr>
              <a:xfrm rot="10800000">
                <a:off x="7884368" y="2780928"/>
                <a:ext cx="252016" cy="252016"/>
                <a:chOff x="7812360" y="3212976"/>
                <a:chExt cx="252016" cy="252016"/>
              </a:xfrm>
            </p:grpSpPr>
            <p:sp>
              <p:nvSpPr>
                <p:cNvPr id="786" name="Ellipse 785"/>
                <p:cNvSpPr>
                  <a:spLocks noChangeAspect="1"/>
                </p:cNvSpPr>
                <p:nvPr/>
              </p:nvSpPr>
              <p:spPr>
                <a:xfrm>
                  <a:off x="7956376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Ellipse 786"/>
                <p:cNvSpPr>
                  <a:spLocks noChangeAspect="1"/>
                </p:cNvSpPr>
                <p:nvPr/>
              </p:nvSpPr>
              <p:spPr>
                <a:xfrm>
                  <a:off x="7812360" y="3212976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88" name="Gerade Verbindung 787"/>
                <p:cNvCxnSpPr>
                  <a:stCxn id="787" idx="5"/>
                  <a:endCxn id="786" idx="1"/>
                </p:cNvCxnSpPr>
                <p:nvPr/>
              </p:nvCxnSpPr>
              <p:spPr>
                <a:xfrm rot="5400000" flipV="1">
                  <a:off x="7904544" y="3305160"/>
                  <a:ext cx="67648" cy="676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8" name="Gruppieren 115"/>
              <p:cNvGrpSpPr/>
              <p:nvPr/>
            </p:nvGrpSpPr>
            <p:grpSpPr>
              <a:xfrm>
                <a:off x="6804248" y="3068960"/>
                <a:ext cx="252016" cy="252016"/>
                <a:chOff x="7812360" y="3212976"/>
                <a:chExt cx="252016" cy="252016"/>
              </a:xfrm>
            </p:grpSpPr>
            <p:sp>
              <p:nvSpPr>
                <p:cNvPr id="783" name="Ellipse 782"/>
                <p:cNvSpPr>
                  <a:spLocks noChangeAspect="1"/>
                </p:cNvSpPr>
                <p:nvPr/>
              </p:nvSpPr>
              <p:spPr>
                <a:xfrm>
                  <a:off x="7956376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Ellipse 783"/>
                <p:cNvSpPr>
                  <a:spLocks noChangeAspect="1"/>
                </p:cNvSpPr>
                <p:nvPr/>
              </p:nvSpPr>
              <p:spPr>
                <a:xfrm>
                  <a:off x="7812360" y="3212976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85" name="Gerade Verbindung 784"/>
                <p:cNvCxnSpPr>
                  <a:stCxn id="784" idx="5"/>
                  <a:endCxn id="783" idx="1"/>
                </p:cNvCxnSpPr>
                <p:nvPr/>
              </p:nvCxnSpPr>
              <p:spPr>
                <a:xfrm rot="5400000" flipV="1">
                  <a:off x="7904544" y="3305160"/>
                  <a:ext cx="67648" cy="676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779" name="Gruppieren 119"/>
              <p:cNvGrpSpPr/>
              <p:nvPr/>
            </p:nvGrpSpPr>
            <p:grpSpPr>
              <a:xfrm rot="16200000">
                <a:off x="7895389" y="3112392"/>
                <a:ext cx="252016" cy="252016"/>
                <a:chOff x="7812360" y="3212976"/>
                <a:chExt cx="252016" cy="252016"/>
              </a:xfrm>
            </p:grpSpPr>
            <p:sp>
              <p:nvSpPr>
                <p:cNvPr id="780" name="Ellipse 779"/>
                <p:cNvSpPr>
                  <a:spLocks noChangeAspect="1"/>
                </p:cNvSpPr>
                <p:nvPr/>
              </p:nvSpPr>
              <p:spPr>
                <a:xfrm>
                  <a:off x="7956376" y="3356992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Ellipse 780"/>
                <p:cNvSpPr>
                  <a:spLocks noChangeAspect="1"/>
                </p:cNvSpPr>
                <p:nvPr/>
              </p:nvSpPr>
              <p:spPr>
                <a:xfrm>
                  <a:off x="7812360" y="3212976"/>
                  <a:ext cx="108000" cy="108000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82" name="Gerade Verbindung 781"/>
                <p:cNvCxnSpPr>
                  <a:stCxn id="781" idx="5"/>
                  <a:endCxn id="780" idx="1"/>
                </p:cNvCxnSpPr>
                <p:nvPr/>
              </p:nvCxnSpPr>
              <p:spPr>
                <a:xfrm rot="5400000" flipV="1">
                  <a:off x="7904544" y="3305160"/>
                  <a:ext cx="67648" cy="676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45" name="Ellipse 644"/>
            <p:cNvSpPr>
              <a:spLocks noChangeAspect="1"/>
            </p:cNvSpPr>
            <p:nvPr/>
          </p:nvSpPr>
          <p:spPr>
            <a:xfrm>
              <a:off x="6125787" y="587048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6" name="Ellipse 645"/>
            <p:cNvSpPr>
              <a:spLocks noChangeAspect="1"/>
            </p:cNvSpPr>
            <p:nvPr/>
          </p:nvSpPr>
          <p:spPr>
            <a:xfrm>
              <a:off x="5323819" y="587730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7" name="Ellipse 646"/>
            <p:cNvSpPr>
              <a:spLocks noChangeAspect="1"/>
            </p:cNvSpPr>
            <p:nvPr/>
          </p:nvSpPr>
          <p:spPr>
            <a:xfrm>
              <a:off x="4542323" y="587048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8" name="Ellipse 647"/>
            <p:cNvSpPr>
              <a:spLocks noChangeAspect="1"/>
            </p:cNvSpPr>
            <p:nvPr/>
          </p:nvSpPr>
          <p:spPr>
            <a:xfrm>
              <a:off x="3747179" y="587730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9" name="Ellipse 648"/>
            <p:cNvSpPr>
              <a:spLocks noChangeAspect="1"/>
            </p:cNvSpPr>
            <p:nvPr/>
          </p:nvSpPr>
          <p:spPr>
            <a:xfrm>
              <a:off x="2931563" y="587048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0" name="Ellipse 649"/>
            <p:cNvSpPr>
              <a:spLocks noChangeAspect="1"/>
            </p:cNvSpPr>
            <p:nvPr/>
          </p:nvSpPr>
          <p:spPr>
            <a:xfrm>
              <a:off x="6118963" y="537324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1" name="Ellipse 650"/>
            <p:cNvSpPr>
              <a:spLocks noChangeAspect="1"/>
            </p:cNvSpPr>
            <p:nvPr/>
          </p:nvSpPr>
          <p:spPr>
            <a:xfrm>
              <a:off x="5323819" y="544525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2" name="Ellipse 651"/>
            <p:cNvSpPr>
              <a:spLocks noChangeAspect="1"/>
            </p:cNvSpPr>
            <p:nvPr/>
          </p:nvSpPr>
          <p:spPr>
            <a:xfrm>
              <a:off x="4528675" y="544525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3" name="Ellipse 652"/>
            <p:cNvSpPr>
              <a:spLocks noChangeAspect="1"/>
            </p:cNvSpPr>
            <p:nvPr/>
          </p:nvSpPr>
          <p:spPr>
            <a:xfrm>
              <a:off x="2931563" y="544525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4" name="Ellipse 653"/>
            <p:cNvSpPr>
              <a:spLocks noChangeAspect="1"/>
            </p:cNvSpPr>
            <p:nvPr/>
          </p:nvSpPr>
          <p:spPr>
            <a:xfrm>
              <a:off x="3734994" y="544525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5" name="Ellipse 654"/>
            <p:cNvSpPr>
              <a:spLocks noChangeAspect="1"/>
            </p:cNvSpPr>
            <p:nvPr/>
          </p:nvSpPr>
          <p:spPr>
            <a:xfrm>
              <a:off x="6103050" y="4292643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6" name="Ellipse 655"/>
            <p:cNvSpPr>
              <a:spLocks noChangeAspect="1"/>
            </p:cNvSpPr>
            <p:nvPr/>
          </p:nvSpPr>
          <p:spPr>
            <a:xfrm>
              <a:off x="2138586" y="587579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7" name="Ellipse 656"/>
            <p:cNvSpPr>
              <a:spLocks noChangeAspect="1"/>
            </p:cNvSpPr>
            <p:nvPr/>
          </p:nvSpPr>
          <p:spPr>
            <a:xfrm>
              <a:off x="6089402" y="3790065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8" name="Ellipse 657"/>
            <p:cNvSpPr>
              <a:spLocks noChangeAspect="1"/>
            </p:cNvSpPr>
            <p:nvPr/>
          </p:nvSpPr>
          <p:spPr>
            <a:xfrm>
              <a:off x="2945562" y="3790065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9" name="Ellipse 658"/>
            <p:cNvSpPr>
              <a:spLocks noChangeAspect="1"/>
            </p:cNvSpPr>
            <p:nvPr/>
          </p:nvSpPr>
          <p:spPr>
            <a:xfrm>
              <a:off x="2128290" y="544525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0" name="Ellipse 659"/>
            <p:cNvSpPr>
              <a:spLocks noChangeAspect="1"/>
            </p:cNvSpPr>
            <p:nvPr/>
          </p:nvSpPr>
          <p:spPr>
            <a:xfrm>
              <a:off x="2111127" y="314100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1" name="Ellipse 660"/>
            <p:cNvSpPr>
              <a:spLocks noChangeAspect="1"/>
            </p:cNvSpPr>
            <p:nvPr/>
          </p:nvSpPr>
          <p:spPr>
            <a:xfrm>
              <a:off x="6082578" y="3287293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2" name="Ellipse 661"/>
            <p:cNvSpPr>
              <a:spLocks noChangeAspect="1"/>
            </p:cNvSpPr>
            <p:nvPr/>
          </p:nvSpPr>
          <p:spPr>
            <a:xfrm>
              <a:off x="3710794" y="3172993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3" name="Ellipse 662"/>
            <p:cNvSpPr>
              <a:spLocks noChangeAspect="1"/>
            </p:cNvSpPr>
            <p:nvPr/>
          </p:nvSpPr>
          <p:spPr>
            <a:xfrm>
              <a:off x="3082253" y="327776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4" name="Ellipse 663"/>
            <p:cNvSpPr>
              <a:spLocks noChangeAspect="1"/>
            </p:cNvSpPr>
            <p:nvPr/>
          </p:nvSpPr>
          <p:spPr>
            <a:xfrm>
              <a:off x="4508994" y="4912625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5" name="Ellipse 664"/>
            <p:cNvSpPr>
              <a:spLocks noChangeAspect="1"/>
            </p:cNvSpPr>
            <p:nvPr/>
          </p:nvSpPr>
          <p:spPr>
            <a:xfrm>
              <a:off x="5294258" y="490310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6" name="Ellipse 665"/>
            <p:cNvSpPr>
              <a:spLocks noChangeAspect="1"/>
            </p:cNvSpPr>
            <p:nvPr/>
          </p:nvSpPr>
          <p:spPr>
            <a:xfrm>
              <a:off x="6106106" y="4869192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7" name="Ellipse 666"/>
            <p:cNvSpPr>
              <a:spLocks noChangeAspect="1"/>
            </p:cNvSpPr>
            <p:nvPr/>
          </p:nvSpPr>
          <p:spPr>
            <a:xfrm>
              <a:off x="2130386" y="4897767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68" name="Gruppieren 44"/>
            <p:cNvGrpSpPr/>
            <p:nvPr/>
          </p:nvGrpSpPr>
          <p:grpSpPr>
            <a:xfrm>
              <a:off x="2120282" y="2194886"/>
              <a:ext cx="4266776" cy="807399"/>
              <a:chOff x="2207040" y="5499545"/>
              <a:chExt cx="4266776" cy="807399"/>
            </a:xfrm>
          </p:grpSpPr>
          <p:sp>
            <p:nvSpPr>
              <p:cNvPr id="753" name="Ellipse 752"/>
              <p:cNvSpPr>
                <a:spLocks noChangeAspect="1"/>
              </p:cNvSpPr>
              <p:nvPr/>
            </p:nvSpPr>
            <p:spPr>
              <a:xfrm>
                <a:off x="2974888" y="5509070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4" name="Ellipse 753"/>
              <p:cNvSpPr>
                <a:spLocks noChangeAspect="1"/>
              </p:cNvSpPr>
              <p:nvPr/>
            </p:nvSpPr>
            <p:spPr>
              <a:xfrm>
                <a:off x="3790504" y="5509070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5" name="Ellipse 754"/>
              <p:cNvSpPr>
                <a:spLocks noChangeAspect="1"/>
              </p:cNvSpPr>
              <p:nvPr/>
            </p:nvSpPr>
            <p:spPr>
              <a:xfrm>
                <a:off x="4585648" y="5499545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6" name="Ellipse 755"/>
              <p:cNvSpPr>
                <a:spLocks noChangeAspect="1"/>
              </p:cNvSpPr>
              <p:nvPr/>
            </p:nvSpPr>
            <p:spPr>
              <a:xfrm>
                <a:off x="5370912" y="5515894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7" name="Ellipse 756"/>
              <p:cNvSpPr>
                <a:spLocks noChangeAspect="1"/>
              </p:cNvSpPr>
              <p:nvPr/>
            </p:nvSpPr>
            <p:spPr>
              <a:xfrm>
                <a:off x="6182760" y="5509070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8" name="Ellipse 757"/>
              <p:cNvSpPr>
                <a:spLocks noChangeAspect="1"/>
              </p:cNvSpPr>
              <p:nvPr/>
            </p:nvSpPr>
            <p:spPr>
              <a:xfrm>
                <a:off x="2207040" y="5509070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9" name="Ellipse 758"/>
              <p:cNvSpPr>
                <a:spLocks noChangeAspect="1"/>
              </p:cNvSpPr>
              <p:nvPr/>
            </p:nvSpPr>
            <p:spPr>
              <a:xfrm>
                <a:off x="2977944" y="6012120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0" name="Ellipse 759"/>
              <p:cNvSpPr>
                <a:spLocks noChangeAspect="1"/>
              </p:cNvSpPr>
              <p:nvPr/>
            </p:nvSpPr>
            <p:spPr>
              <a:xfrm>
                <a:off x="3793560" y="6012120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1" name="Ellipse 760"/>
              <p:cNvSpPr>
                <a:spLocks noChangeAspect="1"/>
              </p:cNvSpPr>
              <p:nvPr/>
            </p:nvSpPr>
            <p:spPr>
              <a:xfrm>
                <a:off x="5373968" y="6018944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2" name="Ellipse 761"/>
              <p:cNvSpPr>
                <a:spLocks noChangeAspect="1"/>
              </p:cNvSpPr>
              <p:nvPr/>
            </p:nvSpPr>
            <p:spPr>
              <a:xfrm>
                <a:off x="6185816" y="6012120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3" name="Ellipse 762"/>
              <p:cNvSpPr>
                <a:spLocks noChangeAspect="1"/>
              </p:cNvSpPr>
              <p:nvPr/>
            </p:nvSpPr>
            <p:spPr>
              <a:xfrm>
                <a:off x="2210096" y="6012120"/>
                <a:ext cx="288000" cy="288000"/>
              </a:xfrm>
              <a:prstGeom prst="ellipse">
                <a:avLst/>
              </a:prstGeom>
              <a:solidFill>
                <a:srgbClr val="C0C0C0"/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69" name="Gruppieren 234"/>
            <p:cNvGrpSpPr/>
            <p:nvPr/>
          </p:nvGrpSpPr>
          <p:grpSpPr>
            <a:xfrm>
              <a:off x="1903104" y="3669086"/>
              <a:ext cx="738372" cy="1010178"/>
              <a:chOff x="1979712" y="2852936"/>
              <a:chExt cx="738372" cy="1010178"/>
            </a:xfrm>
          </p:grpSpPr>
          <p:cxnSp>
            <p:nvCxnSpPr>
              <p:cNvPr id="735" name="Gerade Verbindung 734"/>
              <p:cNvCxnSpPr>
                <a:stCxn id="747" idx="6"/>
                <a:endCxn id="745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736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737" name="Gerade Verbindung 736"/>
                <p:cNvCxnSpPr>
                  <a:stCxn id="747" idx="2"/>
                  <a:endCxn id="738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738" name="Ellipse 737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Ellipse 744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Ellipse 745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Ellipse 746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Ellipse 747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9" name="Gerade Verbindung 748"/>
                <p:cNvCxnSpPr>
                  <a:stCxn id="748" idx="3"/>
                  <a:endCxn id="738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50" name="Gerade Verbindung 749"/>
                <p:cNvCxnSpPr>
                  <a:stCxn id="748" idx="5"/>
                  <a:endCxn id="745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51" name="Gerade Verbindung 750"/>
                <p:cNvCxnSpPr>
                  <a:stCxn id="738" idx="5"/>
                  <a:endCxn id="746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52" name="Gerade Verbindung 751"/>
                <p:cNvCxnSpPr>
                  <a:stCxn id="745" idx="3"/>
                  <a:endCxn id="746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670" name="Gruppieren 235"/>
            <p:cNvGrpSpPr/>
            <p:nvPr/>
          </p:nvGrpSpPr>
          <p:grpSpPr>
            <a:xfrm>
              <a:off x="3589786" y="4377846"/>
              <a:ext cx="738372" cy="1010178"/>
              <a:chOff x="1979712" y="2852936"/>
              <a:chExt cx="738372" cy="1010178"/>
            </a:xfrm>
          </p:grpSpPr>
          <p:cxnSp>
            <p:nvCxnSpPr>
              <p:cNvPr id="723" name="Gerade Verbindung 722"/>
              <p:cNvCxnSpPr>
                <a:stCxn id="729" idx="6"/>
                <a:endCxn id="727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724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725" name="Gerade Verbindung 724"/>
                <p:cNvCxnSpPr>
                  <a:stCxn id="729" idx="2"/>
                  <a:endCxn id="726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726" name="Ellipse 725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Ellipse 726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Ellipse 727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Ellipse 728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Ellipse 729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31" name="Gerade Verbindung 730"/>
                <p:cNvCxnSpPr>
                  <a:stCxn id="730" idx="3"/>
                  <a:endCxn id="726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32" name="Gerade Verbindung 731"/>
                <p:cNvCxnSpPr>
                  <a:stCxn id="730" idx="5"/>
                  <a:endCxn id="727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33" name="Gerade Verbindung 732"/>
                <p:cNvCxnSpPr>
                  <a:stCxn id="726" idx="5"/>
                  <a:endCxn id="728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34" name="Gerade Verbindung 733"/>
                <p:cNvCxnSpPr>
                  <a:stCxn id="727" idx="3"/>
                  <a:endCxn id="728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671" name="Gruppieren 315"/>
            <p:cNvGrpSpPr>
              <a:grpSpLocks noChangeAspect="1"/>
            </p:cNvGrpSpPr>
            <p:nvPr/>
          </p:nvGrpSpPr>
          <p:grpSpPr>
            <a:xfrm>
              <a:off x="4298825" y="2570237"/>
              <a:ext cx="697760" cy="954618"/>
              <a:chOff x="1979712" y="2852936"/>
              <a:chExt cx="738372" cy="1010178"/>
            </a:xfrm>
          </p:grpSpPr>
          <p:cxnSp>
            <p:nvCxnSpPr>
              <p:cNvPr id="711" name="Gerade Verbindung 710"/>
              <p:cNvCxnSpPr>
                <a:stCxn id="717" idx="6"/>
                <a:endCxn id="715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712" name="Gruppieren 568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713" name="Gerade Verbindung 712"/>
                <p:cNvCxnSpPr>
                  <a:stCxn id="717" idx="2"/>
                  <a:endCxn id="714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714" name="Ellipse 713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Ellipse 714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Ellipse 715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Ellipse 716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Ellipse 717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9" name="Gerade Verbindung 718"/>
                <p:cNvCxnSpPr>
                  <a:stCxn id="718" idx="3"/>
                  <a:endCxn id="714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20" name="Gerade Verbindung 719"/>
                <p:cNvCxnSpPr>
                  <a:stCxn id="718" idx="5"/>
                  <a:endCxn id="715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21" name="Gerade Verbindung 720"/>
                <p:cNvCxnSpPr>
                  <a:stCxn id="714" idx="5"/>
                  <a:endCxn id="716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22" name="Gerade Verbindung 721"/>
                <p:cNvCxnSpPr>
                  <a:stCxn id="715" idx="3"/>
                  <a:endCxn id="716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672" name="Gruppieren 328"/>
            <p:cNvGrpSpPr/>
            <p:nvPr/>
          </p:nvGrpSpPr>
          <p:grpSpPr>
            <a:xfrm rot="16200000">
              <a:off x="4713236" y="4061943"/>
              <a:ext cx="738372" cy="1010178"/>
              <a:chOff x="1979712" y="2852936"/>
              <a:chExt cx="738372" cy="1010178"/>
            </a:xfrm>
          </p:grpSpPr>
          <p:cxnSp>
            <p:nvCxnSpPr>
              <p:cNvPr id="699" name="Gerade Verbindung 698"/>
              <p:cNvCxnSpPr>
                <a:stCxn id="705" idx="6"/>
                <a:endCxn id="703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700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701" name="Gerade Verbindung 700"/>
                <p:cNvCxnSpPr>
                  <a:stCxn id="705" idx="2"/>
                  <a:endCxn id="702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702" name="Ellipse 701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Ellipse 702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Ellipse 703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Ellipse 704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Ellipse 705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07" name="Gerade Verbindung 706"/>
                <p:cNvCxnSpPr>
                  <a:stCxn id="706" idx="3"/>
                  <a:endCxn id="702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08" name="Gerade Verbindung 707"/>
                <p:cNvCxnSpPr>
                  <a:stCxn id="706" idx="5"/>
                  <a:endCxn id="703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09" name="Gerade Verbindung 708"/>
                <p:cNvCxnSpPr>
                  <a:stCxn id="702" idx="5"/>
                  <a:endCxn id="704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710" name="Gerade Verbindung 709"/>
                <p:cNvCxnSpPr>
                  <a:stCxn id="703" idx="3"/>
                  <a:endCxn id="704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673" name="Gruppieren 234"/>
            <p:cNvGrpSpPr>
              <a:grpSpLocks noChangeAspect="1"/>
            </p:cNvGrpSpPr>
            <p:nvPr/>
          </p:nvGrpSpPr>
          <p:grpSpPr>
            <a:xfrm rot="20160000">
              <a:off x="5044939" y="3322673"/>
              <a:ext cx="723604" cy="989974"/>
              <a:chOff x="1979712" y="2852936"/>
              <a:chExt cx="738372" cy="1010178"/>
            </a:xfrm>
          </p:grpSpPr>
          <p:cxnSp>
            <p:nvCxnSpPr>
              <p:cNvPr id="687" name="Gerade Verbindung 686"/>
              <p:cNvCxnSpPr>
                <a:stCxn id="693" idx="6"/>
                <a:endCxn id="691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688" name="Gruppieren 200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689" name="Gerade Verbindung 688"/>
                <p:cNvCxnSpPr>
                  <a:stCxn id="693" idx="2"/>
                  <a:endCxn id="690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690" name="Ellipse 689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Ellipse 690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Ellipse 691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Ellipse 692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Ellipse 693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95" name="Gerade Verbindung 694"/>
                <p:cNvCxnSpPr>
                  <a:stCxn id="694" idx="3"/>
                  <a:endCxn id="690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96" name="Gerade Verbindung 695"/>
                <p:cNvCxnSpPr>
                  <a:stCxn id="694" idx="5"/>
                  <a:endCxn id="691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97" name="Gerade Verbindung 696"/>
                <p:cNvCxnSpPr>
                  <a:stCxn id="690" idx="5"/>
                  <a:endCxn id="692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98" name="Gerade Verbindung 697"/>
                <p:cNvCxnSpPr>
                  <a:stCxn id="691" idx="3"/>
                  <a:endCxn id="692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674" name="Gruppieren 315"/>
            <p:cNvGrpSpPr>
              <a:grpSpLocks noChangeAspect="1"/>
            </p:cNvGrpSpPr>
            <p:nvPr/>
          </p:nvGrpSpPr>
          <p:grpSpPr>
            <a:xfrm rot="508557">
              <a:off x="2694327" y="4267298"/>
              <a:ext cx="697760" cy="954618"/>
              <a:chOff x="1979712" y="2852936"/>
              <a:chExt cx="738372" cy="1010178"/>
            </a:xfrm>
          </p:grpSpPr>
          <p:cxnSp>
            <p:nvCxnSpPr>
              <p:cNvPr id="675" name="Gerade Verbindung 674"/>
              <p:cNvCxnSpPr>
                <a:stCxn id="681" idx="6"/>
                <a:endCxn id="679" idx="2"/>
              </p:cNvCxnSpPr>
              <p:nvPr/>
            </p:nvCxnSpPr>
            <p:spPr>
              <a:xfrm>
                <a:off x="2350902" y="3443140"/>
                <a:ext cx="1324" cy="131974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grpSp>
            <p:nvGrpSpPr>
              <p:cNvPr id="676" name="Gruppieren 568"/>
              <p:cNvGrpSpPr/>
              <p:nvPr/>
            </p:nvGrpSpPr>
            <p:grpSpPr>
              <a:xfrm>
                <a:off x="1979712" y="2852936"/>
                <a:ext cx="738372" cy="1010178"/>
                <a:chOff x="763568" y="2708206"/>
                <a:chExt cx="738372" cy="1010178"/>
              </a:xfrm>
            </p:grpSpPr>
            <p:cxnSp>
              <p:nvCxnSpPr>
                <p:cNvPr id="677" name="Gerade Verbindung 676"/>
                <p:cNvCxnSpPr>
                  <a:stCxn id="681" idx="2"/>
                  <a:endCxn id="678" idx="6"/>
                </p:cNvCxnSpPr>
                <p:nvPr/>
              </p:nvCxnSpPr>
              <p:spPr>
                <a:xfrm flipV="1">
                  <a:off x="1134758" y="2996206"/>
                  <a:ext cx="2629" cy="12220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678" name="Ellipse 677"/>
                <p:cNvSpPr>
                  <a:spLocks noChangeAspect="1"/>
                </p:cNvSpPr>
                <p:nvPr/>
              </p:nvSpPr>
              <p:spPr>
                <a:xfrm rot="5400000">
                  <a:off x="993387" y="2708206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Ellipse 678"/>
                <p:cNvSpPr>
                  <a:spLocks noChangeAspect="1"/>
                </p:cNvSpPr>
                <p:nvPr/>
              </p:nvSpPr>
              <p:spPr>
                <a:xfrm rot="5400000">
                  <a:off x="992082" y="3430384"/>
                  <a:ext cx="288000" cy="288000"/>
                </a:xfrm>
                <a:prstGeom prst="ellipse">
                  <a:avLst/>
                </a:prstGeom>
                <a:solidFill>
                  <a:srgbClr val="C0C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Ellipse 679"/>
                <p:cNvSpPr>
                  <a:spLocks noChangeAspect="1"/>
                </p:cNvSpPr>
                <p:nvPr/>
              </p:nvSpPr>
              <p:spPr>
                <a:xfrm rot="5400000">
                  <a:off x="763568" y="3127022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Ellipse 680"/>
                <p:cNvSpPr>
                  <a:spLocks noChangeAspect="1"/>
                </p:cNvSpPr>
                <p:nvPr/>
              </p:nvSpPr>
              <p:spPr>
                <a:xfrm rot="5400000">
                  <a:off x="1044758" y="3118410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Ellipse 681"/>
                <p:cNvSpPr>
                  <a:spLocks noChangeAspect="1"/>
                </p:cNvSpPr>
                <p:nvPr/>
              </p:nvSpPr>
              <p:spPr>
                <a:xfrm rot="5400000">
                  <a:off x="1321940" y="3121736"/>
                  <a:ext cx="180000" cy="1800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83" name="Gerade Verbindung 682"/>
                <p:cNvCxnSpPr>
                  <a:stCxn id="682" idx="3"/>
                  <a:endCxn id="678" idx="7"/>
                </p:cNvCxnSpPr>
                <p:nvPr/>
              </p:nvCxnSpPr>
              <p:spPr>
                <a:xfrm flipH="1" flipV="1">
                  <a:off x="1239210" y="2954029"/>
                  <a:ext cx="109090" cy="19406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84" name="Gerade Verbindung 683"/>
                <p:cNvCxnSpPr>
                  <a:stCxn id="682" idx="5"/>
                  <a:endCxn id="679" idx="1"/>
                </p:cNvCxnSpPr>
                <p:nvPr/>
              </p:nvCxnSpPr>
              <p:spPr>
                <a:xfrm flipH="1">
                  <a:off x="1237905" y="3275376"/>
                  <a:ext cx="110395" cy="19718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85" name="Gerade Verbindung 684"/>
                <p:cNvCxnSpPr>
                  <a:stCxn id="678" idx="5"/>
                  <a:endCxn id="680" idx="1"/>
                </p:cNvCxnSpPr>
                <p:nvPr/>
              </p:nvCxnSpPr>
              <p:spPr>
                <a:xfrm flipH="1">
                  <a:off x="917208" y="2954029"/>
                  <a:ext cx="118356" cy="19935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86" name="Gerade Verbindung 685"/>
                <p:cNvCxnSpPr>
                  <a:stCxn id="679" idx="3"/>
                  <a:endCxn id="680" idx="7"/>
                </p:cNvCxnSpPr>
                <p:nvPr/>
              </p:nvCxnSpPr>
              <p:spPr>
                <a:xfrm flipH="1" flipV="1">
                  <a:off x="917208" y="3280662"/>
                  <a:ext cx="117051" cy="1918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</p:grpSp>
      <p:sp>
        <p:nvSpPr>
          <p:cNvPr id="830" name="Textfeld 829"/>
          <p:cNvSpPr txBox="1"/>
          <p:nvPr/>
        </p:nvSpPr>
        <p:spPr>
          <a:xfrm>
            <a:off x="6423601" y="3565296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luminium (Al)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with molecular hydrogen (H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 in</a:t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pores and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aluminium oxide (</a:t>
            </a:r>
            <a:r>
              <a:rPr lang="en-US" sz="20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cs typeface="Calibri" pitchFamily="34" charset="0"/>
              </a:rPr>
              <a:t>Al</a:t>
            </a:r>
            <a:r>
              <a:rPr lang="en-US" sz="2000" b="1" kern="0" baseline="-25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b="1" kern="0" baseline="-250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 pitchFamily="34" charset="0"/>
                <a:cs typeface="Calibri" pitchFamily="34" charset="0"/>
              </a:rPr>
              <a:t>3)</a:t>
            </a:r>
            <a:endParaRPr kumimoji="0" lang="en-US" sz="2000" b="1" i="0" u="none" strike="noStrike" kern="0" cap="none" spc="0" normalizeH="0" baseline="-2500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2" name="Rectangle 2"/>
          <p:cNvSpPr txBox="1">
            <a:spLocks noRot="1" noChangeArrowheads="1"/>
          </p:cNvSpPr>
          <p:nvPr/>
        </p:nvSpPr>
        <p:spPr bwMode="auto">
          <a:xfrm>
            <a:off x="83127" y="476672"/>
            <a:ext cx="906087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marL="536575" indent="-536575" algn="l" eaLnBrk="1" hangingPunct="1">
              <a:defRPr/>
            </a:pPr>
            <a:r>
              <a:rPr lang="en-GB" sz="3050" dirty="0" smtClean="0"/>
              <a:t>1. Impurities due to oxides and hydrogen</a:t>
            </a: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2800" i="1" dirty="0" smtClean="0"/>
              <a:t>1.3 Compound of aluminium und water</a:t>
            </a:r>
          </a:p>
        </p:txBody>
      </p:sp>
      <p:grpSp>
        <p:nvGrpSpPr>
          <p:cNvPr id="834" name="Gruppieren 833"/>
          <p:cNvGrpSpPr/>
          <p:nvPr/>
        </p:nvGrpSpPr>
        <p:grpSpPr>
          <a:xfrm>
            <a:off x="2177589" y="4481874"/>
            <a:ext cx="4250072" cy="288000"/>
            <a:chOff x="1977564" y="3872274"/>
            <a:chExt cx="4250072" cy="288000"/>
          </a:xfrm>
        </p:grpSpPr>
        <p:sp>
          <p:nvSpPr>
            <p:cNvPr id="854" name="Ellipse 853"/>
            <p:cNvSpPr>
              <a:spLocks noChangeAspect="1"/>
            </p:cNvSpPr>
            <p:nvPr/>
          </p:nvSpPr>
          <p:spPr>
            <a:xfrm>
              <a:off x="1977564" y="38722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5" name="Ellipse 854"/>
            <p:cNvSpPr>
              <a:spLocks noChangeAspect="1"/>
            </p:cNvSpPr>
            <p:nvPr/>
          </p:nvSpPr>
          <p:spPr>
            <a:xfrm>
              <a:off x="5939636" y="38722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6" name="Ellipse 855"/>
            <p:cNvSpPr>
              <a:spLocks noChangeAspect="1"/>
            </p:cNvSpPr>
            <p:nvPr/>
          </p:nvSpPr>
          <p:spPr>
            <a:xfrm>
              <a:off x="5144492" y="38722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7" name="Ellipse 856"/>
            <p:cNvSpPr>
              <a:spLocks noChangeAspect="1"/>
            </p:cNvSpPr>
            <p:nvPr/>
          </p:nvSpPr>
          <p:spPr>
            <a:xfrm>
              <a:off x="4349348" y="38722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8" name="Ellipse 857"/>
            <p:cNvSpPr>
              <a:spLocks noChangeAspect="1"/>
            </p:cNvSpPr>
            <p:nvPr/>
          </p:nvSpPr>
          <p:spPr>
            <a:xfrm>
              <a:off x="3567852" y="38722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9" name="Ellipse 858"/>
            <p:cNvSpPr>
              <a:spLocks noChangeAspect="1"/>
            </p:cNvSpPr>
            <p:nvPr/>
          </p:nvSpPr>
          <p:spPr>
            <a:xfrm>
              <a:off x="2752236" y="38722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35" name="Gruppieren 834"/>
          <p:cNvGrpSpPr/>
          <p:nvPr/>
        </p:nvGrpSpPr>
        <p:grpSpPr>
          <a:xfrm>
            <a:off x="2184413" y="4984646"/>
            <a:ext cx="4266776" cy="1300452"/>
            <a:chOff x="1984388" y="4375046"/>
            <a:chExt cx="4266776" cy="1300452"/>
          </a:xfrm>
        </p:grpSpPr>
        <p:sp>
          <p:nvSpPr>
            <p:cNvPr id="836" name="Ellipse 835"/>
            <p:cNvSpPr>
              <a:spLocks noChangeAspect="1"/>
            </p:cNvSpPr>
            <p:nvPr/>
          </p:nvSpPr>
          <p:spPr>
            <a:xfrm>
              <a:off x="2752236" y="487762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7" name="Ellipse 836"/>
            <p:cNvSpPr>
              <a:spLocks noChangeAspect="1"/>
            </p:cNvSpPr>
            <p:nvPr/>
          </p:nvSpPr>
          <p:spPr>
            <a:xfrm>
              <a:off x="3567852" y="487762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8" name="Ellipse 837"/>
            <p:cNvSpPr>
              <a:spLocks noChangeAspect="1"/>
            </p:cNvSpPr>
            <p:nvPr/>
          </p:nvSpPr>
          <p:spPr>
            <a:xfrm>
              <a:off x="4362996" y="487762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9" name="Ellipse 838"/>
            <p:cNvSpPr>
              <a:spLocks noChangeAspect="1"/>
            </p:cNvSpPr>
            <p:nvPr/>
          </p:nvSpPr>
          <p:spPr>
            <a:xfrm>
              <a:off x="5148260" y="488444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0" name="Ellipse 839"/>
            <p:cNvSpPr>
              <a:spLocks noChangeAspect="1"/>
            </p:cNvSpPr>
            <p:nvPr/>
          </p:nvSpPr>
          <p:spPr>
            <a:xfrm>
              <a:off x="5960108" y="487762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1" name="Ellipse 840"/>
            <p:cNvSpPr>
              <a:spLocks noChangeAspect="1"/>
            </p:cNvSpPr>
            <p:nvPr/>
          </p:nvSpPr>
          <p:spPr>
            <a:xfrm>
              <a:off x="5946460" y="437504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2" name="Ellipse 841"/>
            <p:cNvSpPr>
              <a:spLocks noChangeAspect="1"/>
            </p:cNvSpPr>
            <p:nvPr/>
          </p:nvSpPr>
          <p:spPr>
            <a:xfrm>
              <a:off x="5144492" y="4381870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3" name="Ellipse 842"/>
            <p:cNvSpPr>
              <a:spLocks noChangeAspect="1"/>
            </p:cNvSpPr>
            <p:nvPr/>
          </p:nvSpPr>
          <p:spPr>
            <a:xfrm>
              <a:off x="4362996" y="437504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4" name="Ellipse 843"/>
            <p:cNvSpPr>
              <a:spLocks noChangeAspect="1"/>
            </p:cNvSpPr>
            <p:nvPr/>
          </p:nvSpPr>
          <p:spPr>
            <a:xfrm>
              <a:off x="3567852" y="437504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5" name="Ellipse 844"/>
            <p:cNvSpPr>
              <a:spLocks noChangeAspect="1"/>
            </p:cNvSpPr>
            <p:nvPr/>
          </p:nvSpPr>
          <p:spPr>
            <a:xfrm>
              <a:off x="2752236" y="437504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6" name="Ellipse 845"/>
            <p:cNvSpPr>
              <a:spLocks noChangeAspect="1"/>
            </p:cNvSpPr>
            <p:nvPr/>
          </p:nvSpPr>
          <p:spPr>
            <a:xfrm>
              <a:off x="1984388" y="4375046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7" name="Ellipse 846"/>
            <p:cNvSpPr>
              <a:spLocks noChangeAspect="1"/>
            </p:cNvSpPr>
            <p:nvPr/>
          </p:nvSpPr>
          <p:spPr>
            <a:xfrm>
              <a:off x="1984388" y="487762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8" name="Ellipse 847"/>
            <p:cNvSpPr>
              <a:spLocks noChangeAspect="1"/>
            </p:cNvSpPr>
            <p:nvPr/>
          </p:nvSpPr>
          <p:spPr>
            <a:xfrm>
              <a:off x="2755292" y="53806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9" name="Ellipse 848"/>
            <p:cNvSpPr>
              <a:spLocks noChangeAspect="1"/>
            </p:cNvSpPr>
            <p:nvPr/>
          </p:nvSpPr>
          <p:spPr>
            <a:xfrm>
              <a:off x="3570908" y="53806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0" name="Ellipse 849"/>
            <p:cNvSpPr>
              <a:spLocks noChangeAspect="1"/>
            </p:cNvSpPr>
            <p:nvPr/>
          </p:nvSpPr>
          <p:spPr>
            <a:xfrm>
              <a:off x="4366052" y="53806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1" name="Ellipse 850"/>
            <p:cNvSpPr>
              <a:spLocks noChangeAspect="1"/>
            </p:cNvSpPr>
            <p:nvPr/>
          </p:nvSpPr>
          <p:spPr>
            <a:xfrm>
              <a:off x="5151316" y="5387498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2" name="Ellipse 851"/>
            <p:cNvSpPr>
              <a:spLocks noChangeAspect="1"/>
            </p:cNvSpPr>
            <p:nvPr/>
          </p:nvSpPr>
          <p:spPr>
            <a:xfrm>
              <a:off x="5963164" y="53806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3" name="Ellipse 852"/>
            <p:cNvSpPr>
              <a:spLocks noChangeAspect="1"/>
            </p:cNvSpPr>
            <p:nvPr/>
          </p:nvSpPr>
          <p:spPr>
            <a:xfrm>
              <a:off x="1987444" y="5380674"/>
              <a:ext cx="288000" cy="288000"/>
            </a:xfrm>
            <a:prstGeom prst="ellipse">
              <a:avLst/>
            </a:prstGeom>
            <a:solidFill>
              <a:srgbClr val="C0C0C0"/>
            </a:solidFill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831" name="Diagramm 830"/>
          <p:cNvGraphicFramePr/>
          <p:nvPr>
            <p:extLst>
              <p:ext uri="{D42A27DB-BD31-4B8C-83A1-F6EECF244321}">
                <p14:modId xmlns:p14="http://schemas.microsoft.com/office/powerpoint/2010/main" val="3525377567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9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3" grpId="1"/>
      <p:bldP spid="8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678963-AE47-4EAC-8B79-BB090BD0A9D1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3079" name="Fußzeilenplatzhalt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de-DE" smtClean="0"/>
              <a:t>SCHÄFER Metallurgie GmbH,      53773 Hennef, Bonner Str. 20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599173"/>
              </p:ext>
            </p:extLst>
          </p:nvPr>
        </p:nvGraphicFramePr>
        <p:xfrm>
          <a:off x="755576" y="1628800"/>
          <a:ext cx="5904656" cy="433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" name="Bitmap-Bild" r:id="rId3" imgW="3295800" imgH="2419200" progId="Paint.Picture">
                  <p:embed/>
                </p:oleObj>
              </mc:Choice>
              <mc:Fallback>
                <p:oleObj name="Bitmap-Bild" r:id="rId3" imgW="3295800" imgH="24192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628800"/>
                        <a:ext cx="5904656" cy="4334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3891" y="476672"/>
            <a:ext cx="9070109" cy="792088"/>
          </a:xfrm>
        </p:spPr>
        <p:txBody>
          <a:bodyPr/>
          <a:lstStyle/>
          <a:p>
            <a:pPr marL="536575" indent="-536575" algn="l" eaLnBrk="1" hangingPunct="1">
              <a:defRPr/>
            </a:pPr>
            <a:r>
              <a:rPr lang="en-US" sz="3050" smtClean="0"/>
              <a:t>1. Impurities due to oxides and hydrogen</a:t>
            </a:r>
            <a:r>
              <a:rPr lang="en-US" sz="3400" smtClean="0"/>
              <a:t/>
            </a:r>
            <a:br>
              <a:rPr lang="en-US" sz="3400" smtClean="0"/>
            </a:br>
            <a:r>
              <a:rPr lang="en-US" sz="2800" i="1" smtClean="0"/>
              <a:t>1.4 Form and size of the oxides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940152" y="4361240"/>
            <a:ext cx="2952328" cy="2020088"/>
            <a:chOff x="5940152" y="4361240"/>
            <a:chExt cx="2952328" cy="2020088"/>
          </a:xfrm>
        </p:grpSpPr>
        <p:graphicFrame>
          <p:nvGraphicFramePr>
            <p:cNvPr id="307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6379978"/>
                </p:ext>
              </p:extLst>
            </p:nvPr>
          </p:nvGraphicFramePr>
          <p:xfrm>
            <a:off x="5940152" y="4361240"/>
            <a:ext cx="2952328" cy="2020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6" name="Bitmap-Bild" r:id="rId5" imgW="3343320" imgH="2333520" progId="Paint.Picture">
                    <p:embed/>
                  </p:oleObj>
                </mc:Choice>
                <mc:Fallback>
                  <p:oleObj name="Bitmap-Bild" r:id="rId5" imgW="3343320" imgH="2333520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 b="1973"/>
                        <a:stretch>
                          <a:fillRect/>
                        </a:stretch>
                      </p:blipFill>
                      <p:spPr bwMode="auto">
                        <a:xfrm>
                          <a:off x="5940152" y="4361240"/>
                          <a:ext cx="2952328" cy="2020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feld 1"/>
            <p:cNvSpPr txBox="1"/>
            <p:nvPr/>
          </p:nvSpPr>
          <p:spPr>
            <a:xfrm>
              <a:off x="6881082" y="5659924"/>
              <a:ext cx="1976590" cy="683264"/>
            </a:xfrm>
            <a:prstGeom prst="rect">
              <a:avLst/>
            </a:prstGeom>
            <a:solidFill>
              <a:srgbClr val="FF0080"/>
            </a:solidFill>
          </p:spPr>
          <p:txBody>
            <a:bodyPr wrap="square" rtlCol="0">
              <a:spAutoFit/>
            </a:bodyPr>
            <a:lstStyle/>
            <a:p>
              <a:r>
                <a:rPr lang="de-DE" sz="128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Width: 10 </a:t>
              </a:r>
              <a:r>
                <a:rPr lang="de-DE" sz="1280" dirty="0" err="1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nm</a:t>
              </a:r>
              <a:r>
                <a:rPr lang="de-DE" sz="128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= 10E-8m</a:t>
              </a:r>
            </a:p>
            <a:p>
              <a:r>
                <a:rPr lang="de-DE" sz="1280" dirty="0" err="1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Length</a:t>
              </a:r>
              <a:r>
                <a:rPr lang="de-DE" sz="128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: 10 mm</a:t>
              </a:r>
            </a:p>
            <a:p>
              <a:r>
                <a:rPr lang="de-DE" sz="1280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Ratio: 1/10,000,000</a:t>
              </a:r>
              <a:endParaRPr lang="de-DE" sz="1280" dirty="0">
                <a:solidFill>
                  <a:schemeClr val="bg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42549364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D0EEE8-AD5A-4035-9B58-C9E3D6BEC857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8435" name="Fußzeilenplatzhalt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de-DE" smtClean="0"/>
              <a:t>SCHÄFER Metallurgie GmbH,      53773 Hennef, Bonner Str. 20</a:t>
            </a:r>
          </a:p>
        </p:txBody>
      </p:sp>
      <p:sp>
        <p:nvSpPr>
          <p:cNvPr id="18449" name="Rectangle 15"/>
          <p:cNvSpPr>
            <a:spLocks noChangeArrowheads="1"/>
          </p:cNvSpPr>
          <p:nvPr/>
        </p:nvSpPr>
        <p:spPr bwMode="auto">
          <a:xfrm>
            <a:off x="3276600" y="1700213"/>
            <a:ext cx="2735263" cy="45354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357158" y="1786508"/>
            <a:ext cx="8245505" cy="4522812"/>
            <a:chOff x="357158" y="1786508"/>
            <a:chExt cx="8245505" cy="452281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57158" y="2045708"/>
              <a:ext cx="3071834" cy="1239276"/>
              <a:chOff x="357158" y="1773238"/>
              <a:chExt cx="3071834" cy="1239276"/>
            </a:xfrm>
          </p:grpSpPr>
          <p:sp>
            <p:nvSpPr>
              <p:cNvPr id="18438" name="Text Box 4"/>
              <p:cNvSpPr txBox="1">
                <a:spLocks noChangeArrowheads="1"/>
              </p:cNvSpPr>
              <p:nvPr/>
            </p:nvSpPr>
            <p:spPr bwMode="auto">
              <a:xfrm>
                <a:off x="539750" y="1773238"/>
                <a:ext cx="2808288" cy="703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sz="1600" i="1" dirty="0" err="1" smtClean="0">
                    <a:latin typeface="Tahoma" charset="0"/>
                    <a:cs typeface="Arial" charset="0"/>
                  </a:rPr>
                  <a:t>surface</a:t>
                </a:r>
                <a:r>
                  <a:rPr lang="de-DE" sz="1600" i="1" dirty="0" smtClean="0">
                    <a:latin typeface="Tahoma" charset="0"/>
                    <a:cs typeface="Arial" charset="0"/>
                  </a:rPr>
                  <a:t> </a:t>
                </a:r>
                <a:r>
                  <a:rPr lang="de-DE" sz="1600" i="1" dirty="0" err="1" smtClean="0">
                    <a:latin typeface="Tahoma" charset="0"/>
                    <a:cs typeface="Arial" charset="0"/>
                  </a:rPr>
                  <a:t>tension</a:t>
                </a:r>
                <a:r>
                  <a:rPr lang="de-DE" sz="1600" i="1" dirty="0" smtClean="0">
                    <a:latin typeface="Tahoma" charset="0"/>
                    <a:cs typeface="Arial" charset="0"/>
                  </a:rPr>
                  <a:t>:</a:t>
                </a:r>
                <a:r>
                  <a:rPr lang="de-DE" sz="1600" dirty="0" smtClean="0">
                    <a:latin typeface="Tahoma" charset="0"/>
                    <a:cs typeface="Arial" charset="0"/>
                  </a:rPr>
                  <a:t> high</a:t>
                </a:r>
                <a:endParaRPr lang="de-DE" sz="1600" dirty="0">
                  <a:latin typeface="Tahoma" charset="0"/>
                  <a:cs typeface="Arial" charset="0"/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de-DE" sz="1600" i="1" dirty="0" err="1" smtClean="0">
                    <a:latin typeface="Tahoma" charset="0"/>
                    <a:cs typeface="Arial" charset="0"/>
                  </a:rPr>
                  <a:t>inner</a:t>
                </a:r>
                <a:r>
                  <a:rPr lang="de-DE" sz="1600" i="1" dirty="0" smtClean="0">
                    <a:latin typeface="Tahoma" charset="0"/>
                    <a:cs typeface="Arial" charset="0"/>
                  </a:rPr>
                  <a:t> </a:t>
                </a:r>
                <a:r>
                  <a:rPr lang="de-DE" sz="1600" i="1" dirty="0" err="1" smtClean="0">
                    <a:latin typeface="Tahoma" charset="0"/>
                    <a:cs typeface="Arial" charset="0"/>
                  </a:rPr>
                  <a:t>pressure</a:t>
                </a:r>
                <a:r>
                  <a:rPr lang="de-DE" sz="1600" i="1" dirty="0" smtClean="0">
                    <a:latin typeface="Tahoma" charset="0"/>
                    <a:cs typeface="Arial" charset="0"/>
                  </a:rPr>
                  <a:t>:</a:t>
                </a:r>
                <a:r>
                  <a:rPr lang="de-DE" sz="1600" dirty="0" smtClean="0">
                    <a:latin typeface="Tahoma" charset="0"/>
                    <a:cs typeface="Arial" charset="0"/>
                  </a:rPr>
                  <a:t>  </a:t>
                </a:r>
                <a:r>
                  <a:rPr lang="de-DE" sz="1600" dirty="0" err="1" smtClean="0">
                    <a:latin typeface="Tahoma" charset="0"/>
                    <a:cs typeface="Arial" charset="0"/>
                  </a:rPr>
                  <a:t>low</a:t>
                </a:r>
                <a:endParaRPr lang="de-DE" sz="1600" dirty="0">
                  <a:latin typeface="Tahoma" charset="0"/>
                  <a:cs typeface="Arial" charset="0"/>
                </a:endParaRPr>
              </a:p>
            </p:txBody>
          </p:sp>
          <p:sp>
            <p:nvSpPr>
              <p:cNvPr id="18440" name="Text Box 6"/>
              <p:cNvSpPr txBox="1">
                <a:spLocks noChangeArrowheads="1"/>
              </p:cNvSpPr>
              <p:nvPr/>
            </p:nvSpPr>
            <p:spPr bwMode="auto">
              <a:xfrm>
                <a:off x="357158" y="2643182"/>
                <a:ext cx="30718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dirty="0" err="1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critical</a:t>
                </a:r>
                <a:r>
                  <a:rPr lang="de-DE" dirty="0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radius</a:t>
                </a:r>
                <a:r>
                  <a:rPr lang="de-DE" dirty="0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 &lt; 0,32 </a:t>
                </a:r>
                <a:r>
                  <a:rPr lang="de-DE" dirty="0" err="1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nm</a:t>
                </a:r>
                <a:endParaRPr lang="de-DE" dirty="0">
                  <a:solidFill>
                    <a:schemeClr val="accent1"/>
                  </a:solidFill>
                  <a:latin typeface="Tahoma" charset="0"/>
                  <a:cs typeface="Arial" charset="0"/>
                </a:endParaRPr>
              </a:p>
            </p:txBody>
          </p:sp>
        </p:grpSp>
        <p:sp>
          <p:nvSpPr>
            <p:cNvPr id="18447" name="Text Box 13"/>
            <p:cNvSpPr txBox="1">
              <a:spLocks noChangeArrowheads="1"/>
            </p:cNvSpPr>
            <p:nvPr/>
          </p:nvSpPr>
          <p:spPr bwMode="auto">
            <a:xfrm>
              <a:off x="5795963" y="2030611"/>
              <a:ext cx="2590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sz="2400" dirty="0" err="1" smtClean="0">
                  <a:latin typeface="Times New Roman" pitchFamily="18" charset="0"/>
                  <a:cs typeface="Arial" charset="0"/>
                </a:rPr>
                <a:t>collapse</a:t>
              </a:r>
              <a:r>
                <a:rPr lang="de-DE" sz="2400" dirty="0" smtClean="0">
                  <a:latin typeface="Times New Roman" pitchFamily="18" charset="0"/>
                  <a:cs typeface="Arial" charset="0"/>
                </a:rPr>
                <a:t> </a:t>
              </a:r>
              <a:r>
                <a:rPr lang="de-DE" sz="2400" dirty="0" err="1" smtClean="0">
                  <a:latin typeface="Times New Roman" pitchFamily="18" charset="0"/>
                  <a:cs typeface="Arial" charset="0"/>
                </a:rPr>
                <a:t>of</a:t>
              </a:r>
              <a:r>
                <a:rPr lang="de-DE" sz="2400" dirty="0" smtClean="0">
                  <a:latin typeface="Times New Roman" pitchFamily="18" charset="0"/>
                  <a:cs typeface="Arial" charset="0"/>
                </a:rPr>
                <a:t> </a:t>
              </a:r>
              <a:r>
                <a:rPr lang="de-DE" sz="2400" dirty="0" err="1" smtClean="0">
                  <a:latin typeface="Times New Roman" pitchFamily="18" charset="0"/>
                  <a:cs typeface="Arial" charset="0"/>
                </a:rPr>
                <a:t>cavities</a:t>
              </a:r>
              <a:endParaRPr lang="de-DE" sz="2400" dirty="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3203575" y="1786508"/>
              <a:ext cx="2952750" cy="1714500"/>
              <a:chOff x="3203575" y="1557338"/>
              <a:chExt cx="2952750" cy="1714500"/>
            </a:xfrm>
          </p:grpSpPr>
          <p:sp>
            <p:nvSpPr>
              <p:cNvPr id="18443" name="Line 9"/>
              <p:cNvSpPr>
                <a:spLocks noChangeShapeType="1"/>
              </p:cNvSpPr>
              <p:nvPr/>
            </p:nvSpPr>
            <p:spPr bwMode="auto">
              <a:xfrm flipH="1" flipV="1">
                <a:off x="4356100" y="2565400"/>
                <a:ext cx="503238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4" name="Text Box 10"/>
              <p:cNvSpPr txBox="1">
                <a:spLocks noChangeArrowheads="1"/>
              </p:cNvSpPr>
              <p:nvPr/>
            </p:nvSpPr>
            <p:spPr bwMode="auto">
              <a:xfrm>
                <a:off x="4814888" y="2481263"/>
                <a:ext cx="40481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ahoma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18450" name="Text Box 16"/>
              <p:cNvSpPr txBox="1">
                <a:spLocks noChangeArrowheads="1"/>
              </p:cNvSpPr>
              <p:nvPr/>
            </p:nvSpPr>
            <p:spPr bwMode="auto">
              <a:xfrm>
                <a:off x="3203575" y="1557338"/>
                <a:ext cx="295275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dirty="0" smtClean="0">
                    <a:latin typeface="Tahoma" charset="0"/>
                    <a:cs typeface="Arial" charset="0"/>
                  </a:rPr>
                  <a:t>liquid </a:t>
                </a:r>
                <a:r>
                  <a:rPr lang="de-DE" dirty="0" err="1" smtClean="0">
                    <a:latin typeface="Tahoma" charset="0"/>
                    <a:cs typeface="Arial" charset="0"/>
                  </a:rPr>
                  <a:t>metal</a:t>
                </a:r>
                <a:r>
                  <a:rPr lang="de-DE" dirty="0" smtClean="0">
                    <a:latin typeface="Tahoma" charset="0"/>
                    <a:cs typeface="Arial" charset="0"/>
                  </a:rPr>
                  <a:t> </a:t>
                </a:r>
                <a:r>
                  <a:rPr lang="de-DE" dirty="0" err="1" smtClean="0">
                    <a:latin typeface="Tahoma" charset="0"/>
                    <a:cs typeface="Arial" charset="0"/>
                  </a:rPr>
                  <a:t>during</a:t>
                </a:r>
                <a:r>
                  <a:rPr lang="de-DE" dirty="0" smtClean="0">
                    <a:latin typeface="Tahoma" charset="0"/>
                    <a:cs typeface="Arial" charset="0"/>
                  </a:rPr>
                  <a:t> </a:t>
                </a:r>
                <a:r>
                  <a:rPr lang="de-DE" dirty="0" err="1" smtClean="0">
                    <a:latin typeface="Tahoma" charset="0"/>
                    <a:cs typeface="Arial" charset="0"/>
                  </a:rPr>
                  <a:t>the</a:t>
                </a:r>
                <a:r>
                  <a:rPr lang="de-DE" dirty="0" smtClean="0">
                    <a:latin typeface="Tahoma" charset="0"/>
                    <a:cs typeface="Arial" charset="0"/>
                  </a:rPr>
                  <a:t> </a:t>
                </a:r>
                <a:r>
                  <a:rPr lang="de-DE" dirty="0" err="1" smtClean="0">
                    <a:latin typeface="Tahoma" charset="0"/>
                    <a:cs typeface="Arial" charset="0"/>
                  </a:rPr>
                  <a:t>solidification</a:t>
                </a:r>
                <a:endParaRPr lang="de-DE" dirty="0">
                  <a:latin typeface="Tahoma" charset="0"/>
                  <a:cs typeface="Arial" charset="0"/>
                </a:endParaRPr>
              </a:p>
            </p:txBody>
          </p:sp>
          <p:sp>
            <p:nvSpPr>
              <p:cNvPr id="18451" name="Oval 17"/>
              <p:cNvSpPr>
                <a:spLocks noChangeArrowheads="1"/>
              </p:cNvSpPr>
              <p:nvPr/>
            </p:nvSpPr>
            <p:spPr bwMode="auto">
              <a:xfrm>
                <a:off x="3708400" y="2133600"/>
                <a:ext cx="576263" cy="5762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52" name="Text Box 18"/>
              <p:cNvSpPr txBox="1">
                <a:spLocks noChangeArrowheads="1"/>
              </p:cNvSpPr>
              <p:nvPr/>
            </p:nvSpPr>
            <p:spPr bwMode="auto">
              <a:xfrm>
                <a:off x="3779838" y="2205038"/>
                <a:ext cx="6477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ahoma" charset="0"/>
                    <a:cs typeface="Arial" charset="0"/>
                  </a:rPr>
                  <a:t>H</a:t>
                </a:r>
                <a:r>
                  <a:rPr lang="de-DE" baseline="-25000">
                    <a:latin typeface="Tahoma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8453" name="Freeform 19"/>
              <p:cNvSpPr>
                <a:spLocks/>
              </p:cNvSpPr>
              <p:nvPr/>
            </p:nvSpPr>
            <p:spPr bwMode="auto">
              <a:xfrm>
                <a:off x="3492500" y="1989138"/>
                <a:ext cx="592138" cy="1252537"/>
              </a:xfrm>
              <a:custGeom>
                <a:avLst/>
                <a:gdLst>
                  <a:gd name="T0" fmla="*/ 0 w 373"/>
                  <a:gd name="T1" fmla="*/ 0 h 789"/>
                  <a:gd name="T2" fmla="*/ 2147483647 w 373"/>
                  <a:gd name="T3" fmla="*/ 2147483647 h 789"/>
                  <a:gd name="T4" fmla="*/ 2147483647 w 373"/>
                  <a:gd name="T5" fmla="*/ 2147483647 h 789"/>
                  <a:gd name="T6" fmla="*/ 2147483647 w 373"/>
                  <a:gd name="T7" fmla="*/ 2147483647 h 789"/>
                  <a:gd name="T8" fmla="*/ 2147483647 w 373"/>
                  <a:gd name="T9" fmla="*/ 2147483647 h 789"/>
                  <a:gd name="T10" fmla="*/ 2147483647 w 373"/>
                  <a:gd name="T11" fmla="*/ 2147483647 h 789"/>
                  <a:gd name="T12" fmla="*/ 2147483647 w 373"/>
                  <a:gd name="T13" fmla="*/ 2147483647 h 789"/>
                  <a:gd name="T14" fmla="*/ 2147483647 w 373"/>
                  <a:gd name="T15" fmla="*/ 2147483647 h 7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3"/>
                  <a:gd name="T25" fmla="*/ 0 h 789"/>
                  <a:gd name="T26" fmla="*/ 373 w 373"/>
                  <a:gd name="T27" fmla="*/ 789 h 7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3" h="789">
                    <a:moveTo>
                      <a:pt x="0" y="0"/>
                    </a:moveTo>
                    <a:cubicBezTo>
                      <a:pt x="23" y="71"/>
                      <a:pt x="23" y="84"/>
                      <a:pt x="70" y="133"/>
                    </a:cubicBezTo>
                    <a:cubicBezTo>
                      <a:pt x="83" y="210"/>
                      <a:pt x="99" y="289"/>
                      <a:pt x="124" y="363"/>
                    </a:cubicBezTo>
                    <a:cubicBezTo>
                      <a:pt x="129" y="377"/>
                      <a:pt x="134" y="408"/>
                      <a:pt x="150" y="416"/>
                    </a:cubicBezTo>
                    <a:cubicBezTo>
                      <a:pt x="166" y="424"/>
                      <a:pt x="186" y="421"/>
                      <a:pt x="203" y="425"/>
                    </a:cubicBezTo>
                    <a:cubicBezTo>
                      <a:pt x="233" y="432"/>
                      <a:pt x="254" y="451"/>
                      <a:pt x="283" y="461"/>
                    </a:cubicBezTo>
                    <a:cubicBezTo>
                      <a:pt x="320" y="515"/>
                      <a:pt x="338" y="566"/>
                      <a:pt x="354" y="629"/>
                    </a:cubicBezTo>
                    <a:cubicBezTo>
                      <a:pt x="373" y="777"/>
                      <a:pt x="372" y="723"/>
                      <a:pt x="372" y="789"/>
                    </a:cubicBezTo>
                  </a:path>
                </a:pathLst>
              </a:cu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5" name="Text Box 21"/>
              <p:cNvSpPr txBox="1">
                <a:spLocks noChangeArrowheads="1"/>
              </p:cNvSpPr>
              <p:nvPr/>
            </p:nvSpPr>
            <p:spPr bwMode="auto">
              <a:xfrm>
                <a:off x="3563938" y="2997200"/>
                <a:ext cx="792162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>
                    <a:latin typeface="Tahoma" charset="0"/>
                    <a:cs typeface="Arial" charset="0"/>
                  </a:rPr>
                  <a:t>Al</a:t>
                </a:r>
                <a:r>
                  <a:rPr lang="de-DE" sz="1200" baseline="-25000">
                    <a:latin typeface="Tahoma" charset="0"/>
                    <a:cs typeface="Arial" charset="0"/>
                  </a:rPr>
                  <a:t>2</a:t>
                </a:r>
                <a:r>
                  <a:rPr lang="de-DE" sz="1200">
                    <a:latin typeface="Tahoma" charset="0"/>
                    <a:cs typeface="Arial" charset="0"/>
                  </a:rPr>
                  <a:t>O</a:t>
                </a:r>
                <a:r>
                  <a:rPr lang="de-DE" sz="1200" baseline="-25000">
                    <a:latin typeface="Tahoma" charset="0"/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4" name="Gruppieren 3"/>
            <p:cNvGrpSpPr/>
            <p:nvPr/>
          </p:nvGrpSpPr>
          <p:grpSpPr>
            <a:xfrm>
              <a:off x="357158" y="3226395"/>
              <a:ext cx="8245505" cy="3082925"/>
              <a:chOff x="357158" y="3068638"/>
              <a:chExt cx="8245505" cy="3082925"/>
            </a:xfrm>
          </p:grpSpPr>
          <p:sp>
            <p:nvSpPr>
              <p:cNvPr id="18437" name="Oval 3"/>
              <p:cNvSpPr>
                <a:spLocks noChangeArrowheads="1"/>
              </p:cNvSpPr>
              <p:nvPr/>
            </p:nvSpPr>
            <p:spPr bwMode="auto">
              <a:xfrm>
                <a:off x="3563938" y="4221163"/>
                <a:ext cx="1439862" cy="136842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439" name="Text Box 5"/>
              <p:cNvSpPr txBox="1">
                <a:spLocks noChangeArrowheads="1"/>
              </p:cNvSpPr>
              <p:nvPr/>
            </p:nvSpPr>
            <p:spPr bwMode="auto">
              <a:xfrm>
                <a:off x="684213" y="4149725"/>
                <a:ext cx="2951162" cy="703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600" i="1" dirty="0" err="1" smtClean="0">
                    <a:latin typeface="Tahoma" charset="0"/>
                    <a:cs typeface="Arial" charset="0"/>
                  </a:rPr>
                  <a:t>surface</a:t>
                </a:r>
                <a:r>
                  <a:rPr lang="de-DE" sz="1600" i="1" dirty="0" smtClean="0">
                    <a:latin typeface="Tahoma" charset="0"/>
                    <a:cs typeface="Arial" charset="0"/>
                  </a:rPr>
                  <a:t> </a:t>
                </a:r>
                <a:r>
                  <a:rPr lang="de-DE" sz="1600" i="1" dirty="0" err="1" smtClean="0">
                    <a:latin typeface="Tahoma" charset="0"/>
                    <a:cs typeface="Arial" charset="0"/>
                  </a:rPr>
                  <a:t>tension</a:t>
                </a:r>
                <a:r>
                  <a:rPr lang="de-DE" sz="1600" i="1" dirty="0" smtClean="0">
                    <a:latin typeface="Tahoma" charset="0"/>
                    <a:cs typeface="Arial" charset="0"/>
                  </a:rPr>
                  <a:t>:</a:t>
                </a:r>
                <a:r>
                  <a:rPr lang="de-DE" sz="1600" dirty="0" smtClean="0">
                    <a:latin typeface="Tahoma" charset="0"/>
                    <a:cs typeface="Arial" charset="0"/>
                  </a:rPr>
                  <a:t> </a:t>
                </a:r>
                <a:r>
                  <a:rPr lang="de-DE" sz="1600" dirty="0" err="1" smtClean="0">
                    <a:latin typeface="Tahoma" charset="0"/>
                    <a:cs typeface="Arial" charset="0"/>
                  </a:rPr>
                  <a:t>low</a:t>
                </a:r>
                <a:endParaRPr lang="de-DE" sz="1600" dirty="0">
                  <a:latin typeface="Tahoma" charset="0"/>
                  <a:cs typeface="Arial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de-DE" sz="1600" i="1" dirty="0" err="1" smtClean="0">
                    <a:latin typeface="Tahoma" charset="0"/>
                    <a:cs typeface="Arial" charset="0"/>
                  </a:rPr>
                  <a:t>inner</a:t>
                </a:r>
                <a:r>
                  <a:rPr lang="de-DE" sz="1600" i="1" dirty="0" smtClean="0">
                    <a:latin typeface="Tahoma" charset="0"/>
                    <a:cs typeface="Arial" charset="0"/>
                  </a:rPr>
                  <a:t> </a:t>
                </a:r>
                <a:r>
                  <a:rPr lang="de-DE" sz="1600" i="1" dirty="0" err="1" smtClean="0">
                    <a:latin typeface="Tahoma" charset="0"/>
                    <a:cs typeface="Arial" charset="0"/>
                  </a:rPr>
                  <a:t>pressure</a:t>
                </a:r>
                <a:r>
                  <a:rPr lang="de-DE" sz="1600" i="1" dirty="0" smtClean="0">
                    <a:latin typeface="Tahoma" charset="0"/>
                    <a:cs typeface="Arial" charset="0"/>
                  </a:rPr>
                  <a:t>:</a:t>
                </a:r>
                <a:r>
                  <a:rPr lang="de-DE" sz="1600" dirty="0" smtClean="0">
                    <a:latin typeface="Tahoma" charset="0"/>
                    <a:cs typeface="Arial" charset="0"/>
                  </a:rPr>
                  <a:t>  high</a:t>
                </a:r>
                <a:endParaRPr lang="de-DE" sz="1600" dirty="0">
                  <a:latin typeface="Tahoma" charset="0"/>
                  <a:cs typeface="Arial" charset="0"/>
                </a:endParaRPr>
              </a:p>
            </p:txBody>
          </p:sp>
          <p:sp>
            <p:nvSpPr>
              <p:cNvPr id="18441" name="Text Box 7"/>
              <p:cNvSpPr txBox="1">
                <a:spLocks noChangeArrowheads="1"/>
              </p:cNvSpPr>
              <p:nvPr/>
            </p:nvSpPr>
            <p:spPr bwMode="auto">
              <a:xfrm>
                <a:off x="357158" y="5572140"/>
                <a:ext cx="300039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dirty="0" err="1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critical</a:t>
                </a:r>
                <a:r>
                  <a:rPr lang="de-DE" dirty="0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 </a:t>
                </a:r>
                <a:r>
                  <a:rPr lang="de-DE" dirty="0" err="1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radius</a:t>
                </a:r>
                <a:r>
                  <a:rPr lang="de-DE" dirty="0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 &gt; 0,32 </a:t>
                </a:r>
                <a:r>
                  <a:rPr lang="de-DE" dirty="0" err="1" smtClean="0">
                    <a:solidFill>
                      <a:schemeClr val="accent1"/>
                    </a:solidFill>
                    <a:latin typeface="Tahoma" charset="0"/>
                    <a:cs typeface="Arial" charset="0"/>
                  </a:rPr>
                  <a:t>nm</a:t>
                </a:r>
                <a:endParaRPr lang="de-DE" dirty="0">
                  <a:solidFill>
                    <a:schemeClr val="accent1"/>
                  </a:solidFill>
                  <a:latin typeface="Tahoma" charset="0"/>
                  <a:cs typeface="Arial" charset="0"/>
                </a:endParaRPr>
              </a:p>
            </p:txBody>
          </p:sp>
          <p:sp>
            <p:nvSpPr>
              <p:cNvPr id="18442" name="Line 8"/>
              <p:cNvSpPr>
                <a:spLocks noChangeShapeType="1"/>
              </p:cNvSpPr>
              <p:nvPr/>
            </p:nvSpPr>
            <p:spPr bwMode="auto">
              <a:xfrm flipH="1" flipV="1">
                <a:off x="4716463" y="5516563"/>
                <a:ext cx="576262" cy="4333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45" name="Text Box 11"/>
              <p:cNvSpPr txBox="1">
                <a:spLocks noChangeArrowheads="1"/>
              </p:cNvSpPr>
              <p:nvPr/>
            </p:nvSpPr>
            <p:spPr bwMode="auto">
              <a:xfrm>
                <a:off x="5219700" y="5516563"/>
                <a:ext cx="4048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ahoma" charset="0"/>
                    <a:cs typeface="Arial" charset="0"/>
                  </a:rPr>
                  <a:t>H</a:t>
                </a:r>
              </a:p>
            </p:txBody>
          </p:sp>
          <p:sp>
            <p:nvSpPr>
              <p:cNvPr id="18446" name="Text Box 12"/>
              <p:cNvSpPr txBox="1">
                <a:spLocks noChangeArrowheads="1"/>
              </p:cNvSpPr>
              <p:nvPr/>
            </p:nvSpPr>
            <p:spPr bwMode="auto">
              <a:xfrm>
                <a:off x="3924300" y="4581525"/>
                <a:ext cx="6477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>
                    <a:latin typeface="Tahoma" charset="0"/>
                    <a:cs typeface="Arial" charset="0"/>
                  </a:rPr>
                  <a:t>H</a:t>
                </a:r>
                <a:r>
                  <a:rPr lang="de-DE" baseline="-25000">
                    <a:latin typeface="Tahoma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8448" name="Text Box 14"/>
              <p:cNvSpPr txBox="1">
                <a:spLocks noChangeArrowheads="1"/>
              </p:cNvSpPr>
              <p:nvPr/>
            </p:nvSpPr>
            <p:spPr bwMode="auto">
              <a:xfrm>
                <a:off x="5795963" y="5084763"/>
                <a:ext cx="25908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de-DE" sz="2400" dirty="0" err="1" smtClean="0">
                    <a:latin typeface="Times New Roman" pitchFamily="18" charset="0"/>
                    <a:cs typeface="Arial" charset="0"/>
                  </a:rPr>
                  <a:t>formation</a:t>
                </a:r>
                <a:r>
                  <a:rPr lang="de-DE" sz="2400" dirty="0" smtClean="0"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de-DE" sz="2400" dirty="0" err="1" smtClean="0">
                    <a:latin typeface="Times New Roman" pitchFamily="18" charset="0"/>
                    <a:cs typeface="Arial" charset="0"/>
                  </a:rPr>
                  <a:t>of</a:t>
                </a:r>
                <a:r>
                  <a:rPr lang="de-DE" sz="2400" dirty="0" smtClean="0"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de-DE" sz="2400" dirty="0" err="1" smtClean="0">
                    <a:latin typeface="Times New Roman" pitchFamily="18" charset="0"/>
                    <a:cs typeface="Arial" charset="0"/>
                  </a:rPr>
                  <a:t>cavities</a:t>
                </a:r>
                <a:endParaRPr lang="de-DE" sz="24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8454" name="Freeform 20"/>
              <p:cNvSpPr>
                <a:spLocks/>
              </p:cNvSpPr>
              <p:nvPr/>
            </p:nvSpPr>
            <p:spPr bwMode="auto">
              <a:xfrm>
                <a:off x="3429000" y="5133975"/>
                <a:ext cx="933450" cy="981075"/>
              </a:xfrm>
              <a:custGeom>
                <a:avLst/>
                <a:gdLst>
                  <a:gd name="T0" fmla="*/ 0 w 588"/>
                  <a:gd name="T1" fmla="*/ 0 h 618"/>
                  <a:gd name="T2" fmla="*/ 2147483647 w 588"/>
                  <a:gd name="T3" fmla="*/ 2147483647 h 618"/>
                  <a:gd name="T4" fmla="*/ 2147483647 w 588"/>
                  <a:gd name="T5" fmla="*/ 2147483647 h 618"/>
                  <a:gd name="T6" fmla="*/ 2147483647 w 588"/>
                  <a:gd name="T7" fmla="*/ 2147483647 h 618"/>
                  <a:gd name="T8" fmla="*/ 2147483647 w 588"/>
                  <a:gd name="T9" fmla="*/ 2147483647 h 618"/>
                  <a:gd name="T10" fmla="*/ 2147483647 w 588"/>
                  <a:gd name="T11" fmla="*/ 2147483647 h 618"/>
                  <a:gd name="T12" fmla="*/ 2147483647 w 588"/>
                  <a:gd name="T13" fmla="*/ 2147483647 h 618"/>
                  <a:gd name="T14" fmla="*/ 2147483647 w 588"/>
                  <a:gd name="T15" fmla="*/ 2147483647 h 618"/>
                  <a:gd name="T16" fmla="*/ 2147483647 w 588"/>
                  <a:gd name="T17" fmla="*/ 2147483647 h 618"/>
                  <a:gd name="T18" fmla="*/ 2147483647 w 588"/>
                  <a:gd name="T19" fmla="*/ 2147483647 h 618"/>
                  <a:gd name="T20" fmla="*/ 2147483647 w 588"/>
                  <a:gd name="T21" fmla="*/ 2147483647 h 618"/>
                  <a:gd name="T22" fmla="*/ 2147483647 w 588"/>
                  <a:gd name="T23" fmla="*/ 2147483647 h 618"/>
                  <a:gd name="T24" fmla="*/ 2147483647 w 588"/>
                  <a:gd name="T25" fmla="*/ 2147483647 h 618"/>
                  <a:gd name="T26" fmla="*/ 2147483647 w 588"/>
                  <a:gd name="T27" fmla="*/ 2147483647 h 618"/>
                  <a:gd name="T28" fmla="*/ 2147483647 w 588"/>
                  <a:gd name="T29" fmla="*/ 2147483647 h 618"/>
                  <a:gd name="T30" fmla="*/ 2147483647 w 588"/>
                  <a:gd name="T31" fmla="*/ 2147483647 h 618"/>
                  <a:gd name="T32" fmla="*/ 2147483647 w 588"/>
                  <a:gd name="T33" fmla="*/ 2147483647 h 6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8"/>
                  <a:gd name="T52" fmla="*/ 0 h 618"/>
                  <a:gd name="T53" fmla="*/ 588 w 588"/>
                  <a:gd name="T54" fmla="*/ 618 h 6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8" h="618">
                    <a:moveTo>
                      <a:pt x="0" y="0"/>
                    </a:moveTo>
                    <a:cubicBezTo>
                      <a:pt x="20" y="30"/>
                      <a:pt x="30" y="36"/>
                      <a:pt x="66" y="48"/>
                    </a:cubicBezTo>
                    <a:cubicBezTo>
                      <a:pt x="78" y="52"/>
                      <a:pt x="102" y="60"/>
                      <a:pt x="102" y="60"/>
                    </a:cubicBezTo>
                    <a:cubicBezTo>
                      <a:pt x="123" y="92"/>
                      <a:pt x="132" y="113"/>
                      <a:pt x="144" y="150"/>
                    </a:cubicBezTo>
                    <a:cubicBezTo>
                      <a:pt x="144" y="150"/>
                      <a:pt x="189" y="180"/>
                      <a:pt x="198" y="186"/>
                    </a:cubicBezTo>
                    <a:cubicBezTo>
                      <a:pt x="211" y="195"/>
                      <a:pt x="220" y="208"/>
                      <a:pt x="234" y="216"/>
                    </a:cubicBezTo>
                    <a:cubicBezTo>
                      <a:pt x="253" y="227"/>
                      <a:pt x="284" y="233"/>
                      <a:pt x="306" y="240"/>
                    </a:cubicBezTo>
                    <a:cubicBezTo>
                      <a:pt x="326" y="247"/>
                      <a:pt x="340" y="263"/>
                      <a:pt x="360" y="270"/>
                    </a:cubicBezTo>
                    <a:cubicBezTo>
                      <a:pt x="394" y="322"/>
                      <a:pt x="349" y="261"/>
                      <a:pt x="390" y="294"/>
                    </a:cubicBezTo>
                    <a:cubicBezTo>
                      <a:pt x="396" y="299"/>
                      <a:pt x="397" y="307"/>
                      <a:pt x="402" y="312"/>
                    </a:cubicBezTo>
                    <a:cubicBezTo>
                      <a:pt x="407" y="317"/>
                      <a:pt x="414" y="320"/>
                      <a:pt x="420" y="324"/>
                    </a:cubicBezTo>
                    <a:cubicBezTo>
                      <a:pt x="424" y="330"/>
                      <a:pt x="427" y="337"/>
                      <a:pt x="432" y="342"/>
                    </a:cubicBezTo>
                    <a:cubicBezTo>
                      <a:pt x="437" y="347"/>
                      <a:pt x="445" y="348"/>
                      <a:pt x="450" y="354"/>
                    </a:cubicBezTo>
                    <a:cubicBezTo>
                      <a:pt x="454" y="359"/>
                      <a:pt x="452" y="367"/>
                      <a:pt x="456" y="372"/>
                    </a:cubicBezTo>
                    <a:cubicBezTo>
                      <a:pt x="461" y="379"/>
                      <a:pt x="469" y="383"/>
                      <a:pt x="474" y="390"/>
                    </a:cubicBezTo>
                    <a:cubicBezTo>
                      <a:pt x="504" y="429"/>
                      <a:pt x="530" y="473"/>
                      <a:pt x="552" y="516"/>
                    </a:cubicBezTo>
                    <a:cubicBezTo>
                      <a:pt x="567" y="546"/>
                      <a:pt x="588" y="582"/>
                      <a:pt x="588" y="618"/>
                    </a:cubicBezTo>
                  </a:path>
                </a:pathLst>
              </a:cu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56" name="Text Box 22"/>
              <p:cNvSpPr txBox="1">
                <a:spLocks noChangeArrowheads="1"/>
              </p:cNvSpPr>
              <p:nvPr/>
            </p:nvSpPr>
            <p:spPr bwMode="auto">
              <a:xfrm>
                <a:off x="3851275" y="5876925"/>
                <a:ext cx="792163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sz="1200" dirty="0">
                    <a:latin typeface="Tahoma" charset="0"/>
                    <a:cs typeface="Arial" charset="0"/>
                  </a:rPr>
                  <a:t>Al</a:t>
                </a:r>
                <a:r>
                  <a:rPr lang="de-DE" sz="1200" baseline="-25000" dirty="0">
                    <a:latin typeface="Tahoma" charset="0"/>
                    <a:cs typeface="Arial" charset="0"/>
                  </a:rPr>
                  <a:t>2</a:t>
                </a:r>
                <a:r>
                  <a:rPr lang="de-DE" sz="1200" dirty="0">
                    <a:latin typeface="Tahoma" charset="0"/>
                    <a:cs typeface="Arial" charset="0"/>
                  </a:rPr>
                  <a:t>O</a:t>
                </a:r>
                <a:r>
                  <a:rPr lang="de-DE" sz="1200" baseline="-25000" dirty="0">
                    <a:latin typeface="Tahoma" charset="0"/>
                    <a:cs typeface="Arial" charset="0"/>
                  </a:rPr>
                  <a:t>3</a:t>
                </a:r>
              </a:p>
            </p:txBody>
          </p:sp>
          <p:pic>
            <p:nvPicPr>
              <p:cNvPr id="18457" name="Picture 2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67400" y="3068638"/>
                <a:ext cx="2735263" cy="173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9" name="Gerade Verbindung mit Pfeil 28"/>
              <p:cNvCxnSpPr/>
              <p:nvPr/>
            </p:nvCxnSpPr>
            <p:spPr>
              <a:xfrm>
                <a:off x="785786" y="3857628"/>
                <a:ext cx="48577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/>
              <p:cNvSpPr txBox="1"/>
              <p:nvPr/>
            </p:nvSpPr>
            <p:spPr>
              <a:xfrm>
                <a:off x="857224" y="3500438"/>
                <a:ext cx="29289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r = 0,32 </a:t>
                </a:r>
                <a:r>
                  <a:rPr lang="de-DE" dirty="0" err="1" smtClean="0"/>
                  <a:t>nm</a:t>
                </a:r>
                <a:r>
                  <a:rPr lang="de-DE" dirty="0" smtClean="0"/>
                  <a:t> ≈ 8 </a:t>
                </a:r>
                <a:r>
                  <a:rPr lang="de-DE" dirty="0"/>
                  <a:t>A</a:t>
                </a:r>
              </a:p>
            </p:txBody>
          </p:sp>
        </p:grpSp>
      </p:grpSp>
      <p:sp>
        <p:nvSpPr>
          <p:cNvPr id="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3891" y="404664"/>
            <a:ext cx="9070109" cy="1007517"/>
          </a:xfrm>
          <a:noFill/>
        </p:spPr>
        <p:txBody>
          <a:bodyPr/>
          <a:lstStyle/>
          <a:p>
            <a:pPr marL="536575" indent="-536575" algn="l" eaLnBrk="1" hangingPunct="1">
              <a:defRPr/>
            </a:pPr>
            <a:r>
              <a:rPr lang="en-US" sz="3050" dirty="0" smtClean="0"/>
              <a:t>1. Impurities due to oxides and hydrogen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400" i="1" dirty="0" smtClean="0"/>
              <a:t>1.5 Release of hydrogen at “nuclei“ (inside defects)</a:t>
            </a:r>
          </a:p>
        </p:txBody>
      </p:sp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3911669741"/>
              </p:ext>
            </p:extLst>
          </p:nvPr>
        </p:nvGraphicFramePr>
        <p:xfrm>
          <a:off x="63205" y="9560"/>
          <a:ext cx="9001000" cy="38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805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2554</Words>
  <Application>Microsoft Office PowerPoint</Application>
  <PresentationFormat>Bildschirmpräsentation (4:3)</PresentationFormat>
  <Paragraphs>594</Paragraphs>
  <Slides>35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35</vt:i4>
      </vt:variant>
    </vt:vector>
  </HeadingPairs>
  <TitlesOfParts>
    <vt:vector size="46" baseType="lpstr">
      <vt:lpstr>Arial</vt:lpstr>
      <vt:lpstr>Calibri</vt:lpstr>
      <vt:lpstr>Garamond</vt:lpstr>
      <vt:lpstr>Symbol</vt:lpstr>
      <vt:lpstr>Tahoma</vt:lpstr>
      <vt:lpstr>Times New Roman</vt:lpstr>
      <vt:lpstr>Wingdings</vt:lpstr>
      <vt:lpstr>Strömung</vt:lpstr>
      <vt:lpstr>Bitmap-Bild</vt:lpstr>
      <vt:lpstr>Worksheet</vt:lpstr>
      <vt:lpstr>Photo Editor Photo</vt:lpstr>
      <vt:lpstr>Mechanisms in the Cleaning of Aluminium Melts with Flux Preparations</vt:lpstr>
      <vt:lpstr>Mechanisms in the Cleaning of Aluminium Melts with Flux Preparations</vt:lpstr>
      <vt:lpstr>Mechanisms in the Cleaning of Aluminium Melts with Flux Preparations</vt:lpstr>
      <vt:lpstr>1. Impurities due to oxides and hydrogen 1.1 General information</vt:lpstr>
      <vt:lpstr>1. Impurities due to oxides and hydrogen 1.1 General information</vt:lpstr>
      <vt:lpstr>1. Impurities due to oxides and hydrogen 1.2 Hydrogen in aluminium</vt:lpstr>
      <vt:lpstr>PowerPoint-Präsentation</vt:lpstr>
      <vt:lpstr>1. Impurities due to oxides and hydrogen 1.4 Form and size of the oxides</vt:lpstr>
      <vt:lpstr>1. Impurities due to oxides and hydrogen 1.5 Release of hydrogen at “nuclei“ (inside defects)</vt:lpstr>
      <vt:lpstr>Mechanisms in the Cleaning of Aluminium Melts with Flux Preparations</vt:lpstr>
      <vt:lpstr>2. Removing oxides with flux preparations 2.1 Mode of action of flux preparations</vt:lpstr>
      <vt:lpstr>2. Removing oxides with flux preparations 2.1 Mode of action of flux preparations</vt:lpstr>
      <vt:lpstr>2. Removing oxides with flux preparations 2.2 Cleaning the melt with flux preparations</vt:lpstr>
      <vt:lpstr>2. Removing oxides with flux preparations 2.3 No application of fluxes, impeller-treatment</vt:lpstr>
      <vt:lpstr>2. Removing oxides with flux preparations 2.4 Cleaning with impeller – wetting the flux with melt</vt:lpstr>
      <vt:lpstr>2. Removing oxides with flux preparations 2.4 Cleaning with impeller – Phase 2: Cleaning process</vt:lpstr>
      <vt:lpstr>2. Removing oxides with flux preparations 2.5 Effects on the dross</vt:lpstr>
      <vt:lpstr>2. Removing oxides with flux preparations 2.6 Dross after impeller-treatment</vt:lpstr>
      <vt:lpstr>2. Removing oxides with flux preparations 2.6 Dross after impeller-treatment</vt:lpstr>
      <vt:lpstr>Mechanisms in the Cleaning of Aluminium Melts with Flux Preparations</vt:lpstr>
      <vt:lpstr>1. Removing corundum with flux preparations 1.1 Damage of the crucible wall by corundum</vt:lpstr>
      <vt:lpstr>1. Removing corundum with flux preparations 1.2 Typical casting defects caused by oxides</vt:lpstr>
      <vt:lpstr>1. Removing corundum with flux preparations 1.3 Agglomeration of oxides after cleaning the melt with fluxes</vt:lpstr>
      <vt:lpstr>1. Removing corundum with flux preparations 1.4 Agglomeration of oxides – furnace cleaning</vt:lpstr>
      <vt:lpstr>1. Removing corundum with flux preparations 1.5 Agglomeration of corundum</vt:lpstr>
      <vt:lpstr>PowerPoint-Präsentation</vt:lpstr>
      <vt:lpstr>Mechanisms in the Cleaning of Aluminium Melts with Flux Preparations</vt:lpstr>
      <vt:lpstr>1. Basics of flux preparations 1.1 Composition of flux preparations</vt:lpstr>
      <vt:lpstr>1. Basics of flux preparations 1.2 Exothermic fluxes</vt:lpstr>
      <vt:lpstr>PowerPoint-Präsentation</vt:lpstr>
      <vt:lpstr>PowerPoint-Präsentation</vt:lpstr>
      <vt:lpstr>PowerPoint-Präsentation</vt:lpstr>
      <vt:lpstr>Mechanisms in the Cleaning of Aluminium Melts with Flux Preparations</vt:lpstr>
      <vt:lpstr>1. Chemical reaction with flux preparations</vt:lpstr>
      <vt:lpstr>Furnace practice with flux preparations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PROBAT-FLUSS MIKRO 100</dc:title>
  <dc:creator>Wolfgang Vogel</dc:creator>
  <cp:lastModifiedBy>Thomas Klug</cp:lastModifiedBy>
  <cp:revision>322</cp:revision>
  <dcterms:created xsi:type="dcterms:W3CDTF">2008-07-06T12:15:46Z</dcterms:created>
  <dcterms:modified xsi:type="dcterms:W3CDTF">2016-04-11T09:32:04Z</dcterms:modified>
</cp:coreProperties>
</file>